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17"/>
  </p:notesMasterIdLst>
  <p:handoutMasterIdLst>
    <p:handoutMasterId r:id="rId18"/>
  </p:handoutMasterIdLst>
  <p:sldIdLst>
    <p:sldId id="332" r:id="rId2"/>
    <p:sldId id="430" r:id="rId3"/>
    <p:sldId id="431" r:id="rId4"/>
    <p:sldId id="432" r:id="rId5"/>
    <p:sldId id="433" r:id="rId6"/>
    <p:sldId id="434" r:id="rId7"/>
    <p:sldId id="415" r:id="rId8"/>
    <p:sldId id="416" r:id="rId9"/>
    <p:sldId id="417" r:id="rId10"/>
    <p:sldId id="418" r:id="rId11"/>
    <p:sldId id="419" r:id="rId12"/>
    <p:sldId id="420" r:id="rId13"/>
    <p:sldId id="421" r:id="rId14"/>
    <p:sldId id="423" r:id="rId15"/>
    <p:sldId id="422" r:id="rId16"/>
  </p:sldIdLst>
  <p:sldSz cx="9144000" cy="5143500" type="screen16x9"/>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58">
          <p15:clr>
            <a:srgbClr val="A4A3A4"/>
          </p15:clr>
        </p15:guide>
        <p15:guide id="2" orient="horz" pos="657">
          <p15:clr>
            <a:srgbClr val="A4A3A4"/>
          </p15:clr>
        </p15:guide>
        <p15:guide id="3" orient="horz" pos="837">
          <p15:clr>
            <a:srgbClr val="A4A3A4"/>
          </p15:clr>
        </p15:guide>
        <p15:guide id="4" orient="horz" pos="1472">
          <p15:clr>
            <a:srgbClr val="A4A3A4"/>
          </p15:clr>
        </p15:guide>
        <p15:guide id="5" orient="horz" pos="1564">
          <p15:clr>
            <a:srgbClr val="A4A3A4"/>
          </p15:clr>
        </p15:guide>
        <p15:guide id="6" orient="horz" pos="2996">
          <p15:clr>
            <a:srgbClr val="A4A3A4"/>
          </p15:clr>
        </p15:guide>
        <p15:guide id="7" orient="horz" pos="3065">
          <p15:clr>
            <a:srgbClr val="A4A3A4"/>
          </p15:clr>
        </p15:guide>
        <p15:guide id="8" pos="5579">
          <p15:clr>
            <a:srgbClr val="A4A3A4"/>
          </p15:clr>
        </p15:guide>
        <p15:guide id="9" pos="363">
          <p15:clr>
            <a:srgbClr val="A4A3A4"/>
          </p15:clr>
        </p15:guide>
        <p15:guide id="10" pos="1598">
          <p15:clr>
            <a:srgbClr val="A4A3A4"/>
          </p15:clr>
        </p15:guide>
        <p15:guide id="11" pos="3016">
          <p15:clr>
            <a:srgbClr val="A4A3A4"/>
          </p15:clr>
        </p15:guide>
        <p15:guide id="12" pos="1689">
          <p15:clr>
            <a:srgbClr val="A4A3A4"/>
          </p15:clr>
        </p15:guide>
        <p15:guide id="13" pos="2925">
          <p15:clr>
            <a:srgbClr val="A4A3A4"/>
          </p15:clr>
        </p15:guide>
        <p15:guide id="14" pos="4252">
          <p15:clr>
            <a:srgbClr val="A4A3A4"/>
          </p15:clr>
        </p15:guide>
        <p15:guide id="15" pos="434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666"/>
    <a:srgbClr val="EEEEEE"/>
    <a:srgbClr val="9A1A00"/>
    <a:srgbClr val="8C0202"/>
    <a:srgbClr val="741300"/>
    <a:srgbClr val="8D0D0D"/>
    <a:srgbClr val="EDB84D"/>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4995" autoAdjust="0"/>
    <p:restoredTop sz="96404" autoAdjust="0"/>
  </p:normalViewPr>
  <p:slideViewPr>
    <p:cSldViewPr>
      <p:cViewPr varScale="1">
        <p:scale>
          <a:sx n="149" d="100"/>
          <a:sy n="149" d="100"/>
        </p:scale>
        <p:origin x="126" y="174"/>
      </p:cViewPr>
      <p:guideLst>
        <p:guide orient="horz" pos="158"/>
        <p:guide orient="horz" pos="657"/>
        <p:guide orient="horz" pos="837"/>
        <p:guide orient="horz" pos="1472"/>
        <p:guide orient="horz" pos="1564"/>
        <p:guide orient="horz" pos="2996"/>
        <p:guide orient="horz" pos="3065"/>
        <p:guide pos="5579"/>
        <p:guide pos="363"/>
        <p:guide pos="1598"/>
        <p:guide pos="3016"/>
        <p:guide pos="1689"/>
        <p:guide pos="2925"/>
        <p:guide pos="4252"/>
        <p:guide pos="434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8475"/>
          </a:xfrm>
          <a:prstGeom prst="rect">
            <a:avLst/>
          </a:prstGeom>
        </p:spPr>
        <p:txBody>
          <a:bodyPr vert="horz" lIns="91294" tIns="45647" rIns="91294" bIns="45647"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sz="quarter" idx="1"/>
          </p:nvPr>
        </p:nvSpPr>
        <p:spPr>
          <a:xfrm>
            <a:off x="3849688" y="0"/>
            <a:ext cx="2946400" cy="498475"/>
          </a:xfrm>
          <a:prstGeom prst="rect">
            <a:avLst/>
          </a:prstGeom>
        </p:spPr>
        <p:txBody>
          <a:bodyPr vert="horz" lIns="91294" tIns="45647" rIns="91294" bIns="45647" rtlCol="0"/>
          <a:lstStyle>
            <a:lvl1pPr algn="r" fontAlgn="auto">
              <a:spcBef>
                <a:spcPts val="0"/>
              </a:spcBef>
              <a:spcAft>
                <a:spcPts val="0"/>
              </a:spcAft>
              <a:defRPr sz="1200" smtClean="0">
                <a:latin typeface="+mn-lt"/>
              </a:defRPr>
            </a:lvl1pPr>
          </a:lstStyle>
          <a:p>
            <a:pPr>
              <a:defRPr/>
            </a:pPr>
            <a:fld id="{1967CB39-5C91-4F3B-BBAE-A7282235E58D}" type="datetimeFigureOut">
              <a:rPr lang="ru-RU"/>
              <a:pPr>
                <a:defRPr/>
              </a:pPr>
              <a:t>12.07.2019</a:t>
            </a:fld>
            <a:endParaRPr lang="ru-RU"/>
          </a:p>
        </p:txBody>
      </p:sp>
      <p:sp>
        <p:nvSpPr>
          <p:cNvPr id="4" name="Нижний колонтитул 3"/>
          <p:cNvSpPr>
            <a:spLocks noGrp="1"/>
          </p:cNvSpPr>
          <p:nvPr>
            <p:ph type="ftr" sz="quarter" idx="2"/>
          </p:nvPr>
        </p:nvSpPr>
        <p:spPr>
          <a:xfrm>
            <a:off x="0" y="9428163"/>
            <a:ext cx="2946400" cy="498475"/>
          </a:xfrm>
          <a:prstGeom prst="rect">
            <a:avLst/>
          </a:prstGeom>
        </p:spPr>
        <p:txBody>
          <a:bodyPr vert="horz" lIns="91294" tIns="45647" rIns="91294" bIns="45647" rtlCol="0" anchor="b"/>
          <a:lstStyle>
            <a:lvl1pPr algn="l" fontAlgn="auto">
              <a:spcBef>
                <a:spcPts val="0"/>
              </a:spcBef>
              <a:spcAft>
                <a:spcPts val="0"/>
              </a:spcAft>
              <a:defRPr sz="1200">
                <a:latin typeface="+mn-lt"/>
              </a:defRPr>
            </a:lvl1pPr>
          </a:lstStyle>
          <a:p>
            <a:pPr>
              <a:defRPr/>
            </a:pPr>
            <a:endParaRPr lang="ru-RU"/>
          </a:p>
        </p:txBody>
      </p:sp>
      <p:sp>
        <p:nvSpPr>
          <p:cNvPr id="5" name="Номер слайда 4"/>
          <p:cNvSpPr>
            <a:spLocks noGrp="1"/>
          </p:cNvSpPr>
          <p:nvPr>
            <p:ph type="sldNum" sz="quarter" idx="3"/>
          </p:nvPr>
        </p:nvSpPr>
        <p:spPr>
          <a:xfrm>
            <a:off x="3849688" y="9428163"/>
            <a:ext cx="2946400" cy="498475"/>
          </a:xfrm>
          <a:prstGeom prst="rect">
            <a:avLst/>
          </a:prstGeom>
        </p:spPr>
        <p:txBody>
          <a:bodyPr vert="horz" lIns="91294" tIns="45647" rIns="91294" bIns="45647" rtlCol="0" anchor="b"/>
          <a:lstStyle>
            <a:lvl1pPr algn="r" fontAlgn="auto">
              <a:spcBef>
                <a:spcPts val="0"/>
              </a:spcBef>
              <a:spcAft>
                <a:spcPts val="0"/>
              </a:spcAft>
              <a:defRPr sz="1200" smtClean="0">
                <a:latin typeface="+mn-lt"/>
              </a:defRPr>
            </a:lvl1pPr>
          </a:lstStyle>
          <a:p>
            <a:pPr>
              <a:defRPr/>
            </a:pPr>
            <a:fld id="{81FCA66F-D5E4-4658-A3CC-73DFF0005AAA}" type="slidenum">
              <a:rPr lang="ru-RU"/>
              <a:pPr>
                <a:defRPr/>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294" tIns="45647" rIns="91294" bIns="45647"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294" tIns="45647" rIns="91294" bIns="45647" rtlCol="0"/>
          <a:lstStyle>
            <a:lvl1pPr algn="r" fontAlgn="auto">
              <a:spcBef>
                <a:spcPts val="0"/>
              </a:spcBef>
              <a:spcAft>
                <a:spcPts val="0"/>
              </a:spcAft>
              <a:defRPr sz="1200" smtClean="0">
                <a:latin typeface="+mn-lt"/>
              </a:defRPr>
            </a:lvl1pPr>
          </a:lstStyle>
          <a:p>
            <a:pPr>
              <a:defRPr/>
            </a:pPr>
            <a:fld id="{CD6CDEBE-1D4D-4ED4-8E42-0F02600030C4}" type="datetimeFigureOut">
              <a:rPr lang="en-GB"/>
              <a:pPr>
                <a:defRPr/>
              </a:pPr>
              <a:t>12/07/2019</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294" tIns="45647" rIns="91294" bIns="45647" rtlCol="0" anchor="ctr"/>
          <a:lstStyle/>
          <a:p>
            <a:pPr lvl="0"/>
            <a:endParaRPr lang="en-GB" noProof="0"/>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294" tIns="45647" rIns="91294" bIns="45647"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428163"/>
            <a:ext cx="2946400" cy="496887"/>
          </a:xfrm>
          <a:prstGeom prst="rect">
            <a:avLst/>
          </a:prstGeom>
        </p:spPr>
        <p:txBody>
          <a:bodyPr vert="horz" lIns="91294" tIns="45647" rIns="91294" bIns="45647"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294" tIns="45647" rIns="91294" bIns="45647" rtlCol="0" anchor="b"/>
          <a:lstStyle>
            <a:lvl1pPr algn="r" fontAlgn="auto">
              <a:spcBef>
                <a:spcPts val="0"/>
              </a:spcBef>
              <a:spcAft>
                <a:spcPts val="0"/>
              </a:spcAft>
              <a:defRPr sz="1200" smtClean="0">
                <a:latin typeface="+mn-lt"/>
              </a:defRPr>
            </a:lvl1pPr>
          </a:lstStyle>
          <a:p>
            <a:pPr>
              <a:defRPr/>
            </a:pPr>
            <a:fld id="{3934C0AC-5F60-43D7-92C2-8CAA357C423E}"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E2614EE-26EA-484F-9A60-A74E2E23EF88}" type="slidenum">
              <a:rPr lang="en-GB"/>
              <a:pPr fontAlgn="base">
                <a:spcBef>
                  <a:spcPct val="0"/>
                </a:spcBef>
                <a:spcAft>
                  <a:spcPct val="0"/>
                </a:spcAft>
              </a:pPr>
              <a:t>2</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p:cNvSpPr>
          <p:nvPr>
            <p:ph type="sldImg"/>
          </p:nvPr>
        </p:nvSpPr>
        <p:spPr bwMode="auto">
          <a:noFill/>
          <a:ln>
            <a:solidFill>
              <a:srgbClr val="000000"/>
            </a:solidFill>
            <a:miter lim="800000"/>
            <a:headEnd/>
            <a:tailEnd/>
          </a:ln>
        </p:spPr>
      </p:sp>
      <p:sp>
        <p:nvSpPr>
          <p:cNvPr id="440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40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24E0550-7DE1-4BA9-8F73-CC719EAE50D6}" type="slidenum">
              <a:rPr lang="en-GB"/>
              <a:pPr fontAlgn="base">
                <a:spcBef>
                  <a:spcPct val="0"/>
                </a:spcBef>
                <a:spcAft>
                  <a:spcPct val="0"/>
                </a:spcAft>
              </a:pPr>
              <a:t>11</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Образ слайда 1"/>
          <p:cNvSpPr>
            <a:spLocks noGrp="1" noRot="1" noChangeAspect="1"/>
          </p:cNvSpPr>
          <p:nvPr>
            <p:ph type="sldImg"/>
          </p:nvPr>
        </p:nvSpPr>
        <p:spPr bwMode="auto">
          <a:noFill/>
          <a:ln>
            <a:solidFill>
              <a:srgbClr val="000000"/>
            </a:solidFill>
            <a:miter lim="800000"/>
            <a:headEnd/>
            <a:tailEnd/>
          </a:ln>
        </p:spPr>
      </p:sp>
      <p:sp>
        <p:nvSpPr>
          <p:cNvPr id="4608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608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D6A8028-AAB8-4F9C-A9EF-2B754D83E497}" type="slidenum">
              <a:rPr lang="en-GB"/>
              <a:pPr fontAlgn="base">
                <a:spcBef>
                  <a:spcPct val="0"/>
                </a:spcBef>
                <a:spcAft>
                  <a:spcPct val="0"/>
                </a:spcAft>
              </a:pPr>
              <a:t>12</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Образ слайда 1"/>
          <p:cNvSpPr>
            <a:spLocks noGrp="1" noRot="1" noChangeAspect="1"/>
          </p:cNvSpPr>
          <p:nvPr>
            <p:ph type="sldImg"/>
          </p:nvPr>
        </p:nvSpPr>
        <p:spPr bwMode="auto">
          <a:noFill/>
          <a:ln>
            <a:solidFill>
              <a:srgbClr val="000000"/>
            </a:solidFill>
            <a:miter lim="800000"/>
            <a:headEnd/>
            <a:tailEnd/>
          </a:ln>
        </p:spPr>
      </p:sp>
      <p:sp>
        <p:nvSpPr>
          <p:cNvPr id="4813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813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CAB82E7-21CA-462E-A743-D2CADAA3FAE2}" type="slidenum">
              <a:rPr lang="en-GB"/>
              <a:pPr fontAlgn="base">
                <a:spcBef>
                  <a:spcPct val="0"/>
                </a:spcBef>
                <a:spcAft>
                  <a:spcPct val="0"/>
                </a:spcAft>
              </a:pPr>
              <a:t>13</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Образ слайда 1"/>
          <p:cNvSpPr>
            <a:spLocks noGrp="1" noRot="1" noChangeAspect="1"/>
          </p:cNvSpPr>
          <p:nvPr>
            <p:ph type="sldImg"/>
          </p:nvPr>
        </p:nvSpPr>
        <p:spPr bwMode="auto">
          <a:noFill/>
          <a:ln>
            <a:solidFill>
              <a:srgbClr val="000000"/>
            </a:solidFill>
            <a:miter lim="800000"/>
            <a:headEnd/>
            <a:tailEnd/>
          </a:ln>
        </p:spPr>
      </p:sp>
      <p:sp>
        <p:nvSpPr>
          <p:cNvPr id="5017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5017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7DE9FCA-CF60-4183-853E-30061084C937}" type="slidenum">
              <a:rPr lang="en-GB"/>
              <a:pPr fontAlgn="base">
                <a:spcBef>
                  <a:spcPct val="0"/>
                </a:spcBef>
                <a:spcAft>
                  <a:spcPct val="0"/>
                </a:spcAft>
              </a:pPr>
              <a:t>14</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Образ слайда 1"/>
          <p:cNvSpPr>
            <a:spLocks noGrp="1" noRot="1" noChangeAspect="1"/>
          </p:cNvSpPr>
          <p:nvPr>
            <p:ph type="sldImg"/>
          </p:nvPr>
        </p:nvSpPr>
        <p:spPr bwMode="auto">
          <a:noFill/>
          <a:ln>
            <a:solidFill>
              <a:srgbClr val="000000"/>
            </a:solidFill>
            <a:miter lim="800000"/>
            <a:headEnd/>
            <a:tailEnd/>
          </a:ln>
        </p:spPr>
      </p:sp>
      <p:sp>
        <p:nvSpPr>
          <p:cNvPr id="5222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5222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4C7C1D-9AEE-44FF-9278-B5CCF72AEF89}" type="slidenum">
              <a:rPr lang="en-GB"/>
              <a:pPr fontAlgn="base">
                <a:spcBef>
                  <a:spcPct val="0"/>
                </a:spcBef>
                <a:spcAft>
                  <a:spcPct val="0"/>
                </a:spcAft>
              </a:pPr>
              <a:t>15</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91B5834-625D-4AC9-B832-3D920B964314}" type="slidenum">
              <a:rPr lang="en-GB"/>
              <a:pPr fontAlgn="base">
                <a:spcBef>
                  <a:spcPct val="0"/>
                </a:spcBef>
                <a:spcAft>
                  <a:spcPct val="0"/>
                </a:spcAft>
              </a:pPr>
              <a:t>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AF6E74-B767-4773-8051-A2F34A153ECC}" type="slidenum">
              <a:rPr lang="en-GB"/>
              <a:pPr fontAlgn="base">
                <a:spcBef>
                  <a:spcPct val="0"/>
                </a:spcBef>
                <a:spcAft>
                  <a:spcPct val="0"/>
                </a:spcAft>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E454004-27A0-4B5B-BED2-CD5CA767F2C9}" type="slidenum">
              <a:rPr lang="en-GB"/>
              <a:pPr fontAlgn="base">
                <a:spcBef>
                  <a:spcPct val="0"/>
                </a:spcBef>
                <a:spcAft>
                  <a:spcPct val="0"/>
                </a:spcAft>
              </a:pPr>
              <a:t>5</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5AA8008-2A84-4BC4-ACAD-3E4B2EF12827}" type="slidenum">
              <a:rPr lang="en-GB"/>
              <a:pPr fontAlgn="base">
                <a:spcBef>
                  <a:spcPct val="0"/>
                </a:spcBef>
                <a:spcAft>
                  <a:spcPct val="0"/>
                </a:spcAft>
              </a:pPr>
              <a:t>6</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688C834-EF83-4612-B31F-3DAE1BEB4186}" type="slidenum">
              <a:rPr lang="en-GB"/>
              <a:pPr fontAlgn="base">
                <a:spcBef>
                  <a:spcPct val="0"/>
                </a:spcBef>
                <a:spcAft>
                  <a:spcPct val="0"/>
                </a:spcAft>
              </a:pPr>
              <a:t>7</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D651AA-DBEC-428A-971F-33993223B535}" type="slidenum">
              <a:rPr lang="en-GB"/>
              <a:pPr fontAlgn="base">
                <a:spcBef>
                  <a:spcPct val="0"/>
                </a:spcBef>
                <a:spcAft>
                  <a:spcPct val="0"/>
                </a:spcAft>
              </a:pPr>
              <a:t>8</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1F5E173-EED5-4D4C-8E4C-7F55B019E2C8}" type="slidenum">
              <a:rPr lang="en-GB"/>
              <a:pPr fontAlgn="base">
                <a:spcBef>
                  <a:spcPct val="0"/>
                </a:spcBef>
                <a:spcAft>
                  <a:spcPct val="0"/>
                </a:spcAft>
              </a:pPr>
              <a:t>9</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C6A8206-DCC0-471E-93FF-8DCB092E4915}" type="slidenum">
              <a:rPr lang="en-GB"/>
              <a:pPr fontAlgn="base">
                <a:spcBef>
                  <a:spcPct val="0"/>
                </a:spcBef>
                <a:spcAft>
                  <a:spcPct val="0"/>
                </a:spcAft>
              </a:pPr>
              <a:t>10</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tx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rcRect/>
          <a:stretch>
            <a:fillRect/>
          </a:stretch>
        </p:blipFill>
        <p:spPr bwMode="auto">
          <a:xfrm>
            <a:off x="0" y="0"/>
            <a:ext cx="9144000" cy="5143500"/>
          </a:xfrm>
          <a:prstGeom prst="rect">
            <a:avLst/>
          </a:prstGeom>
          <a:noFill/>
          <a:ln w="9525">
            <a:noFill/>
            <a:miter lim="800000"/>
            <a:headEnd/>
            <a:tailEnd/>
          </a:ln>
        </p:spPr>
      </p:pic>
      <p:pic>
        <p:nvPicPr>
          <p:cNvPr id="5" name="Picture 4"/>
          <p:cNvPicPr>
            <a:picLocks noChangeAspect="1"/>
          </p:cNvPicPr>
          <p:nvPr/>
        </p:nvPicPr>
        <p:blipFill>
          <a:blip r:embed="rId3" cstate="print"/>
          <a:srcRect/>
          <a:stretch>
            <a:fillRect/>
          </a:stretch>
        </p:blipFill>
        <p:spPr bwMode="auto">
          <a:xfrm>
            <a:off x="7127875" y="395288"/>
            <a:ext cx="1619250" cy="1801812"/>
          </a:xfrm>
          <a:prstGeom prst="rect">
            <a:avLst/>
          </a:prstGeom>
          <a:noFill/>
          <a:ln w="9525">
            <a:noFill/>
            <a:miter lim="800000"/>
            <a:headEnd/>
            <a:tailEnd/>
          </a:ln>
        </p:spPr>
      </p:pic>
      <p:sp>
        <p:nvSpPr>
          <p:cNvPr id="2" name="Title 1"/>
          <p:cNvSpPr>
            <a:spLocks noGrp="1"/>
          </p:cNvSpPr>
          <p:nvPr>
            <p:ph type="ctrTitle"/>
          </p:nvPr>
        </p:nvSpPr>
        <p:spPr>
          <a:xfrm>
            <a:off x="576263" y="1608124"/>
            <a:ext cx="6120000" cy="443198"/>
          </a:xfrm>
        </p:spPr>
        <p:txBody>
          <a:bodyPr anchor="b">
            <a:spAutoFit/>
          </a:bodyPr>
          <a:lstStyle>
            <a:lvl1pPr>
              <a:lnSpc>
                <a:spcPct val="90000"/>
              </a:lnSpc>
              <a:defRPr sz="3200">
                <a:solidFill>
                  <a:schemeClr val="bg1"/>
                </a:solidFill>
              </a:defRPr>
            </a:lvl1pPr>
          </a:lstStyle>
          <a:p>
            <a:r>
              <a:rPr lang="en-US" dirty="0" smtClean="0"/>
              <a:t>Образец заголовка</a:t>
            </a:r>
            <a:endParaRPr lang="en-GB" dirty="0"/>
          </a:p>
        </p:txBody>
      </p:sp>
      <p:sp>
        <p:nvSpPr>
          <p:cNvPr id="3" name="Subtitle 2"/>
          <p:cNvSpPr>
            <a:spLocks noGrp="1"/>
          </p:cNvSpPr>
          <p:nvPr>
            <p:ph type="subTitle" idx="1"/>
          </p:nvPr>
        </p:nvSpPr>
        <p:spPr>
          <a:xfrm>
            <a:off x="576263" y="2197372"/>
            <a:ext cx="4967845" cy="648000"/>
          </a:xfrm>
        </p:spPr>
        <p:txBody>
          <a:bodyPr anchor="t" anchorCtr="0"/>
          <a:lstStyle>
            <a:lvl1pPr marL="0" indent="0" algn="l">
              <a:buNone/>
              <a:defRPr sz="2400">
                <a:solidFill>
                  <a:schemeClr val="bg1"/>
                </a:solidFill>
              </a:defRPr>
            </a:lvl1pPr>
            <a:lvl2pPr marL="0" indent="0" algn="l">
              <a:buNone/>
              <a:defRPr i="1">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smtClean="0"/>
              <a:t>Образец подзаголовка</a:t>
            </a:r>
          </a:p>
        </p:txBody>
      </p:sp>
    </p:spTree>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Text in 2 Column">
    <p:spTree>
      <p:nvGrpSpPr>
        <p:cNvPr id="1" name=""/>
        <p:cNvGrpSpPr/>
        <p:nvPr/>
      </p:nvGrpSpPr>
      <p:grpSpPr>
        <a:xfrm>
          <a:off x="0" y="0"/>
          <a:ext cx="0" cy="0"/>
          <a:chOff x="0" y="0"/>
          <a:chExt cx="0" cy="0"/>
        </a:xfrm>
      </p:grpSpPr>
      <p:sp>
        <p:nvSpPr>
          <p:cNvPr id="7" name="Freeform 5"/>
          <p:cNvSpPr>
            <a:spLocks noEditPoints="1"/>
          </p:cNvSpPr>
          <p:nvPr userDrawn="1"/>
        </p:nvSpPr>
        <p:spPr bwMode="auto">
          <a:xfrm>
            <a:off x="576263" y="1160463"/>
            <a:ext cx="8267700" cy="63500"/>
          </a:xfrm>
          <a:custGeom>
            <a:avLst/>
            <a:gdLst>
              <a:gd name="T0" fmla="*/ 5124 w 5208"/>
              <a:gd name="T1" fmla="*/ 16 h 40"/>
              <a:gd name="T2" fmla="*/ 5092 w 5208"/>
              <a:gd name="T3" fmla="*/ 22 h 40"/>
              <a:gd name="T4" fmla="*/ 4964 w 5208"/>
              <a:gd name="T5" fmla="*/ 12 h 40"/>
              <a:gd name="T6" fmla="*/ 4920 w 5208"/>
              <a:gd name="T7" fmla="*/ 28 h 40"/>
              <a:gd name="T8" fmla="*/ 4802 w 5208"/>
              <a:gd name="T9" fmla="*/ 6 h 40"/>
              <a:gd name="T10" fmla="*/ 4752 w 5208"/>
              <a:gd name="T11" fmla="*/ 32 h 40"/>
              <a:gd name="T12" fmla="*/ 4640 w 5208"/>
              <a:gd name="T13" fmla="*/ 0 h 40"/>
              <a:gd name="T14" fmla="*/ 4586 w 5208"/>
              <a:gd name="T15" fmla="*/ 40 h 40"/>
              <a:gd name="T16" fmla="*/ 4474 w 5208"/>
              <a:gd name="T17" fmla="*/ 0 h 40"/>
              <a:gd name="T18" fmla="*/ 4420 w 5208"/>
              <a:gd name="T19" fmla="*/ 40 h 40"/>
              <a:gd name="T20" fmla="*/ 4310 w 5208"/>
              <a:gd name="T21" fmla="*/ 0 h 40"/>
              <a:gd name="T22" fmla="*/ 4254 w 5208"/>
              <a:gd name="T23" fmla="*/ 40 h 40"/>
              <a:gd name="T24" fmla="*/ 4144 w 5208"/>
              <a:gd name="T25" fmla="*/ 0 h 40"/>
              <a:gd name="T26" fmla="*/ 4090 w 5208"/>
              <a:gd name="T27" fmla="*/ 40 h 40"/>
              <a:gd name="T28" fmla="*/ 3980 w 5208"/>
              <a:gd name="T29" fmla="*/ 0 h 40"/>
              <a:gd name="T30" fmla="*/ 3924 w 5208"/>
              <a:gd name="T31" fmla="*/ 40 h 40"/>
              <a:gd name="T32" fmla="*/ 3816 w 5208"/>
              <a:gd name="T33" fmla="*/ 0 h 40"/>
              <a:gd name="T34" fmla="*/ 3758 w 5208"/>
              <a:gd name="T35" fmla="*/ 40 h 40"/>
              <a:gd name="T36" fmla="*/ 3652 w 5208"/>
              <a:gd name="T37" fmla="*/ 6 h 40"/>
              <a:gd name="T38" fmla="*/ 3592 w 5208"/>
              <a:gd name="T39" fmla="*/ 32 h 40"/>
              <a:gd name="T40" fmla="*/ 3490 w 5208"/>
              <a:gd name="T41" fmla="*/ 12 h 40"/>
              <a:gd name="T42" fmla="*/ 3424 w 5208"/>
              <a:gd name="T43" fmla="*/ 28 h 40"/>
              <a:gd name="T44" fmla="*/ 3330 w 5208"/>
              <a:gd name="T45" fmla="*/ 16 h 40"/>
              <a:gd name="T46" fmla="*/ 3252 w 5208"/>
              <a:gd name="T47" fmla="*/ 24 h 40"/>
              <a:gd name="T48" fmla="*/ 3172 w 5208"/>
              <a:gd name="T49" fmla="*/ 18 h 40"/>
              <a:gd name="T50" fmla="*/ 3082 w 5208"/>
              <a:gd name="T51" fmla="*/ 20 h 40"/>
              <a:gd name="T52" fmla="*/ 3008 w 5208"/>
              <a:gd name="T53" fmla="*/ 18 h 40"/>
              <a:gd name="T54" fmla="*/ 2916 w 5208"/>
              <a:gd name="T55" fmla="*/ 20 h 40"/>
              <a:gd name="T56" fmla="*/ 2842 w 5208"/>
              <a:gd name="T57" fmla="*/ 20 h 40"/>
              <a:gd name="T58" fmla="*/ 2750 w 5208"/>
              <a:gd name="T59" fmla="*/ 20 h 40"/>
              <a:gd name="T60" fmla="*/ 2678 w 5208"/>
              <a:gd name="T61" fmla="*/ 20 h 40"/>
              <a:gd name="T62" fmla="*/ 2586 w 5208"/>
              <a:gd name="T63" fmla="*/ 20 h 40"/>
              <a:gd name="T64" fmla="*/ 2512 w 5208"/>
              <a:gd name="T65" fmla="*/ 20 h 40"/>
              <a:gd name="T66" fmla="*/ 2420 w 5208"/>
              <a:gd name="T67" fmla="*/ 18 h 40"/>
              <a:gd name="T68" fmla="*/ 2348 w 5208"/>
              <a:gd name="T69" fmla="*/ 20 h 40"/>
              <a:gd name="T70" fmla="*/ 2256 w 5208"/>
              <a:gd name="T71" fmla="*/ 18 h 40"/>
              <a:gd name="T72" fmla="*/ 2238 w 5208"/>
              <a:gd name="T73" fmla="*/ 20 h 40"/>
              <a:gd name="T74" fmla="*/ 2098 w 5208"/>
              <a:gd name="T75" fmla="*/ 16 h 40"/>
              <a:gd name="T76" fmla="*/ 2066 w 5208"/>
              <a:gd name="T77" fmla="*/ 22 h 40"/>
              <a:gd name="T78" fmla="*/ 1938 w 5208"/>
              <a:gd name="T79" fmla="*/ 12 h 40"/>
              <a:gd name="T80" fmla="*/ 1894 w 5208"/>
              <a:gd name="T81" fmla="*/ 28 h 40"/>
              <a:gd name="T82" fmla="*/ 1776 w 5208"/>
              <a:gd name="T83" fmla="*/ 6 h 40"/>
              <a:gd name="T84" fmla="*/ 1726 w 5208"/>
              <a:gd name="T85" fmla="*/ 32 h 40"/>
              <a:gd name="T86" fmla="*/ 1614 w 5208"/>
              <a:gd name="T87" fmla="*/ 0 h 40"/>
              <a:gd name="T88" fmla="*/ 1560 w 5208"/>
              <a:gd name="T89" fmla="*/ 40 h 40"/>
              <a:gd name="T90" fmla="*/ 1448 w 5208"/>
              <a:gd name="T91" fmla="*/ 0 h 40"/>
              <a:gd name="T92" fmla="*/ 1394 w 5208"/>
              <a:gd name="T93" fmla="*/ 40 h 40"/>
              <a:gd name="T94" fmla="*/ 1284 w 5208"/>
              <a:gd name="T95" fmla="*/ 0 h 40"/>
              <a:gd name="T96" fmla="*/ 1228 w 5208"/>
              <a:gd name="T97" fmla="*/ 40 h 40"/>
              <a:gd name="T98" fmla="*/ 1118 w 5208"/>
              <a:gd name="T99" fmla="*/ 0 h 40"/>
              <a:gd name="T100" fmla="*/ 1064 w 5208"/>
              <a:gd name="T101" fmla="*/ 40 h 40"/>
              <a:gd name="T102" fmla="*/ 954 w 5208"/>
              <a:gd name="T103" fmla="*/ 0 h 40"/>
              <a:gd name="T104" fmla="*/ 898 w 5208"/>
              <a:gd name="T105" fmla="*/ 40 h 40"/>
              <a:gd name="T106" fmla="*/ 790 w 5208"/>
              <a:gd name="T107" fmla="*/ 0 h 40"/>
              <a:gd name="T108" fmla="*/ 732 w 5208"/>
              <a:gd name="T109" fmla="*/ 40 h 40"/>
              <a:gd name="T110" fmla="*/ 626 w 5208"/>
              <a:gd name="T111" fmla="*/ 6 h 40"/>
              <a:gd name="T112" fmla="*/ 566 w 5208"/>
              <a:gd name="T113" fmla="*/ 32 h 40"/>
              <a:gd name="T114" fmla="*/ 464 w 5208"/>
              <a:gd name="T115" fmla="*/ 12 h 40"/>
              <a:gd name="T116" fmla="*/ 398 w 5208"/>
              <a:gd name="T117" fmla="*/ 28 h 40"/>
              <a:gd name="T118" fmla="*/ 304 w 5208"/>
              <a:gd name="T119" fmla="*/ 16 h 40"/>
              <a:gd name="T120" fmla="*/ 226 w 5208"/>
              <a:gd name="T121" fmla="*/ 24 h 40"/>
              <a:gd name="T122" fmla="*/ 146 w 5208"/>
              <a:gd name="T123" fmla="*/ 18 h 40"/>
              <a:gd name="T124" fmla="*/ 56 w 5208"/>
              <a:gd name="T125"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08" h="40">
                <a:moveTo>
                  <a:pt x="5208" y="20"/>
                </a:moveTo>
                <a:lnTo>
                  <a:pt x="5208" y="20"/>
                </a:lnTo>
                <a:lnTo>
                  <a:pt x="5202" y="22"/>
                </a:lnTo>
                <a:lnTo>
                  <a:pt x="5196" y="28"/>
                </a:lnTo>
                <a:lnTo>
                  <a:pt x="5192" y="32"/>
                </a:lnTo>
                <a:lnTo>
                  <a:pt x="5190" y="40"/>
                </a:lnTo>
                <a:lnTo>
                  <a:pt x="5190" y="40"/>
                </a:lnTo>
                <a:lnTo>
                  <a:pt x="5190" y="40"/>
                </a:lnTo>
                <a:lnTo>
                  <a:pt x="5190" y="40"/>
                </a:lnTo>
                <a:lnTo>
                  <a:pt x="5190" y="40"/>
                </a:lnTo>
                <a:lnTo>
                  <a:pt x="5190" y="40"/>
                </a:lnTo>
                <a:lnTo>
                  <a:pt x="5188" y="32"/>
                </a:lnTo>
                <a:lnTo>
                  <a:pt x="5184" y="28"/>
                </a:lnTo>
                <a:lnTo>
                  <a:pt x="5178" y="24"/>
                </a:lnTo>
                <a:lnTo>
                  <a:pt x="5172" y="20"/>
                </a:lnTo>
                <a:lnTo>
                  <a:pt x="5172" y="20"/>
                </a:lnTo>
                <a:lnTo>
                  <a:pt x="5172" y="20"/>
                </a:lnTo>
                <a:lnTo>
                  <a:pt x="5172" y="20"/>
                </a:lnTo>
                <a:lnTo>
                  <a:pt x="5172" y="18"/>
                </a:lnTo>
                <a:lnTo>
                  <a:pt x="5172" y="18"/>
                </a:lnTo>
                <a:lnTo>
                  <a:pt x="5178" y="16"/>
                </a:lnTo>
                <a:lnTo>
                  <a:pt x="5184" y="12"/>
                </a:lnTo>
                <a:lnTo>
                  <a:pt x="5188" y="6"/>
                </a:lnTo>
                <a:lnTo>
                  <a:pt x="5190" y="0"/>
                </a:lnTo>
                <a:lnTo>
                  <a:pt x="5190" y="0"/>
                </a:lnTo>
                <a:lnTo>
                  <a:pt x="5190" y="0"/>
                </a:lnTo>
                <a:lnTo>
                  <a:pt x="5190" y="0"/>
                </a:lnTo>
                <a:lnTo>
                  <a:pt x="5190" y="0"/>
                </a:lnTo>
                <a:lnTo>
                  <a:pt x="5190" y="0"/>
                </a:lnTo>
                <a:lnTo>
                  <a:pt x="5192" y="6"/>
                </a:lnTo>
                <a:lnTo>
                  <a:pt x="5196" y="12"/>
                </a:lnTo>
                <a:lnTo>
                  <a:pt x="5202" y="16"/>
                </a:lnTo>
                <a:lnTo>
                  <a:pt x="5208" y="18"/>
                </a:lnTo>
                <a:lnTo>
                  <a:pt x="5208" y="18"/>
                </a:lnTo>
                <a:lnTo>
                  <a:pt x="5208" y="20"/>
                </a:lnTo>
                <a:lnTo>
                  <a:pt x="5208" y="20"/>
                </a:lnTo>
                <a:lnTo>
                  <a:pt x="5208" y="20"/>
                </a:lnTo>
                <a:close/>
                <a:moveTo>
                  <a:pt x="5152" y="20"/>
                </a:moveTo>
                <a:lnTo>
                  <a:pt x="5152" y="20"/>
                </a:lnTo>
                <a:lnTo>
                  <a:pt x="5154" y="20"/>
                </a:lnTo>
                <a:lnTo>
                  <a:pt x="5154" y="20"/>
                </a:lnTo>
                <a:lnTo>
                  <a:pt x="5152" y="18"/>
                </a:lnTo>
                <a:lnTo>
                  <a:pt x="5152" y="18"/>
                </a:lnTo>
                <a:lnTo>
                  <a:pt x="5146" y="16"/>
                </a:lnTo>
                <a:lnTo>
                  <a:pt x="5140" y="12"/>
                </a:lnTo>
                <a:lnTo>
                  <a:pt x="5138" y="6"/>
                </a:lnTo>
                <a:lnTo>
                  <a:pt x="5136" y="0"/>
                </a:lnTo>
                <a:lnTo>
                  <a:pt x="5136" y="0"/>
                </a:lnTo>
                <a:lnTo>
                  <a:pt x="5134" y="0"/>
                </a:lnTo>
                <a:lnTo>
                  <a:pt x="5134" y="0"/>
                </a:lnTo>
                <a:lnTo>
                  <a:pt x="5134" y="0"/>
                </a:lnTo>
                <a:lnTo>
                  <a:pt x="5134" y="0"/>
                </a:lnTo>
                <a:lnTo>
                  <a:pt x="5132" y="6"/>
                </a:lnTo>
                <a:lnTo>
                  <a:pt x="5128" y="12"/>
                </a:lnTo>
                <a:lnTo>
                  <a:pt x="5124" y="16"/>
                </a:lnTo>
                <a:lnTo>
                  <a:pt x="5116" y="18"/>
                </a:lnTo>
                <a:lnTo>
                  <a:pt x="5116" y="18"/>
                </a:lnTo>
                <a:lnTo>
                  <a:pt x="5116" y="20"/>
                </a:lnTo>
                <a:lnTo>
                  <a:pt x="5116" y="20"/>
                </a:lnTo>
                <a:lnTo>
                  <a:pt x="5116" y="20"/>
                </a:lnTo>
                <a:lnTo>
                  <a:pt x="5116" y="20"/>
                </a:lnTo>
                <a:lnTo>
                  <a:pt x="5124" y="24"/>
                </a:lnTo>
                <a:lnTo>
                  <a:pt x="5128" y="28"/>
                </a:lnTo>
                <a:lnTo>
                  <a:pt x="5132" y="32"/>
                </a:lnTo>
                <a:lnTo>
                  <a:pt x="5134" y="40"/>
                </a:lnTo>
                <a:lnTo>
                  <a:pt x="5134" y="40"/>
                </a:lnTo>
                <a:lnTo>
                  <a:pt x="5134" y="40"/>
                </a:lnTo>
                <a:lnTo>
                  <a:pt x="5134" y="40"/>
                </a:lnTo>
                <a:lnTo>
                  <a:pt x="5136" y="40"/>
                </a:lnTo>
                <a:lnTo>
                  <a:pt x="5136" y="40"/>
                </a:lnTo>
                <a:lnTo>
                  <a:pt x="5138" y="32"/>
                </a:lnTo>
                <a:lnTo>
                  <a:pt x="5140" y="28"/>
                </a:lnTo>
                <a:lnTo>
                  <a:pt x="5146" y="22"/>
                </a:lnTo>
                <a:lnTo>
                  <a:pt x="5152" y="20"/>
                </a:lnTo>
                <a:close/>
                <a:moveTo>
                  <a:pt x="5098" y="20"/>
                </a:moveTo>
                <a:lnTo>
                  <a:pt x="5098" y="20"/>
                </a:lnTo>
                <a:lnTo>
                  <a:pt x="5098" y="20"/>
                </a:lnTo>
                <a:lnTo>
                  <a:pt x="5098" y="20"/>
                </a:lnTo>
                <a:lnTo>
                  <a:pt x="5098" y="18"/>
                </a:lnTo>
                <a:lnTo>
                  <a:pt x="5098" y="18"/>
                </a:lnTo>
                <a:lnTo>
                  <a:pt x="5092" y="16"/>
                </a:lnTo>
                <a:lnTo>
                  <a:pt x="5086" y="12"/>
                </a:lnTo>
                <a:lnTo>
                  <a:pt x="5082" y="6"/>
                </a:lnTo>
                <a:lnTo>
                  <a:pt x="5080" y="0"/>
                </a:lnTo>
                <a:lnTo>
                  <a:pt x="5080" y="0"/>
                </a:lnTo>
                <a:lnTo>
                  <a:pt x="5080" y="0"/>
                </a:lnTo>
                <a:lnTo>
                  <a:pt x="5080" y="0"/>
                </a:lnTo>
                <a:lnTo>
                  <a:pt x="5080" y="0"/>
                </a:lnTo>
                <a:lnTo>
                  <a:pt x="5080" y="0"/>
                </a:lnTo>
                <a:lnTo>
                  <a:pt x="5078" y="6"/>
                </a:lnTo>
                <a:lnTo>
                  <a:pt x="5074" y="12"/>
                </a:lnTo>
                <a:lnTo>
                  <a:pt x="5068" y="16"/>
                </a:lnTo>
                <a:lnTo>
                  <a:pt x="5062" y="18"/>
                </a:lnTo>
                <a:lnTo>
                  <a:pt x="5062" y="18"/>
                </a:lnTo>
                <a:lnTo>
                  <a:pt x="5062" y="20"/>
                </a:lnTo>
                <a:lnTo>
                  <a:pt x="5062" y="20"/>
                </a:lnTo>
                <a:lnTo>
                  <a:pt x="5062" y="20"/>
                </a:lnTo>
                <a:lnTo>
                  <a:pt x="5062" y="20"/>
                </a:lnTo>
                <a:lnTo>
                  <a:pt x="5068" y="24"/>
                </a:lnTo>
                <a:lnTo>
                  <a:pt x="5074" y="28"/>
                </a:lnTo>
                <a:lnTo>
                  <a:pt x="5078" y="32"/>
                </a:lnTo>
                <a:lnTo>
                  <a:pt x="5080" y="40"/>
                </a:lnTo>
                <a:lnTo>
                  <a:pt x="5080" y="40"/>
                </a:lnTo>
                <a:lnTo>
                  <a:pt x="5080" y="40"/>
                </a:lnTo>
                <a:lnTo>
                  <a:pt x="5080" y="40"/>
                </a:lnTo>
                <a:lnTo>
                  <a:pt x="5080" y="40"/>
                </a:lnTo>
                <a:lnTo>
                  <a:pt x="5080" y="40"/>
                </a:lnTo>
                <a:lnTo>
                  <a:pt x="5082" y="32"/>
                </a:lnTo>
                <a:lnTo>
                  <a:pt x="5086" y="28"/>
                </a:lnTo>
                <a:lnTo>
                  <a:pt x="5092" y="22"/>
                </a:lnTo>
                <a:lnTo>
                  <a:pt x="5098" y="20"/>
                </a:lnTo>
                <a:close/>
                <a:moveTo>
                  <a:pt x="5042" y="20"/>
                </a:moveTo>
                <a:lnTo>
                  <a:pt x="5042" y="20"/>
                </a:lnTo>
                <a:lnTo>
                  <a:pt x="5044" y="20"/>
                </a:lnTo>
                <a:lnTo>
                  <a:pt x="5044" y="20"/>
                </a:lnTo>
                <a:lnTo>
                  <a:pt x="5042" y="18"/>
                </a:lnTo>
                <a:lnTo>
                  <a:pt x="5042" y="18"/>
                </a:lnTo>
                <a:lnTo>
                  <a:pt x="5036" y="16"/>
                </a:lnTo>
                <a:lnTo>
                  <a:pt x="5030" y="12"/>
                </a:lnTo>
                <a:lnTo>
                  <a:pt x="5028" y="6"/>
                </a:lnTo>
                <a:lnTo>
                  <a:pt x="5026" y="0"/>
                </a:lnTo>
                <a:lnTo>
                  <a:pt x="5026" y="0"/>
                </a:lnTo>
                <a:lnTo>
                  <a:pt x="5024" y="0"/>
                </a:lnTo>
                <a:lnTo>
                  <a:pt x="5024" y="0"/>
                </a:lnTo>
                <a:lnTo>
                  <a:pt x="5024" y="0"/>
                </a:lnTo>
                <a:lnTo>
                  <a:pt x="5024" y="0"/>
                </a:lnTo>
                <a:lnTo>
                  <a:pt x="5022" y="6"/>
                </a:lnTo>
                <a:lnTo>
                  <a:pt x="5018" y="12"/>
                </a:lnTo>
                <a:lnTo>
                  <a:pt x="5014" y="16"/>
                </a:lnTo>
                <a:lnTo>
                  <a:pt x="5006" y="18"/>
                </a:lnTo>
                <a:lnTo>
                  <a:pt x="5006" y="18"/>
                </a:lnTo>
                <a:lnTo>
                  <a:pt x="5006" y="20"/>
                </a:lnTo>
                <a:lnTo>
                  <a:pt x="5006" y="20"/>
                </a:lnTo>
                <a:lnTo>
                  <a:pt x="5006" y="20"/>
                </a:lnTo>
                <a:lnTo>
                  <a:pt x="5006" y="20"/>
                </a:lnTo>
                <a:lnTo>
                  <a:pt x="5014" y="24"/>
                </a:lnTo>
                <a:lnTo>
                  <a:pt x="5018" y="28"/>
                </a:lnTo>
                <a:lnTo>
                  <a:pt x="5022" y="32"/>
                </a:lnTo>
                <a:lnTo>
                  <a:pt x="5024" y="40"/>
                </a:lnTo>
                <a:lnTo>
                  <a:pt x="5024" y="40"/>
                </a:lnTo>
                <a:lnTo>
                  <a:pt x="5024" y="40"/>
                </a:lnTo>
                <a:lnTo>
                  <a:pt x="5024" y="40"/>
                </a:lnTo>
                <a:lnTo>
                  <a:pt x="5026" y="40"/>
                </a:lnTo>
                <a:lnTo>
                  <a:pt x="5026" y="40"/>
                </a:lnTo>
                <a:lnTo>
                  <a:pt x="5028" y="32"/>
                </a:lnTo>
                <a:lnTo>
                  <a:pt x="5030" y="28"/>
                </a:lnTo>
                <a:lnTo>
                  <a:pt x="5036" y="22"/>
                </a:lnTo>
                <a:lnTo>
                  <a:pt x="5042" y="20"/>
                </a:lnTo>
                <a:close/>
                <a:moveTo>
                  <a:pt x="4988" y="20"/>
                </a:moveTo>
                <a:lnTo>
                  <a:pt x="4988" y="20"/>
                </a:lnTo>
                <a:lnTo>
                  <a:pt x="4988" y="20"/>
                </a:lnTo>
                <a:lnTo>
                  <a:pt x="4988" y="20"/>
                </a:lnTo>
                <a:lnTo>
                  <a:pt x="4988" y="18"/>
                </a:lnTo>
                <a:lnTo>
                  <a:pt x="4988" y="18"/>
                </a:lnTo>
                <a:lnTo>
                  <a:pt x="4982" y="16"/>
                </a:lnTo>
                <a:lnTo>
                  <a:pt x="4976" y="12"/>
                </a:lnTo>
                <a:lnTo>
                  <a:pt x="4972" y="6"/>
                </a:lnTo>
                <a:lnTo>
                  <a:pt x="4970" y="0"/>
                </a:lnTo>
                <a:lnTo>
                  <a:pt x="4970" y="0"/>
                </a:lnTo>
                <a:lnTo>
                  <a:pt x="4970" y="0"/>
                </a:lnTo>
                <a:lnTo>
                  <a:pt x="4970" y="0"/>
                </a:lnTo>
                <a:lnTo>
                  <a:pt x="4970" y="0"/>
                </a:lnTo>
                <a:lnTo>
                  <a:pt x="4970" y="0"/>
                </a:lnTo>
                <a:lnTo>
                  <a:pt x="4968" y="6"/>
                </a:lnTo>
                <a:lnTo>
                  <a:pt x="4964" y="12"/>
                </a:lnTo>
                <a:lnTo>
                  <a:pt x="4958" y="16"/>
                </a:lnTo>
                <a:lnTo>
                  <a:pt x="4952" y="18"/>
                </a:lnTo>
                <a:lnTo>
                  <a:pt x="4952" y="18"/>
                </a:lnTo>
                <a:lnTo>
                  <a:pt x="4952" y="20"/>
                </a:lnTo>
                <a:lnTo>
                  <a:pt x="4952" y="20"/>
                </a:lnTo>
                <a:lnTo>
                  <a:pt x="4952" y="20"/>
                </a:lnTo>
                <a:lnTo>
                  <a:pt x="4952" y="20"/>
                </a:lnTo>
                <a:lnTo>
                  <a:pt x="4958" y="24"/>
                </a:lnTo>
                <a:lnTo>
                  <a:pt x="4964" y="28"/>
                </a:lnTo>
                <a:lnTo>
                  <a:pt x="4968" y="32"/>
                </a:lnTo>
                <a:lnTo>
                  <a:pt x="4970" y="40"/>
                </a:lnTo>
                <a:lnTo>
                  <a:pt x="4970" y="40"/>
                </a:lnTo>
                <a:lnTo>
                  <a:pt x="4970" y="40"/>
                </a:lnTo>
                <a:lnTo>
                  <a:pt x="4970" y="40"/>
                </a:lnTo>
                <a:lnTo>
                  <a:pt x="4970" y="40"/>
                </a:lnTo>
                <a:lnTo>
                  <a:pt x="4970" y="40"/>
                </a:lnTo>
                <a:lnTo>
                  <a:pt x="4972" y="32"/>
                </a:lnTo>
                <a:lnTo>
                  <a:pt x="4976" y="28"/>
                </a:lnTo>
                <a:lnTo>
                  <a:pt x="4982" y="22"/>
                </a:lnTo>
                <a:lnTo>
                  <a:pt x="4988" y="20"/>
                </a:lnTo>
                <a:close/>
                <a:moveTo>
                  <a:pt x="4932" y="20"/>
                </a:moveTo>
                <a:lnTo>
                  <a:pt x="4932" y="20"/>
                </a:lnTo>
                <a:lnTo>
                  <a:pt x="4934" y="20"/>
                </a:lnTo>
                <a:lnTo>
                  <a:pt x="4934" y="20"/>
                </a:lnTo>
                <a:lnTo>
                  <a:pt x="4932" y="18"/>
                </a:lnTo>
                <a:lnTo>
                  <a:pt x="4932" y="18"/>
                </a:lnTo>
                <a:lnTo>
                  <a:pt x="4926" y="16"/>
                </a:lnTo>
                <a:lnTo>
                  <a:pt x="4920" y="12"/>
                </a:lnTo>
                <a:lnTo>
                  <a:pt x="4918" y="6"/>
                </a:lnTo>
                <a:lnTo>
                  <a:pt x="4916" y="0"/>
                </a:lnTo>
                <a:lnTo>
                  <a:pt x="4916" y="0"/>
                </a:lnTo>
                <a:lnTo>
                  <a:pt x="4914" y="0"/>
                </a:lnTo>
                <a:lnTo>
                  <a:pt x="4914" y="0"/>
                </a:lnTo>
                <a:lnTo>
                  <a:pt x="4914" y="0"/>
                </a:lnTo>
                <a:lnTo>
                  <a:pt x="4914" y="0"/>
                </a:lnTo>
                <a:lnTo>
                  <a:pt x="4912" y="6"/>
                </a:lnTo>
                <a:lnTo>
                  <a:pt x="4908" y="12"/>
                </a:lnTo>
                <a:lnTo>
                  <a:pt x="4904" y="16"/>
                </a:lnTo>
                <a:lnTo>
                  <a:pt x="4896" y="18"/>
                </a:lnTo>
                <a:lnTo>
                  <a:pt x="4896" y="18"/>
                </a:lnTo>
                <a:lnTo>
                  <a:pt x="4896" y="20"/>
                </a:lnTo>
                <a:lnTo>
                  <a:pt x="4896" y="20"/>
                </a:lnTo>
                <a:lnTo>
                  <a:pt x="4896" y="20"/>
                </a:lnTo>
                <a:lnTo>
                  <a:pt x="4896" y="20"/>
                </a:lnTo>
                <a:lnTo>
                  <a:pt x="4904" y="24"/>
                </a:lnTo>
                <a:lnTo>
                  <a:pt x="4908" y="28"/>
                </a:lnTo>
                <a:lnTo>
                  <a:pt x="4912" y="32"/>
                </a:lnTo>
                <a:lnTo>
                  <a:pt x="4914" y="40"/>
                </a:lnTo>
                <a:lnTo>
                  <a:pt x="4914" y="40"/>
                </a:lnTo>
                <a:lnTo>
                  <a:pt x="4914" y="40"/>
                </a:lnTo>
                <a:lnTo>
                  <a:pt x="4914" y="40"/>
                </a:lnTo>
                <a:lnTo>
                  <a:pt x="4916" y="40"/>
                </a:lnTo>
                <a:lnTo>
                  <a:pt x="4916" y="40"/>
                </a:lnTo>
                <a:lnTo>
                  <a:pt x="4918" y="32"/>
                </a:lnTo>
                <a:lnTo>
                  <a:pt x="4920" y="28"/>
                </a:lnTo>
                <a:lnTo>
                  <a:pt x="4926" y="22"/>
                </a:lnTo>
                <a:lnTo>
                  <a:pt x="4932" y="20"/>
                </a:lnTo>
                <a:close/>
                <a:moveTo>
                  <a:pt x="4878" y="20"/>
                </a:moveTo>
                <a:lnTo>
                  <a:pt x="4878" y="20"/>
                </a:lnTo>
                <a:lnTo>
                  <a:pt x="4878" y="20"/>
                </a:lnTo>
                <a:lnTo>
                  <a:pt x="4878" y="20"/>
                </a:lnTo>
                <a:lnTo>
                  <a:pt x="4878" y="18"/>
                </a:lnTo>
                <a:lnTo>
                  <a:pt x="4878" y="18"/>
                </a:lnTo>
                <a:lnTo>
                  <a:pt x="4872" y="16"/>
                </a:lnTo>
                <a:lnTo>
                  <a:pt x="4866" y="12"/>
                </a:lnTo>
                <a:lnTo>
                  <a:pt x="4862" y="6"/>
                </a:lnTo>
                <a:lnTo>
                  <a:pt x="4860" y="0"/>
                </a:lnTo>
                <a:lnTo>
                  <a:pt x="4860" y="0"/>
                </a:lnTo>
                <a:lnTo>
                  <a:pt x="4860" y="0"/>
                </a:lnTo>
                <a:lnTo>
                  <a:pt x="4860" y="0"/>
                </a:lnTo>
                <a:lnTo>
                  <a:pt x="4860" y="0"/>
                </a:lnTo>
                <a:lnTo>
                  <a:pt x="4860" y="0"/>
                </a:lnTo>
                <a:lnTo>
                  <a:pt x="4858" y="6"/>
                </a:lnTo>
                <a:lnTo>
                  <a:pt x="4854" y="12"/>
                </a:lnTo>
                <a:lnTo>
                  <a:pt x="4848" y="16"/>
                </a:lnTo>
                <a:lnTo>
                  <a:pt x="4842" y="18"/>
                </a:lnTo>
                <a:lnTo>
                  <a:pt x="4842" y="18"/>
                </a:lnTo>
                <a:lnTo>
                  <a:pt x="4842" y="20"/>
                </a:lnTo>
                <a:lnTo>
                  <a:pt x="4842" y="20"/>
                </a:lnTo>
                <a:lnTo>
                  <a:pt x="4842" y="20"/>
                </a:lnTo>
                <a:lnTo>
                  <a:pt x="4842" y="20"/>
                </a:lnTo>
                <a:lnTo>
                  <a:pt x="4848" y="24"/>
                </a:lnTo>
                <a:lnTo>
                  <a:pt x="4854" y="28"/>
                </a:lnTo>
                <a:lnTo>
                  <a:pt x="4858" y="32"/>
                </a:lnTo>
                <a:lnTo>
                  <a:pt x="4860" y="40"/>
                </a:lnTo>
                <a:lnTo>
                  <a:pt x="4860" y="40"/>
                </a:lnTo>
                <a:lnTo>
                  <a:pt x="4860" y="40"/>
                </a:lnTo>
                <a:lnTo>
                  <a:pt x="4860" y="40"/>
                </a:lnTo>
                <a:lnTo>
                  <a:pt x="4860" y="40"/>
                </a:lnTo>
                <a:lnTo>
                  <a:pt x="4860" y="40"/>
                </a:lnTo>
                <a:lnTo>
                  <a:pt x="4862" y="32"/>
                </a:lnTo>
                <a:lnTo>
                  <a:pt x="4866" y="28"/>
                </a:lnTo>
                <a:lnTo>
                  <a:pt x="4872" y="22"/>
                </a:lnTo>
                <a:lnTo>
                  <a:pt x="4878" y="20"/>
                </a:lnTo>
                <a:close/>
                <a:moveTo>
                  <a:pt x="4822" y="20"/>
                </a:moveTo>
                <a:lnTo>
                  <a:pt x="4822" y="20"/>
                </a:lnTo>
                <a:lnTo>
                  <a:pt x="4824" y="20"/>
                </a:lnTo>
                <a:lnTo>
                  <a:pt x="4824" y="20"/>
                </a:lnTo>
                <a:lnTo>
                  <a:pt x="4822" y="18"/>
                </a:lnTo>
                <a:lnTo>
                  <a:pt x="4822" y="18"/>
                </a:lnTo>
                <a:lnTo>
                  <a:pt x="4816" y="16"/>
                </a:lnTo>
                <a:lnTo>
                  <a:pt x="4810" y="12"/>
                </a:lnTo>
                <a:lnTo>
                  <a:pt x="4808" y="6"/>
                </a:lnTo>
                <a:lnTo>
                  <a:pt x="4806" y="0"/>
                </a:lnTo>
                <a:lnTo>
                  <a:pt x="4806" y="0"/>
                </a:lnTo>
                <a:lnTo>
                  <a:pt x="4804" y="0"/>
                </a:lnTo>
                <a:lnTo>
                  <a:pt x="4804" y="0"/>
                </a:lnTo>
                <a:lnTo>
                  <a:pt x="4804" y="0"/>
                </a:lnTo>
                <a:lnTo>
                  <a:pt x="4804" y="0"/>
                </a:lnTo>
                <a:lnTo>
                  <a:pt x="4802" y="6"/>
                </a:lnTo>
                <a:lnTo>
                  <a:pt x="4798" y="12"/>
                </a:lnTo>
                <a:lnTo>
                  <a:pt x="4794" y="16"/>
                </a:lnTo>
                <a:lnTo>
                  <a:pt x="4786" y="18"/>
                </a:lnTo>
                <a:lnTo>
                  <a:pt x="4786" y="18"/>
                </a:lnTo>
                <a:lnTo>
                  <a:pt x="4786" y="20"/>
                </a:lnTo>
                <a:lnTo>
                  <a:pt x="4786" y="20"/>
                </a:lnTo>
                <a:lnTo>
                  <a:pt x="4786" y="20"/>
                </a:lnTo>
                <a:lnTo>
                  <a:pt x="4786" y="20"/>
                </a:lnTo>
                <a:lnTo>
                  <a:pt x="4794" y="24"/>
                </a:lnTo>
                <a:lnTo>
                  <a:pt x="4798" y="28"/>
                </a:lnTo>
                <a:lnTo>
                  <a:pt x="4802" y="32"/>
                </a:lnTo>
                <a:lnTo>
                  <a:pt x="4804" y="40"/>
                </a:lnTo>
                <a:lnTo>
                  <a:pt x="4804" y="40"/>
                </a:lnTo>
                <a:lnTo>
                  <a:pt x="4804" y="40"/>
                </a:lnTo>
                <a:lnTo>
                  <a:pt x="4804" y="40"/>
                </a:lnTo>
                <a:lnTo>
                  <a:pt x="4806" y="40"/>
                </a:lnTo>
                <a:lnTo>
                  <a:pt x="4806" y="40"/>
                </a:lnTo>
                <a:lnTo>
                  <a:pt x="4808" y="32"/>
                </a:lnTo>
                <a:lnTo>
                  <a:pt x="4810" y="28"/>
                </a:lnTo>
                <a:lnTo>
                  <a:pt x="4816" y="22"/>
                </a:lnTo>
                <a:lnTo>
                  <a:pt x="4822" y="20"/>
                </a:lnTo>
                <a:close/>
                <a:moveTo>
                  <a:pt x="4768" y="20"/>
                </a:moveTo>
                <a:lnTo>
                  <a:pt x="4768" y="20"/>
                </a:lnTo>
                <a:lnTo>
                  <a:pt x="4768" y="20"/>
                </a:lnTo>
                <a:lnTo>
                  <a:pt x="4768" y="20"/>
                </a:lnTo>
                <a:lnTo>
                  <a:pt x="4768" y="18"/>
                </a:lnTo>
                <a:lnTo>
                  <a:pt x="4768" y="18"/>
                </a:lnTo>
                <a:lnTo>
                  <a:pt x="4762" y="16"/>
                </a:lnTo>
                <a:lnTo>
                  <a:pt x="4756" y="12"/>
                </a:lnTo>
                <a:lnTo>
                  <a:pt x="4752" y="6"/>
                </a:lnTo>
                <a:lnTo>
                  <a:pt x="4750" y="0"/>
                </a:lnTo>
                <a:lnTo>
                  <a:pt x="4750" y="0"/>
                </a:lnTo>
                <a:lnTo>
                  <a:pt x="4750" y="0"/>
                </a:lnTo>
                <a:lnTo>
                  <a:pt x="4750" y="0"/>
                </a:lnTo>
                <a:lnTo>
                  <a:pt x="4750" y="0"/>
                </a:lnTo>
                <a:lnTo>
                  <a:pt x="4750" y="0"/>
                </a:lnTo>
                <a:lnTo>
                  <a:pt x="4748" y="6"/>
                </a:lnTo>
                <a:lnTo>
                  <a:pt x="4744" y="12"/>
                </a:lnTo>
                <a:lnTo>
                  <a:pt x="4738" y="16"/>
                </a:lnTo>
                <a:lnTo>
                  <a:pt x="4732" y="18"/>
                </a:lnTo>
                <a:lnTo>
                  <a:pt x="4732" y="18"/>
                </a:lnTo>
                <a:lnTo>
                  <a:pt x="4732" y="20"/>
                </a:lnTo>
                <a:lnTo>
                  <a:pt x="4732" y="20"/>
                </a:lnTo>
                <a:lnTo>
                  <a:pt x="4732" y="20"/>
                </a:lnTo>
                <a:lnTo>
                  <a:pt x="4732" y="20"/>
                </a:lnTo>
                <a:lnTo>
                  <a:pt x="4738" y="24"/>
                </a:lnTo>
                <a:lnTo>
                  <a:pt x="4744" y="28"/>
                </a:lnTo>
                <a:lnTo>
                  <a:pt x="4748" y="32"/>
                </a:lnTo>
                <a:lnTo>
                  <a:pt x="4750" y="40"/>
                </a:lnTo>
                <a:lnTo>
                  <a:pt x="4750" y="40"/>
                </a:lnTo>
                <a:lnTo>
                  <a:pt x="4750" y="40"/>
                </a:lnTo>
                <a:lnTo>
                  <a:pt x="4750" y="40"/>
                </a:lnTo>
                <a:lnTo>
                  <a:pt x="4750" y="40"/>
                </a:lnTo>
                <a:lnTo>
                  <a:pt x="4750" y="40"/>
                </a:lnTo>
                <a:lnTo>
                  <a:pt x="4752" y="32"/>
                </a:lnTo>
                <a:lnTo>
                  <a:pt x="4756" y="28"/>
                </a:lnTo>
                <a:lnTo>
                  <a:pt x="4762" y="22"/>
                </a:lnTo>
                <a:lnTo>
                  <a:pt x="4768" y="20"/>
                </a:lnTo>
                <a:close/>
                <a:moveTo>
                  <a:pt x="4712" y="20"/>
                </a:moveTo>
                <a:lnTo>
                  <a:pt x="4712" y="20"/>
                </a:lnTo>
                <a:lnTo>
                  <a:pt x="4714" y="20"/>
                </a:lnTo>
                <a:lnTo>
                  <a:pt x="4714" y="20"/>
                </a:lnTo>
                <a:lnTo>
                  <a:pt x="4712" y="18"/>
                </a:lnTo>
                <a:lnTo>
                  <a:pt x="4712" y="18"/>
                </a:lnTo>
                <a:lnTo>
                  <a:pt x="4706" y="16"/>
                </a:lnTo>
                <a:lnTo>
                  <a:pt x="4700" y="12"/>
                </a:lnTo>
                <a:lnTo>
                  <a:pt x="4698" y="6"/>
                </a:lnTo>
                <a:lnTo>
                  <a:pt x="4696" y="0"/>
                </a:lnTo>
                <a:lnTo>
                  <a:pt x="4696" y="0"/>
                </a:lnTo>
                <a:lnTo>
                  <a:pt x="4694" y="0"/>
                </a:lnTo>
                <a:lnTo>
                  <a:pt x="4694" y="0"/>
                </a:lnTo>
                <a:lnTo>
                  <a:pt x="4694" y="0"/>
                </a:lnTo>
                <a:lnTo>
                  <a:pt x="4694" y="0"/>
                </a:lnTo>
                <a:lnTo>
                  <a:pt x="4692" y="6"/>
                </a:lnTo>
                <a:lnTo>
                  <a:pt x="4688" y="12"/>
                </a:lnTo>
                <a:lnTo>
                  <a:pt x="4684" y="16"/>
                </a:lnTo>
                <a:lnTo>
                  <a:pt x="4676" y="18"/>
                </a:lnTo>
                <a:lnTo>
                  <a:pt x="4676" y="18"/>
                </a:lnTo>
                <a:lnTo>
                  <a:pt x="4676" y="20"/>
                </a:lnTo>
                <a:lnTo>
                  <a:pt x="4676" y="20"/>
                </a:lnTo>
                <a:lnTo>
                  <a:pt x="4676" y="20"/>
                </a:lnTo>
                <a:lnTo>
                  <a:pt x="4676" y="20"/>
                </a:lnTo>
                <a:lnTo>
                  <a:pt x="4684" y="24"/>
                </a:lnTo>
                <a:lnTo>
                  <a:pt x="4688" y="28"/>
                </a:lnTo>
                <a:lnTo>
                  <a:pt x="4692" y="32"/>
                </a:lnTo>
                <a:lnTo>
                  <a:pt x="4694" y="40"/>
                </a:lnTo>
                <a:lnTo>
                  <a:pt x="4694" y="40"/>
                </a:lnTo>
                <a:lnTo>
                  <a:pt x="4694" y="40"/>
                </a:lnTo>
                <a:lnTo>
                  <a:pt x="4694" y="40"/>
                </a:lnTo>
                <a:lnTo>
                  <a:pt x="4696" y="40"/>
                </a:lnTo>
                <a:lnTo>
                  <a:pt x="4696" y="40"/>
                </a:lnTo>
                <a:lnTo>
                  <a:pt x="4698" y="32"/>
                </a:lnTo>
                <a:lnTo>
                  <a:pt x="4700" y="28"/>
                </a:lnTo>
                <a:lnTo>
                  <a:pt x="4706" y="22"/>
                </a:lnTo>
                <a:lnTo>
                  <a:pt x="4712" y="20"/>
                </a:lnTo>
                <a:close/>
                <a:moveTo>
                  <a:pt x="4658" y="20"/>
                </a:moveTo>
                <a:lnTo>
                  <a:pt x="4658" y="20"/>
                </a:lnTo>
                <a:lnTo>
                  <a:pt x="4658" y="20"/>
                </a:lnTo>
                <a:lnTo>
                  <a:pt x="4658" y="20"/>
                </a:lnTo>
                <a:lnTo>
                  <a:pt x="4658" y="18"/>
                </a:lnTo>
                <a:lnTo>
                  <a:pt x="4658" y="18"/>
                </a:lnTo>
                <a:lnTo>
                  <a:pt x="4652" y="16"/>
                </a:lnTo>
                <a:lnTo>
                  <a:pt x="4646" y="12"/>
                </a:lnTo>
                <a:lnTo>
                  <a:pt x="4642" y="6"/>
                </a:lnTo>
                <a:lnTo>
                  <a:pt x="4640" y="0"/>
                </a:lnTo>
                <a:lnTo>
                  <a:pt x="4640" y="0"/>
                </a:lnTo>
                <a:lnTo>
                  <a:pt x="4640" y="0"/>
                </a:lnTo>
                <a:lnTo>
                  <a:pt x="4640" y="0"/>
                </a:lnTo>
                <a:lnTo>
                  <a:pt x="4640" y="0"/>
                </a:lnTo>
                <a:lnTo>
                  <a:pt x="4640" y="0"/>
                </a:lnTo>
                <a:lnTo>
                  <a:pt x="4638" y="6"/>
                </a:lnTo>
                <a:lnTo>
                  <a:pt x="4634" y="12"/>
                </a:lnTo>
                <a:lnTo>
                  <a:pt x="4628" y="16"/>
                </a:lnTo>
                <a:lnTo>
                  <a:pt x="4622" y="18"/>
                </a:lnTo>
                <a:lnTo>
                  <a:pt x="4622" y="18"/>
                </a:lnTo>
                <a:lnTo>
                  <a:pt x="4622" y="20"/>
                </a:lnTo>
                <a:lnTo>
                  <a:pt x="4622" y="20"/>
                </a:lnTo>
                <a:lnTo>
                  <a:pt x="4622" y="20"/>
                </a:lnTo>
                <a:lnTo>
                  <a:pt x="4622" y="20"/>
                </a:lnTo>
                <a:lnTo>
                  <a:pt x="4628" y="24"/>
                </a:lnTo>
                <a:lnTo>
                  <a:pt x="4634" y="28"/>
                </a:lnTo>
                <a:lnTo>
                  <a:pt x="4638" y="32"/>
                </a:lnTo>
                <a:lnTo>
                  <a:pt x="4640" y="40"/>
                </a:lnTo>
                <a:lnTo>
                  <a:pt x="4640" y="40"/>
                </a:lnTo>
                <a:lnTo>
                  <a:pt x="4640" y="40"/>
                </a:lnTo>
                <a:lnTo>
                  <a:pt x="4640" y="40"/>
                </a:lnTo>
                <a:lnTo>
                  <a:pt x="4640" y="40"/>
                </a:lnTo>
                <a:lnTo>
                  <a:pt x="4640" y="40"/>
                </a:lnTo>
                <a:lnTo>
                  <a:pt x="4642" y="32"/>
                </a:lnTo>
                <a:lnTo>
                  <a:pt x="4646" y="28"/>
                </a:lnTo>
                <a:lnTo>
                  <a:pt x="4652" y="22"/>
                </a:lnTo>
                <a:lnTo>
                  <a:pt x="4658" y="20"/>
                </a:lnTo>
                <a:close/>
                <a:moveTo>
                  <a:pt x="4602" y="20"/>
                </a:moveTo>
                <a:lnTo>
                  <a:pt x="4602" y="20"/>
                </a:lnTo>
                <a:lnTo>
                  <a:pt x="4604" y="20"/>
                </a:lnTo>
                <a:lnTo>
                  <a:pt x="4604" y="20"/>
                </a:lnTo>
                <a:lnTo>
                  <a:pt x="4602" y="18"/>
                </a:lnTo>
                <a:lnTo>
                  <a:pt x="4602" y="18"/>
                </a:lnTo>
                <a:lnTo>
                  <a:pt x="4596" y="16"/>
                </a:lnTo>
                <a:lnTo>
                  <a:pt x="4590" y="12"/>
                </a:lnTo>
                <a:lnTo>
                  <a:pt x="4588" y="6"/>
                </a:lnTo>
                <a:lnTo>
                  <a:pt x="4586" y="0"/>
                </a:lnTo>
                <a:lnTo>
                  <a:pt x="4586" y="0"/>
                </a:lnTo>
                <a:lnTo>
                  <a:pt x="4584" y="0"/>
                </a:lnTo>
                <a:lnTo>
                  <a:pt x="4584" y="0"/>
                </a:lnTo>
                <a:lnTo>
                  <a:pt x="4584" y="0"/>
                </a:lnTo>
                <a:lnTo>
                  <a:pt x="4584" y="0"/>
                </a:lnTo>
                <a:lnTo>
                  <a:pt x="4582" y="6"/>
                </a:lnTo>
                <a:lnTo>
                  <a:pt x="4578" y="12"/>
                </a:lnTo>
                <a:lnTo>
                  <a:pt x="4574" y="16"/>
                </a:lnTo>
                <a:lnTo>
                  <a:pt x="4566" y="18"/>
                </a:lnTo>
                <a:lnTo>
                  <a:pt x="4566" y="18"/>
                </a:lnTo>
                <a:lnTo>
                  <a:pt x="4566" y="20"/>
                </a:lnTo>
                <a:lnTo>
                  <a:pt x="4566" y="20"/>
                </a:lnTo>
                <a:lnTo>
                  <a:pt x="4566" y="20"/>
                </a:lnTo>
                <a:lnTo>
                  <a:pt x="4566" y="20"/>
                </a:lnTo>
                <a:lnTo>
                  <a:pt x="4574" y="24"/>
                </a:lnTo>
                <a:lnTo>
                  <a:pt x="4578" y="28"/>
                </a:lnTo>
                <a:lnTo>
                  <a:pt x="4582" y="32"/>
                </a:lnTo>
                <a:lnTo>
                  <a:pt x="4584" y="40"/>
                </a:lnTo>
                <a:lnTo>
                  <a:pt x="4584" y="40"/>
                </a:lnTo>
                <a:lnTo>
                  <a:pt x="4584" y="40"/>
                </a:lnTo>
                <a:lnTo>
                  <a:pt x="4584" y="40"/>
                </a:lnTo>
                <a:lnTo>
                  <a:pt x="4586" y="40"/>
                </a:lnTo>
                <a:lnTo>
                  <a:pt x="4586" y="40"/>
                </a:lnTo>
                <a:lnTo>
                  <a:pt x="4588" y="32"/>
                </a:lnTo>
                <a:lnTo>
                  <a:pt x="4590" y="28"/>
                </a:lnTo>
                <a:lnTo>
                  <a:pt x="4596" y="22"/>
                </a:lnTo>
                <a:lnTo>
                  <a:pt x="4602" y="20"/>
                </a:lnTo>
                <a:close/>
                <a:moveTo>
                  <a:pt x="4548" y="20"/>
                </a:moveTo>
                <a:lnTo>
                  <a:pt x="4548" y="20"/>
                </a:lnTo>
                <a:lnTo>
                  <a:pt x="4548" y="20"/>
                </a:lnTo>
                <a:lnTo>
                  <a:pt x="4548" y="20"/>
                </a:lnTo>
                <a:lnTo>
                  <a:pt x="4548" y="18"/>
                </a:lnTo>
                <a:lnTo>
                  <a:pt x="4548" y="18"/>
                </a:lnTo>
                <a:lnTo>
                  <a:pt x="4542" y="16"/>
                </a:lnTo>
                <a:lnTo>
                  <a:pt x="4536" y="12"/>
                </a:lnTo>
                <a:lnTo>
                  <a:pt x="4532" y="6"/>
                </a:lnTo>
                <a:lnTo>
                  <a:pt x="4530" y="0"/>
                </a:lnTo>
                <a:lnTo>
                  <a:pt x="4530" y="0"/>
                </a:lnTo>
                <a:lnTo>
                  <a:pt x="4530" y="0"/>
                </a:lnTo>
                <a:lnTo>
                  <a:pt x="4530" y="0"/>
                </a:lnTo>
                <a:lnTo>
                  <a:pt x="4528" y="0"/>
                </a:lnTo>
                <a:lnTo>
                  <a:pt x="4528" y="0"/>
                </a:lnTo>
                <a:lnTo>
                  <a:pt x="4528" y="6"/>
                </a:lnTo>
                <a:lnTo>
                  <a:pt x="4524" y="12"/>
                </a:lnTo>
                <a:lnTo>
                  <a:pt x="4518" y="16"/>
                </a:lnTo>
                <a:lnTo>
                  <a:pt x="4512" y="18"/>
                </a:lnTo>
                <a:lnTo>
                  <a:pt x="4512" y="18"/>
                </a:lnTo>
                <a:lnTo>
                  <a:pt x="4512" y="20"/>
                </a:lnTo>
                <a:lnTo>
                  <a:pt x="4512" y="20"/>
                </a:lnTo>
                <a:lnTo>
                  <a:pt x="4512" y="20"/>
                </a:lnTo>
                <a:lnTo>
                  <a:pt x="4512" y="20"/>
                </a:lnTo>
                <a:lnTo>
                  <a:pt x="4518" y="24"/>
                </a:lnTo>
                <a:lnTo>
                  <a:pt x="4524" y="28"/>
                </a:lnTo>
                <a:lnTo>
                  <a:pt x="4528" y="32"/>
                </a:lnTo>
                <a:lnTo>
                  <a:pt x="4528" y="40"/>
                </a:lnTo>
                <a:lnTo>
                  <a:pt x="4528" y="40"/>
                </a:lnTo>
                <a:lnTo>
                  <a:pt x="4530" y="40"/>
                </a:lnTo>
                <a:lnTo>
                  <a:pt x="4530" y="40"/>
                </a:lnTo>
                <a:lnTo>
                  <a:pt x="4530" y="40"/>
                </a:lnTo>
                <a:lnTo>
                  <a:pt x="4530" y="40"/>
                </a:lnTo>
                <a:lnTo>
                  <a:pt x="4532" y="32"/>
                </a:lnTo>
                <a:lnTo>
                  <a:pt x="4536" y="28"/>
                </a:lnTo>
                <a:lnTo>
                  <a:pt x="4542" y="22"/>
                </a:lnTo>
                <a:lnTo>
                  <a:pt x="4548" y="20"/>
                </a:lnTo>
                <a:close/>
                <a:moveTo>
                  <a:pt x="4492" y="20"/>
                </a:moveTo>
                <a:lnTo>
                  <a:pt x="4492" y="20"/>
                </a:lnTo>
                <a:lnTo>
                  <a:pt x="4494" y="20"/>
                </a:lnTo>
                <a:lnTo>
                  <a:pt x="4494" y="20"/>
                </a:lnTo>
                <a:lnTo>
                  <a:pt x="4492" y="18"/>
                </a:lnTo>
                <a:lnTo>
                  <a:pt x="4492" y="18"/>
                </a:lnTo>
                <a:lnTo>
                  <a:pt x="4486" y="16"/>
                </a:lnTo>
                <a:lnTo>
                  <a:pt x="4480" y="12"/>
                </a:lnTo>
                <a:lnTo>
                  <a:pt x="4478" y="6"/>
                </a:lnTo>
                <a:lnTo>
                  <a:pt x="4476" y="0"/>
                </a:lnTo>
                <a:lnTo>
                  <a:pt x="4476" y="0"/>
                </a:lnTo>
                <a:lnTo>
                  <a:pt x="4474" y="0"/>
                </a:lnTo>
                <a:lnTo>
                  <a:pt x="4474" y="0"/>
                </a:lnTo>
                <a:lnTo>
                  <a:pt x="4474" y="0"/>
                </a:lnTo>
                <a:lnTo>
                  <a:pt x="4474" y="0"/>
                </a:lnTo>
                <a:lnTo>
                  <a:pt x="4472" y="6"/>
                </a:lnTo>
                <a:lnTo>
                  <a:pt x="4468" y="12"/>
                </a:lnTo>
                <a:lnTo>
                  <a:pt x="4464" y="16"/>
                </a:lnTo>
                <a:lnTo>
                  <a:pt x="4456" y="18"/>
                </a:lnTo>
                <a:lnTo>
                  <a:pt x="4456" y="18"/>
                </a:lnTo>
                <a:lnTo>
                  <a:pt x="4456" y="20"/>
                </a:lnTo>
                <a:lnTo>
                  <a:pt x="4456" y="20"/>
                </a:lnTo>
                <a:lnTo>
                  <a:pt x="4456" y="20"/>
                </a:lnTo>
                <a:lnTo>
                  <a:pt x="4456" y="20"/>
                </a:lnTo>
                <a:lnTo>
                  <a:pt x="4464" y="24"/>
                </a:lnTo>
                <a:lnTo>
                  <a:pt x="4468" y="28"/>
                </a:lnTo>
                <a:lnTo>
                  <a:pt x="4472" y="32"/>
                </a:lnTo>
                <a:lnTo>
                  <a:pt x="4474" y="40"/>
                </a:lnTo>
                <a:lnTo>
                  <a:pt x="4474" y="40"/>
                </a:lnTo>
                <a:lnTo>
                  <a:pt x="4474" y="40"/>
                </a:lnTo>
                <a:lnTo>
                  <a:pt x="4474" y="40"/>
                </a:lnTo>
                <a:lnTo>
                  <a:pt x="4476" y="40"/>
                </a:lnTo>
                <a:lnTo>
                  <a:pt x="4476" y="40"/>
                </a:lnTo>
                <a:lnTo>
                  <a:pt x="4478" y="32"/>
                </a:lnTo>
                <a:lnTo>
                  <a:pt x="4480" y="28"/>
                </a:lnTo>
                <a:lnTo>
                  <a:pt x="4486" y="22"/>
                </a:lnTo>
                <a:lnTo>
                  <a:pt x="4492" y="20"/>
                </a:lnTo>
                <a:close/>
                <a:moveTo>
                  <a:pt x="4438" y="20"/>
                </a:moveTo>
                <a:lnTo>
                  <a:pt x="4438" y="20"/>
                </a:lnTo>
                <a:lnTo>
                  <a:pt x="4438" y="20"/>
                </a:lnTo>
                <a:lnTo>
                  <a:pt x="4438" y="20"/>
                </a:lnTo>
                <a:lnTo>
                  <a:pt x="4438" y="18"/>
                </a:lnTo>
                <a:lnTo>
                  <a:pt x="4438" y="18"/>
                </a:lnTo>
                <a:lnTo>
                  <a:pt x="4432" y="16"/>
                </a:lnTo>
                <a:lnTo>
                  <a:pt x="4426" y="12"/>
                </a:lnTo>
                <a:lnTo>
                  <a:pt x="4422" y="6"/>
                </a:lnTo>
                <a:lnTo>
                  <a:pt x="4420" y="0"/>
                </a:lnTo>
                <a:lnTo>
                  <a:pt x="4420" y="0"/>
                </a:lnTo>
                <a:lnTo>
                  <a:pt x="4420" y="0"/>
                </a:lnTo>
                <a:lnTo>
                  <a:pt x="4420" y="0"/>
                </a:lnTo>
                <a:lnTo>
                  <a:pt x="4418" y="0"/>
                </a:lnTo>
                <a:lnTo>
                  <a:pt x="4418" y="0"/>
                </a:lnTo>
                <a:lnTo>
                  <a:pt x="4418" y="6"/>
                </a:lnTo>
                <a:lnTo>
                  <a:pt x="4414" y="12"/>
                </a:lnTo>
                <a:lnTo>
                  <a:pt x="4408" y="16"/>
                </a:lnTo>
                <a:lnTo>
                  <a:pt x="4402" y="18"/>
                </a:lnTo>
                <a:lnTo>
                  <a:pt x="4402" y="18"/>
                </a:lnTo>
                <a:lnTo>
                  <a:pt x="4402" y="20"/>
                </a:lnTo>
                <a:lnTo>
                  <a:pt x="4402" y="20"/>
                </a:lnTo>
                <a:lnTo>
                  <a:pt x="4402" y="20"/>
                </a:lnTo>
                <a:lnTo>
                  <a:pt x="4402" y="20"/>
                </a:lnTo>
                <a:lnTo>
                  <a:pt x="4408" y="24"/>
                </a:lnTo>
                <a:lnTo>
                  <a:pt x="4414" y="28"/>
                </a:lnTo>
                <a:lnTo>
                  <a:pt x="4418" y="32"/>
                </a:lnTo>
                <a:lnTo>
                  <a:pt x="4418" y="40"/>
                </a:lnTo>
                <a:lnTo>
                  <a:pt x="4418" y="40"/>
                </a:lnTo>
                <a:lnTo>
                  <a:pt x="4420" y="40"/>
                </a:lnTo>
                <a:lnTo>
                  <a:pt x="4420" y="40"/>
                </a:lnTo>
                <a:lnTo>
                  <a:pt x="4420" y="40"/>
                </a:lnTo>
                <a:lnTo>
                  <a:pt x="4420" y="40"/>
                </a:lnTo>
                <a:lnTo>
                  <a:pt x="4422" y="32"/>
                </a:lnTo>
                <a:lnTo>
                  <a:pt x="4426" y="28"/>
                </a:lnTo>
                <a:lnTo>
                  <a:pt x="4432" y="22"/>
                </a:lnTo>
                <a:lnTo>
                  <a:pt x="4438" y="20"/>
                </a:lnTo>
                <a:close/>
                <a:moveTo>
                  <a:pt x="4382" y="20"/>
                </a:moveTo>
                <a:lnTo>
                  <a:pt x="4382" y="20"/>
                </a:lnTo>
                <a:lnTo>
                  <a:pt x="4384" y="20"/>
                </a:lnTo>
                <a:lnTo>
                  <a:pt x="4384" y="20"/>
                </a:lnTo>
                <a:lnTo>
                  <a:pt x="4382" y="18"/>
                </a:lnTo>
                <a:lnTo>
                  <a:pt x="4382" y="18"/>
                </a:lnTo>
                <a:lnTo>
                  <a:pt x="4376" y="16"/>
                </a:lnTo>
                <a:lnTo>
                  <a:pt x="4370" y="12"/>
                </a:lnTo>
                <a:lnTo>
                  <a:pt x="4368" y="6"/>
                </a:lnTo>
                <a:lnTo>
                  <a:pt x="4366" y="0"/>
                </a:lnTo>
                <a:lnTo>
                  <a:pt x="4366" y="0"/>
                </a:lnTo>
                <a:lnTo>
                  <a:pt x="4364" y="0"/>
                </a:lnTo>
                <a:lnTo>
                  <a:pt x="4364" y="0"/>
                </a:lnTo>
                <a:lnTo>
                  <a:pt x="4364" y="0"/>
                </a:lnTo>
                <a:lnTo>
                  <a:pt x="4364" y="0"/>
                </a:lnTo>
                <a:lnTo>
                  <a:pt x="4362" y="6"/>
                </a:lnTo>
                <a:lnTo>
                  <a:pt x="4358" y="12"/>
                </a:lnTo>
                <a:lnTo>
                  <a:pt x="4354" y="16"/>
                </a:lnTo>
                <a:lnTo>
                  <a:pt x="4346" y="18"/>
                </a:lnTo>
                <a:lnTo>
                  <a:pt x="4346" y="18"/>
                </a:lnTo>
                <a:lnTo>
                  <a:pt x="4346" y="20"/>
                </a:lnTo>
                <a:lnTo>
                  <a:pt x="4346" y="20"/>
                </a:lnTo>
                <a:lnTo>
                  <a:pt x="4346" y="20"/>
                </a:lnTo>
                <a:lnTo>
                  <a:pt x="4346" y="20"/>
                </a:lnTo>
                <a:lnTo>
                  <a:pt x="4354" y="24"/>
                </a:lnTo>
                <a:lnTo>
                  <a:pt x="4358" y="28"/>
                </a:lnTo>
                <a:lnTo>
                  <a:pt x="4362" y="32"/>
                </a:lnTo>
                <a:lnTo>
                  <a:pt x="4364" y="40"/>
                </a:lnTo>
                <a:lnTo>
                  <a:pt x="4364" y="40"/>
                </a:lnTo>
                <a:lnTo>
                  <a:pt x="4364" y="40"/>
                </a:lnTo>
                <a:lnTo>
                  <a:pt x="4364" y="40"/>
                </a:lnTo>
                <a:lnTo>
                  <a:pt x="4366" y="40"/>
                </a:lnTo>
                <a:lnTo>
                  <a:pt x="4366" y="40"/>
                </a:lnTo>
                <a:lnTo>
                  <a:pt x="4368" y="32"/>
                </a:lnTo>
                <a:lnTo>
                  <a:pt x="4370" y="28"/>
                </a:lnTo>
                <a:lnTo>
                  <a:pt x="4376" y="22"/>
                </a:lnTo>
                <a:lnTo>
                  <a:pt x="4382" y="20"/>
                </a:lnTo>
                <a:close/>
                <a:moveTo>
                  <a:pt x="4328" y="20"/>
                </a:moveTo>
                <a:lnTo>
                  <a:pt x="4328" y="20"/>
                </a:lnTo>
                <a:lnTo>
                  <a:pt x="4328" y="20"/>
                </a:lnTo>
                <a:lnTo>
                  <a:pt x="4328" y="20"/>
                </a:lnTo>
                <a:lnTo>
                  <a:pt x="4328" y="18"/>
                </a:lnTo>
                <a:lnTo>
                  <a:pt x="4328" y="18"/>
                </a:lnTo>
                <a:lnTo>
                  <a:pt x="4322" y="16"/>
                </a:lnTo>
                <a:lnTo>
                  <a:pt x="4316" y="12"/>
                </a:lnTo>
                <a:lnTo>
                  <a:pt x="4312" y="6"/>
                </a:lnTo>
                <a:lnTo>
                  <a:pt x="4310" y="0"/>
                </a:lnTo>
                <a:lnTo>
                  <a:pt x="4310" y="0"/>
                </a:lnTo>
                <a:lnTo>
                  <a:pt x="4310" y="0"/>
                </a:lnTo>
                <a:lnTo>
                  <a:pt x="4310" y="0"/>
                </a:lnTo>
                <a:lnTo>
                  <a:pt x="4308" y="0"/>
                </a:lnTo>
                <a:lnTo>
                  <a:pt x="4308" y="0"/>
                </a:lnTo>
                <a:lnTo>
                  <a:pt x="4308" y="6"/>
                </a:lnTo>
                <a:lnTo>
                  <a:pt x="4304" y="12"/>
                </a:lnTo>
                <a:lnTo>
                  <a:pt x="4298" y="16"/>
                </a:lnTo>
                <a:lnTo>
                  <a:pt x="4292" y="18"/>
                </a:lnTo>
                <a:lnTo>
                  <a:pt x="4292" y="18"/>
                </a:lnTo>
                <a:lnTo>
                  <a:pt x="4292" y="20"/>
                </a:lnTo>
                <a:lnTo>
                  <a:pt x="4292" y="20"/>
                </a:lnTo>
                <a:lnTo>
                  <a:pt x="4292" y="20"/>
                </a:lnTo>
                <a:lnTo>
                  <a:pt x="4292" y="20"/>
                </a:lnTo>
                <a:lnTo>
                  <a:pt x="4298" y="24"/>
                </a:lnTo>
                <a:lnTo>
                  <a:pt x="4304" y="28"/>
                </a:lnTo>
                <a:lnTo>
                  <a:pt x="4308" y="32"/>
                </a:lnTo>
                <a:lnTo>
                  <a:pt x="4308" y="40"/>
                </a:lnTo>
                <a:lnTo>
                  <a:pt x="4308" y="40"/>
                </a:lnTo>
                <a:lnTo>
                  <a:pt x="4310" y="40"/>
                </a:lnTo>
                <a:lnTo>
                  <a:pt x="4310" y="40"/>
                </a:lnTo>
                <a:lnTo>
                  <a:pt x="4310" y="40"/>
                </a:lnTo>
                <a:lnTo>
                  <a:pt x="4310" y="40"/>
                </a:lnTo>
                <a:lnTo>
                  <a:pt x="4312" y="32"/>
                </a:lnTo>
                <a:lnTo>
                  <a:pt x="4316" y="28"/>
                </a:lnTo>
                <a:lnTo>
                  <a:pt x="4322" y="22"/>
                </a:lnTo>
                <a:lnTo>
                  <a:pt x="4328" y="20"/>
                </a:lnTo>
                <a:close/>
                <a:moveTo>
                  <a:pt x="4272" y="20"/>
                </a:moveTo>
                <a:lnTo>
                  <a:pt x="4272" y="20"/>
                </a:lnTo>
                <a:lnTo>
                  <a:pt x="4274" y="20"/>
                </a:lnTo>
                <a:lnTo>
                  <a:pt x="4274" y="20"/>
                </a:lnTo>
                <a:lnTo>
                  <a:pt x="4272" y="18"/>
                </a:lnTo>
                <a:lnTo>
                  <a:pt x="4272" y="18"/>
                </a:lnTo>
                <a:lnTo>
                  <a:pt x="4266" y="16"/>
                </a:lnTo>
                <a:lnTo>
                  <a:pt x="4260" y="12"/>
                </a:lnTo>
                <a:lnTo>
                  <a:pt x="4256" y="6"/>
                </a:lnTo>
                <a:lnTo>
                  <a:pt x="4256" y="0"/>
                </a:lnTo>
                <a:lnTo>
                  <a:pt x="4256" y="0"/>
                </a:lnTo>
                <a:lnTo>
                  <a:pt x="4254" y="0"/>
                </a:lnTo>
                <a:lnTo>
                  <a:pt x="4254" y="0"/>
                </a:lnTo>
                <a:lnTo>
                  <a:pt x="4254" y="0"/>
                </a:lnTo>
                <a:lnTo>
                  <a:pt x="4254" y="0"/>
                </a:lnTo>
                <a:lnTo>
                  <a:pt x="4252" y="6"/>
                </a:lnTo>
                <a:lnTo>
                  <a:pt x="4248" y="12"/>
                </a:lnTo>
                <a:lnTo>
                  <a:pt x="4244" y="16"/>
                </a:lnTo>
                <a:lnTo>
                  <a:pt x="4236" y="18"/>
                </a:lnTo>
                <a:lnTo>
                  <a:pt x="4236" y="18"/>
                </a:lnTo>
                <a:lnTo>
                  <a:pt x="4236" y="20"/>
                </a:lnTo>
                <a:lnTo>
                  <a:pt x="4236" y="20"/>
                </a:lnTo>
                <a:lnTo>
                  <a:pt x="4236" y="20"/>
                </a:lnTo>
                <a:lnTo>
                  <a:pt x="4236" y="20"/>
                </a:lnTo>
                <a:lnTo>
                  <a:pt x="4244" y="24"/>
                </a:lnTo>
                <a:lnTo>
                  <a:pt x="4248" y="28"/>
                </a:lnTo>
                <a:lnTo>
                  <a:pt x="4252" y="32"/>
                </a:lnTo>
                <a:lnTo>
                  <a:pt x="4254" y="40"/>
                </a:lnTo>
                <a:lnTo>
                  <a:pt x="4254" y="40"/>
                </a:lnTo>
                <a:lnTo>
                  <a:pt x="4254" y="40"/>
                </a:lnTo>
                <a:lnTo>
                  <a:pt x="4254" y="40"/>
                </a:lnTo>
                <a:lnTo>
                  <a:pt x="4256" y="40"/>
                </a:lnTo>
                <a:lnTo>
                  <a:pt x="4256" y="40"/>
                </a:lnTo>
                <a:lnTo>
                  <a:pt x="4256" y="32"/>
                </a:lnTo>
                <a:lnTo>
                  <a:pt x="4260" y="28"/>
                </a:lnTo>
                <a:lnTo>
                  <a:pt x="4266" y="22"/>
                </a:lnTo>
                <a:lnTo>
                  <a:pt x="4272" y="20"/>
                </a:lnTo>
                <a:close/>
                <a:moveTo>
                  <a:pt x="4218" y="20"/>
                </a:moveTo>
                <a:lnTo>
                  <a:pt x="4218" y="20"/>
                </a:lnTo>
                <a:lnTo>
                  <a:pt x="4218" y="20"/>
                </a:lnTo>
                <a:lnTo>
                  <a:pt x="4218" y="20"/>
                </a:lnTo>
                <a:lnTo>
                  <a:pt x="4218" y="18"/>
                </a:lnTo>
                <a:lnTo>
                  <a:pt x="4218" y="18"/>
                </a:lnTo>
                <a:lnTo>
                  <a:pt x="4212" y="16"/>
                </a:lnTo>
                <a:lnTo>
                  <a:pt x="4206" y="12"/>
                </a:lnTo>
                <a:lnTo>
                  <a:pt x="4202" y="6"/>
                </a:lnTo>
                <a:lnTo>
                  <a:pt x="4200" y="0"/>
                </a:lnTo>
                <a:lnTo>
                  <a:pt x="4200" y="0"/>
                </a:lnTo>
                <a:lnTo>
                  <a:pt x="4200" y="0"/>
                </a:lnTo>
                <a:lnTo>
                  <a:pt x="4200" y="0"/>
                </a:lnTo>
                <a:lnTo>
                  <a:pt x="4198" y="0"/>
                </a:lnTo>
                <a:lnTo>
                  <a:pt x="4198" y="0"/>
                </a:lnTo>
                <a:lnTo>
                  <a:pt x="4198" y="6"/>
                </a:lnTo>
                <a:lnTo>
                  <a:pt x="4194" y="12"/>
                </a:lnTo>
                <a:lnTo>
                  <a:pt x="4188" y="16"/>
                </a:lnTo>
                <a:lnTo>
                  <a:pt x="4182" y="18"/>
                </a:lnTo>
                <a:lnTo>
                  <a:pt x="4182" y="18"/>
                </a:lnTo>
                <a:lnTo>
                  <a:pt x="4180" y="20"/>
                </a:lnTo>
                <a:lnTo>
                  <a:pt x="4180" y="20"/>
                </a:lnTo>
                <a:lnTo>
                  <a:pt x="4182" y="20"/>
                </a:lnTo>
                <a:lnTo>
                  <a:pt x="4182" y="20"/>
                </a:lnTo>
                <a:lnTo>
                  <a:pt x="4188" y="24"/>
                </a:lnTo>
                <a:lnTo>
                  <a:pt x="4194" y="28"/>
                </a:lnTo>
                <a:lnTo>
                  <a:pt x="4198" y="32"/>
                </a:lnTo>
                <a:lnTo>
                  <a:pt x="4198" y="40"/>
                </a:lnTo>
                <a:lnTo>
                  <a:pt x="4198" y="40"/>
                </a:lnTo>
                <a:lnTo>
                  <a:pt x="4200" y="40"/>
                </a:lnTo>
                <a:lnTo>
                  <a:pt x="4200" y="40"/>
                </a:lnTo>
                <a:lnTo>
                  <a:pt x="4200" y="40"/>
                </a:lnTo>
                <a:lnTo>
                  <a:pt x="4200" y="40"/>
                </a:lnTo>
                <a:lnTo>
                  <a:pt x="4202" y="32"/>
                </a:lnTo>
                <a:lnTo>
                  <a:pt x="4206" y="28"/>
                </a:lnTo>
                <a:lnTo>
                  <a:pt x="4212" y="22"/>
                </a:lnTo>
                <a:lnTo>
                  <a:pt x="4218" y="20"/>
                </a:lnTo>
                <a:close/>
                <a:moveTo>
                  <a:pt x="4162" y="20"/>
                </a:moveTo>
                <a:lnTo>
                  <a:pt x="4162" y="20"/>
                </a:lnTo>
                <a:lnTo>
                  <a:pt x="4164" y="20"/>
                </a:lnTo>
                <a:lnTo>
                  <a:pt x="4164" y="20"/>
                </a:lnTo>
                <a:lnTo>
                  <a:pt x="4162" y="18"/>
                </a:lnTo>
                <a:lnTo>
                  <a:pt x="4162" y="18"/>
                </a:lnTo>
                <a:lnTo>
                  <a:pt x="4156" y="16"/>
                </a:lnTo>
                <a:lnTo>
                  <a:pt x="4150" y="12"/>
                </a:lnTo>
                <a:lnTo>
                  <a:pt x="4146" y="6"/>
                </a:lnTo>
                <a:lnTo>
                  <a:pt x="4146" y="0"/>
                </a:lnTo>
                <a:lnTo>
                  <a:pt x="4146" y="0"/>
                </a:lnTo>
                <a:lnTo>
                  <a:pt x="4144" y="0"/>
                </a:lnTo>
                <a:lnTo>
                  <a:pt x="4144" y="0"/>
                </a:lnTo>
                <a:lnTo>
                  <a:pt x="4144" y="0"/>
                </a:lnTo>
                <a:lnTo>
                  <a:pt x="4144" y="0"/>
                </a:lnTo>
                <a:lnTo>
                  <a:pt x="4142" y="6"/>
                </a:lnTo>
                <a:lnTo>
                  <a:pt x="4138" y="12"/>
                </a:lnTo>
                <a:lnTo>
                  <a:pt x="4134" y="16"/>
                </a:lnTo>
                <a:lnTo>
                  <a:pt x="4126" y="18"/>
                </a:lnTo>
                <a:lnTo>
                  <a:pt x="4126" y="18"/>
                </a:lnTo>
                <a:lnTo>
                  <a:pt x="4126" y="20"/>
                </a:lnTo>
                <a:lnTo>
                  <a:pt x="4126" y="20"/>
                </a:lnTo>
                <a:lnTo>
                  <a:pt x="4126" y="20"/>
                </a:lnTo>
                <a:lnTo>
                  <a:pt x="4126" y="20"/>
                </a:lnTo>
                <a:lnTo>
                  <a:pt x="4134" y="24"/>
                </a:lnTo>
                <a:lnTo>
                  <a:pt x="4138" y="28"/>
                </a:lnTo>
                <a:lnTo>
                  <a:pt x="4142" y="32"/>
                </a:lnTo>
                <a:lnTo>
                  <a:pt x="4144" y="40"/>
                </a:lnTo>
                <a:lnTo>
                  <a:pt x="4144" y="40"/>
                </a:lnTo>
                <a:lnTo>
                  <a:pt x="4144" y="40"/>
                </a:lnTo>
                <a:lnTo>
                  <a:pt x="4144" y="40"/>
                </a:lnTo>
                <a:lnTo>
                  <a:pt x="4146" y="40"/>
                </a:lnTo>
                <a:lnTo>
                  <a:pt x="4146" y="40"/>
                </a:lnTo>
                <a:lnTo>
                  <a:pt x="4146" y="32"/>
                </a:lnTo>
                <a:lnTo>
                  <a:pt x="4150" y="28"/>
                </a:lnTo>
                <a:lnTo>
                  <a:pt x="4156" y="22"/>
                </a:lnTo>
                <a:lnTo>
                  <a:pt x="4162" y="20"/>
                </a:lnTo>
                <a:close/>
                <a:moveTo>
                  <a:pt x="4108" y="20"/>
                </a:moveTo>
                <a:lnTo>
                  <a:pt x="4108" y="20"/>
                </a:lnTo>
                <a:lnTo>
                  <a:pt x="4108" y="20"/>
                </a:lnTo>
                <a:lnTo>
                  <a:pt x="4108" y="20"/>
                </a:lnTo>
                <a:lnTo>
                  <a:pt x="4108" y="18"/>
                </a:lnTo>
                <a:lnTo>
                  <a:pt x="4108" y="18"/>
                </a:lnTo>
                <a:lnTo>
                  <a:pt x="4100" y="16"/>
                </a:lnTo>
                <a:lnTo>
                  <a:pt x="4096" y="12"/>
                </a:lnTo>
                <a:lnTo>
                  <a:pt x="4092" y="6"/>
                </a:lnTo>
                <a:lnTo>
                  <a:pt x="4090" y="0"/>
                </a:lnTo>
                <a:lnTo>
                  <a:pt x="4090" y="0"/>
                </a:lnTo>
                <a:lnTo>
                  <a:pt x="4090" y="0"/>
                </a:lnTo>
                <a:lnTo>
                  <a:pt x="4090" y="0"/>
                </a:lnTo>
                <a:lnTo>
                  <a:pt x="4088" y="0"/>
                </a:lnTo>
                <a:lnTo>
                  <a:pt x="4088" y="0"/>
                </a:lnTo>
                <a:lnTo>
                  <a:pt x="4088" y="6"/>
                </a:lnTo>
                <a:lnTo>
                  <a:pt x="4084" y="12"/>
                </a:lnTo>
                <a:lnTo>
                  <a:pt x="4078" y="16"/>
                </a:lnTo>
                <a:lnTo>
                  <a:pt x="4072" y="18"/>
                </a:lnTo>
                <a:lnTo>
                  <a:pt x="4072" y="18"/>
                </a:lnTo>
                <a:lnTo>
                  <a:pt x="4070" y="20"/>
                </a:lnTo>
                <a:lnTo>
                  <a:pt x="4070" y="20"/>
                </a:lnTo>
                <a:lnTo>
                  <a:pt x="4072" y="20"/>
                </a:lnTo>
                <a:lnTo>
                  <a:pt x="4072" y="20"/>
                </a:lnTo>
                <a:lnTo>
                  <a:pt x="4078" y="24"/>
                </a:lnTo>
                <a:lnTo>
                  <a:pt x="4084" y="28"/>
                </a:lnTo>
                <a:lnTo>
                  <a:pt x="4088" y="32"/>
                </a:lnTo>
                <a:lnTo>
                  <a:pt x="4088" y="40"/>
                </a:lnTo>
                <a:lnTo>
                  <a:pt x="4088" y="40"/>
                </a:lnTo>
                <a:lnTo>
                  <a:pt x="4090" y="40"/>
                </a:lnTo>
                <a:lnTo>
                  <a:pt x="4090" y="40"/>
                </a:lnTo>
                <a:lnTo>
                  <a:pt x="4090" y="40"/>
                </a:lnTo>
                <a:lnTo>
                  <a:pt x="4090" y="40"/>
                </a:lnTo>
                <a:lnTo>
                  <a:pt x="4092" y="32"/>
                </a:lnTo>
                <a:lnTo>
                  <a:pt x="4096" y="28"/>
                </a:lnTo>
                <a:lnTo>
                  <a:pt x="4100" y="22"/>
                </a:lnTo>
                <a:lnTo>
                  <a:pt x="4108" y="20"/>
                </a:lnTo>
                <a:close/>
                <a:moveTo>
                  <a:pt x="4052" y="20"/>
                </a:moveTo>
                <a:lnTo>
                  <a:pt x="4052" y="20"/>
                </a:lnTo>
                <a:lnTo>
                  <a:pt x="4054" y="20"/>
                </a:lnTo>
                <a:lnTo>
                  <a:pt x="4054" y="20"/>
                </a:lnTo>
                <a:lnTo>
                  <a:pt x="4052" y="18"/>
                </a:lnTo>
                <a:lnTo>
                  <a:pt x="4052" y="18"/>
                </a:lnTo>
                <a:lnTo>
                  <a:pt x="4046" y="16"/>
                </a:lnTo>
                <a:lnTo>
                  <a:pt x="4040" y="12"/>
                </a:lnTo>
                <a:lnTo>
                  <a:pt x="4036" y="6"/>
                </a:lnTo>
                <a:lnTo>
                  <a:pt x="4036" y="0"/>
                </a:lnTo>
                <a:lnTo>
                  <a:pt x="4036" y="0"/>
                </a:lnTo>
                <a:lnTo>
                  <a:pt x="4034" y="0"/>
                </a:lnTo>
                <a:lnTo>
                  <a:pt x="4034" y="0"/>
                </a:lnTo>
                <a:lnTo>
                  <a:pt x="4034" y="0"/>
                </a:lnTo>
                <a:lnTo>
                  <a:pt x="4034" y="0"/>
                </a:lnTo>
                <a:lnTo>
                  <a:pt x="4032" y="6"/>
                </a:lnTo>
                <a:lnTo>
                  <a:pt x="4028" y="12"/>
                </a:lnTo>
                <a:lnTo>
                  <a:pt x="4024" y="16"/>
                </a:lnTo>
                <a:lnTo>
                  <a:pt x="4016" y="18"/>
                </a:lnTo>
                <a:lnTo>
                  <a:pt x="4016" y="18"/>
                </a:lnTo>
                <a:lnTo>
                  <a:pt x="4016" y="20"/>
                </a:lnTo>
                <a:lnTo>
                  <a:pt x="4016" y="20"/>
                </a:lnTo>
                <a:lnTo>
                  <a:pt x="4016" y="20"/>
                </a:lnTo>
                <a:lnTo>
                  <a:pt x="4016" y="20"/>
                </a:lnTo>
                <a:lnTo>
                  <a:pt x="4024" y="24"/>
                </a:lnTo>
                <a:lnTo>
                  <a:pt x="4028" y="28"/>
                </a:lnTo>
                <a:lnTo>
                  <a:pt x="4032" y="32"/>
                </a:lnTo>
                <a:lnTo>
                  <a:pt x="4034" y="40"/>
                </a:lnTo>
                <a:lnTo>
                  <a:pt x="4034" y="40"/>
                </a:lnTo>
                <a:lnTo>
                  <a:pt x="4034" y="40"/>
                </a:lnTo>
                <a:lnTo>
                  <a:pt x="4034" y="40"/>
                </a:lnTo>
                <a:lnTo>
                  <a:pt x="4036" y="40"/>
                </a:lnTo>
                <a:lnTo>
                  <a:pt x="4036" y="40"/>
                </a:lnTo>
                <a:lnTo>
                  <a:pt x="4036" y="32"/>
                </a:lnTo>
                <a:lnTo>
                  <a:pt x="4040" y="28"/>
                </a:lnTo>
                <a:lnTo>
                  <a:pt x="4046" y="22"/>
                </a:lnTo>
                <a:lnTo>
                  <a:pt x="4052" y="20"/>
                </a:lnTo>
                <a:close/>
                <a:moveTo>
                  <a:pt x="3998" y="20"/>
                </a:moveTo>
                <a:lnTo>
                  <a:pt x="3998" y="20"/>
                </a:lnTo>
                <a:lnTo>
                  <a:pt x="3998" y="20"/>
                </a:lnTo>
                <a:lnTo>
                  <a:pt x="3998" y="20"/>
                </a:lnTo>
                <a:lnTo>
                  <a:pt x="3998" y="18"/>
                </a:lnTo>
                <a:lnTo>
                  <a:pt x="3998" y="18"/>
                </a:lnTo>
                <a:lnTo>
                  <a:pt x="3990" y="16"/>
                </a:lnTo>
                <a:lnTo>
                  <a:pt x="3986" y="12"/>
                </a:lnTo>
                <a:lnTo>
                  <a:pt x="3982" y="6"/>
                </a:lnTo>
                <a:lnTo>
                  <a:pt x="3980" y="0"/>
                </a:lnTo>
                <a:lnTo>
                  <a:pt x="3980" y="0"/>
                </a:lnTo>
                <a:lnTo>
                  <a:pt x="3980" y="0"/>
                </a:lnTo>
                <a:lnTo>
                  <a:pt x="3980" y="0"/>
                </a:lnTo>
                <a:lnTo>
                  <a:pt x="3978" y="0"/>
                </a:lnTo>
                <a:lnTo>
                  <a:pt x="3978" y="0"/>
                </a:lnTo>
                <a:lnTo>
                  <a:pt x="3978" y="6"/>
                </a:lnTo>
                <a:lnTo>
                  <a:pt x="3974" y="12"/>
                </a:lnTo>
                <a:lnTo>
                  <a:pt x="3968" y="16"/>
                </a:lnTo>
                <a:lnTo>
                  <a:pt x="3962" y="18"/>
                </a:lnTo>
                <a:lnTo>
                  <a:pt x="3962" y="18"/>
                </a:lnTo>
                <a:lnTo>
                  <a:pt x="3960" y="20"/>
                </a:lnTo>
                <a:lnTo>
                  <a:pt x="3960" y="20"/>
                </a:lnTo>
                <a:lnTo>
                  <a:pt x="3962" y="20"/>
                </a:lnTo>
                <a:lnTo>
                  <a:pt x="3962" y="20"/>
                </a:lnTo>
                <a:lnTo>
                  <a:pt x="3968" y="24"/>
                </a:lnTo>
                <a:lnTo>
                  <a:pt x="3974" y="28"/>
                </a:lnTo>
                <a:lnTo>
                  <a:pt x="3978" y="32"/>
                </a:lnTo>
                <a:lnTo>
                  <a:pt x="3978" y="40"/>
                </a:lnTo>
                <a:lnTo>
                  <a:pt x="3978" y="40"/>
                </a:lnTo>
                <a:lnTo>
                  <a:pt x="3980" y="40"/>
                </a:lnTo>
                <a:lnTo>
                  <a:pt x="3980" y="40"/>
                </a:lnTo>
                <a:lnTo>
                  <a:pt x="3980" y="40"/>
                </a:lnTo>
                <a:lnTo>
                  <a:pt x="3980" y="40"/>
                </a:lnTo>
                <a:lnTo>
                  <a:pt x="3982" y="32"/>
                </a:lnTo>
                <a:lnTo>
                  <a:pt x="3986" y="28"/>
                </a:lnTo>
                <a:lnTo>
                  <a:pt x="3990" y="22"/>
                </a:lnTo>
                <a:lnTo>
                  <a:pt x="3998" y="20"/>
                </a:lnTo>
                <a:close/>
                <a:moveTo>
                  <a:pt x="3942" y="20"/>
                </a:moveTo>
                <a:lnTo>
                  <a:pt x="3942" y="20"/>
                </a:lnTo>
                <a:lnTo>
                  <a:pt x="3944" y="20"/>
                </a:lnTo>
                <a:lnTo>
                  <a:pt x="3944" y="20"/>
                </a:lnTo>
                <a:lnTo>
                  <a:pt x="3942" y="18"/>
                </a:lnTo>
                <a:lnTo>
                  <a:pt x="3942" y="18"/>
                </a:lnTo>
                <a:lnTo>
                  <a:pt x="3936" y="16"/>
                </a:lnTo>
                <a:lnTo>
                  <a:pt x="3930" y="12"/>
                </a:lnTo>
                <a:lnTo>
                  <a:pt x="3926" y="6"/>
                </a:lnTo>
                <a:lnTo>
                  <a:pt x="3926" y="0"/>
                </a:lnTo>
                <a:lnTo>
                  <a:pt x="3926" y="0"/>
                </a:lnTo>
                <a:lnTo>
                  <a:pt x="3924" y="0"/>
                </a:lnTo>
                <a:lnTo>
                  <a:pt x="3924" y="0"/>
                </a:lnTo>
                <a:lnTo>
                  <a:pt x="3924" y="0"/>
                </a:lnTo>
                <a:lnTo>
                  <a:pt x="3924" y="0"/>
                </a:lnTo>
                <a:lnTo>
                  <a:pt x="3922" y="6"/>
                </a:lnTo>
                <a:lnTo>
                  <a:pt x="3918" y="12"/>
                </a:lnTo>
                <a:lnTo>
                  <a:pt x="3914" y="16"/>
                </a:lnTo>
                <a:lnTo>
                  <a:pt x="3906" y="18"/>
                </a:lnTo>
                <a:lnTo>
                  <a:pt x="3906" y="18"/>
                </a:lnTo>
                <a:lnTo>
                  <a:pt x="3906" y="20"/>
                </a:lnTo>
                <a:lnTo>
                  <a:pt x="3906" y="20"/>
                </a:lnTo>
                <a:lnTo>
                  <a:pt x="3906" y="20"/>
                </a:lnTo>
                <a:lnTo>
                  <a:pt x="3906" y="20"/>
                </a:lnTo>
                <a:lnTo>
                  <a:pt x="3914" y="24"/>
                </a:lnTo>
                <a:lnTo>
                  <a:pt x="3918" y="28"/>
                </a:lnTo>
                <a:lnTo>
                  <a:pt x="3922" y="32"/>
                </a:lnTo>
                <a:lnTo>
                  <a:pt x="3924" y="40"/>
                </a:lnTo>
                <a:lnTo>
                  <a:pt x="3924" y="40"/>
                </a:lnTo>
                <a:lnTo>
                  <a:pt x="3924" y="40"/>
                </a:lnTo>
                <a:lnTo>
                  <a:pt x="3924" y="40"/>
                </a:lnTo>
                <a:lnTo>
                  <a:pt x="3926" y="40"/>
                </a:lnTo>
                <a:lnTo>
                  <a:pt x="3926" y="40"/>
                </a:lnTo>
                <a:lnTo>
                  <a:pt x="3926" y="32"/>
                </a:lnTo>
                <a:lnTo>
                  <a:pt x="3930" y="28"/>
                </a:lnTo>
                <a:lnTo>
                  <a:pt x="3936" y="22"/>
                </a:lnTo>
                <a:lnTo>
                  <a:pt x="3942" y="20"/>
                </a:lnTo>
                <a:close/>
                <a:moveTo>
                  <a:pt x="3888" y="20"/>
                </a:moveTo>
                <a:lnTo>
                  <a:pt x="3888" y="20"/>
                </a:lnTo>
                <a:lnTo>
                  <a:pt x="3888" y="20"/>
                </a:lnTo>
                <a:lnTo>
                  <a:pt x="3888" y="20"/>
                </a:lnTo>
                <a:lnTo>
                  <a:pt x="3888" y="18"/>
                </a:lnTo>
                <a:lnTo>
                  <a:pt x="3888" y="18"/>
                </a:lnTo>
                <a:lnTo>
                  <a:pt x="3880" y="16"/>
                </a:lnTo>
                <a:lnTo>
                  <a:pt x="3876" y="12"/>
                </a:lnTo>
                <a:lnTo>
                  <a:pt x="3872" y="6"/>
                </a:lnTo>
                <a:lnTo>
                  <a:pt x="3870" y="0"/>
                </a:lnTo>
                <a:lnTo>
                  <a:pt x="3870" y="0"/>
                </a:lnTo>
                <a:lnTo>
                  <a:pt x="3870" y="0"/>
                </a:lnTo>
                <a:lnTo>
                  <a:pt x="3870" y="0"/>
                </a:lnTo>
                <a:lnTo>
                  <a:pt x="3868" y="0"/>
                </a:lnTo>
                <a:lnTo>
                  <a:pt x="3868" y="0"/>
                </a:lnTo>
                <a:lnTo>
                  <a:pt x="3868" y="6"/>
                </a:lnTo>
                <a:lnTo>
                  <a:pt x="3864" y="12"/>
                </a:lnTo>
                <a:lnTo>
                  <a:pt x="3858" y="16"/>
                </a:lnTo>
                <a:lnTo>
                  <a:pt x="3852" y="18"/>
                </a:lnTo>
                <a:lnTo>
                  <a:pt x="3852" y="18"/>
                </a:lnTo>
                <a:lnTo>
                  <a:pt x="3850" y="20"/>
                </a:lnTo>
                <a:lnTo>
                  <a:pt x="3850" y="20"/>
                </a:lnTo>
                <a:lnTo>
                  <a:pt x="3852" y="20"/>
                </a:lnTo>
                <a:lnTo>
                  <a:pt x="3852" y="20"/>
                </a:lnTo>
                <a:lnTo>
                  <a:pt x="3858" y="24"/>
                </a:lnTo>
                <a:lnTo>
                  <a:pt x="3864" y="28"/>
                </a:lnTo>
                <a:lnTo>
                  <a:pt x="3868" y="32"/>
                </a:lnTo>
                <a:lnTo>
                  <a:pt x="3868" y="40"/>
                </a:lnTo>
                <a:lnTo>
                  <a:pt x="3868" y="40"/>
                </a:lnTo>
                <a:lnTo>
                  <a:pt x="3870" y="40"/>
                </a:lnTo>
                <a:lnTo>
                  <a:pt x="3870" y="40"/>
                </a:lnTo>
                <a:lnTo>
                  <a:pt x="3870" y="40"/>
                </a:lnTo>
                <a:lnTo>
                  <a:pt x="3870" y="40"/>
                </a:lnTo>
                <a:lnTo>
                  <a:pt x="3872" y="32"/>
                </a:lnTo>
                <a:lnTo>
                  <a:pt x="3876" y="28"/>
                </a:lnTo>
                <a:lnTo>
                  <a:pt x="3880" y="22"/>
                </a:lnTo>
                <a:lnTo>
                  <a:pt x="3888" y="20"/>
                </a:lnTo>
                <a:close/>
                <a:moveTo>
                  <a:pt x="3832" y="20"/>
                </a:moveTo>
                <a:lnTo>
                  <a:pt x="3832" y="20"/>
                </a:lnTo>
                <a:lnTo>
                  <a:pt x="3834" y="20"/>
                </a:lnTo>
                <a:lnTo>
                  <a:pt x="3834" y="20"/>
                </a:lnTo>
                <a:lnTo>
                  <a:pt x="3832" y="18"/>
                </a:lnTo>
                <a:lnTo>
                  <a:pt x="3832" y="18"/>
                </a:lnTo>
                <a:lnTo>
                  <a:pt x="3826" y="16"/>
                </a:lnTo>
                <a:lnTo>
                  <a:pt x="3820" y="12"/>
                </a:lnTo>
                <a:lnTo>
                  <a:pt x="3816" y="6"/>
                </a:lnTo>
                <a:lnTo>
                  <a:pt x="3816" y="0"/>
                </a:lnTo>
                <a:lnTo>
                  <a:pt x="3816" y="0"/>
                </a:lnTo>
                <a:lnTo>
                  <a:pt x="3814" y="0"/>
                </a:lnTo>
                <a:lnTo>
                  <a:pt x="3814" y="0"/>
                </a:lnTo>
                <a:lnTo>
                  <a:pt x="3814" y="0"/>
                </a:lnTo>
                <a:lnTo>
                  <a:pt x="3814" y="0"/>
                </a:lnTo>
                <a:lnTo>
                  <a:pt x="3812" y="6"/>
                </a:lnTo>
                <a:lnTo>
                  <a:pt x="3808" y="12"/>
                </a:lnTo>
                <a:lnTo>
                  <a:pt x="3804" y="16"/>
                </a:lnTo>
                <a:lnTo>
                  <a:pt x="3796" y="18"/>
                </a:lnTo>
                <a:lnTo>
                  <a:pt x="3796" y="18"/>
                </a:lnTo>
                <a:lnTo>
                  <a:pt x="3796" y="20"/>
                </a:lnTo>
                <a:lnTo>
                  <a:pt x="3796" y="20"/>
                </a:lnTo>
                <a:lnTo>
                  <a:pt x="3796" y="20"/>
                </a:lnTo>
                <a:lnTo>
                  <a:pt x="3796" y="20"/>
                </a:lnTo>
                <a:lnTo>
                  <a:pt x="3804" y="24"/>
                </a:lnTo>
                <a:lnTo>
                  <a:pt x="3808" y="28"/>
                </a:lnTo>
                <a:lnTo>
                  <a:pt x="3812" y="32"/>
                </a:lnTo>
                <a:lnTo>
                  <a:pt x="3814" y="40"/>
                </a:lnTo>
                <a:lnTo>
                  <a:pt x="3814" y="40"/>
                </a:lnTo>
                <a:lnTo>
                  <a:pt x="3814" y="40"/>
                </a:lnTo>
                <a:lnTo>
                  <a:pt x="3814" y="40"/>
                </a:lnTo>
                <a:lnTo>
                  <a:pt x="3816" y="40"/>
                </a:lnTo>
                <a:lnTo>
                  <a:pt x="3816" y="40"/>
                </a:lnTo>
                <a:lnTo>
                  <a:pt x="3816" y="32"/>
                </a:lnTo>
                <a:lnTo>
                  <a:pt x="3820" y="28"/>
                </a:lnTo>
                <a:lnTo>
                  <a:pt x="3826" y="22"/>
                </a:lnTo>
                <a:lnTo>
                  <a:pt x="3832" y="20"/>
                </a:lnTo>
                <a:close/>
                <a:moveTo>
                  <a:pt x="3778" y="20"/>
                </a:moveTo>
                <a:lnTo>
                  <a:pt x="3778" y="20"/>
                </a:lnTo>
                <a:lnTo>
                  <a:pt x="3778" y="20"/>
                </a:lnTo>
                <a:lnTo>
                  <a:pt x="3778" y="20"/>
                </a:lnTo>
                <a:lnTo>
                  <a:pt x="3778" y="18"/>
                </a:lnTo>
                <a:lnTo>
                  <a:pt x="3778" y="18"/>
                </a:lnTo>
                <a:lnTo>
                  <a:pt x="3770" y="16"/>
                </a:lnTo>
                <a:lnTo>
                  <a:pt x="3766" y="12"/>
                </a:lnTo>
                <a:lnTo>
                  <a:pt x="3762" y="6"/>
                </a:lnTo>
                <a:lnTo>
                  <a:pt x="3760" y="0"/>
                </a:lnTo>
                <a:lnTo>
                  <a:pt x="3760" y="0"/>
                </a:lnTo>
                <a:lnTo>
                  <a:pt x="3760" y="0"/>
                </a:lnTo>
                <a:lnTo>
                  <a:pt x="3760" y="0"/>
                </a:lnTo>
                <a:lnTo>
                  <a:pt x="3758" y="0"/>
                </a:lnTo>
                <a:lnTo>
                  <a:pt x="3758" y="0"/>
                </a:lnTo>
                <a:lnTo>
                  <a:pt x="3758" y="6"/>
                </a:lnTo>
                <a:lnTo>
                  <a:pt x="3754" y="12"/>
                </a:lnTo>
                <a:lnTo>
                  <a:pt x="3748" y="16"/>
                </a:lnTo>
                <a:lnTo>
                  <a:pt x="3742" y="18"/>
                </a:lnTo>
                <a:lnTo>
                  <a:pt x="3742" y="18"/>
                </a:lnTo>
                <a:lnTo>
                  <a:pt x="3740" y="20"/>
                </a:lnTo>
                <a:lnTo>
                  <a:pt x="3740" y="20"/>
                </a:lnTo>
                <a:lnTo>
                  <a:pt x="3742" y="20"/>
                </a:lnTo>
                <a:lnTo>
                  <a:pt x="3742" y="20"/>
                </a:lnTo>
                <a:lnTo>
                  <a:pt x="3748" y="24"/>
                </a:lnTo>
                <a:lnTo>
                  <a:pt x="3754" y="28"/>
                </a:lnTo>
                <a:lnTo>
                  <a:pt x="3758" y="32"/>
                </a:lnTo>
                <a:lnTo>
                  <a:pt x="3758" y="40"/>
                </a:lnTo>
                <a:lnTo>
                  <a:pt x="3758" y="40"/>
                </a:lnTo>
                <a:lnTo>
                  <a:pt x="3760" y="40"/>
                </a:lnTo>
                <a:lnTo>
                  <a:pt x="3760" y="40"/>
                </a:lnTo>
                <a:lnTo>
                  <a:pt x="3760" y="40"/>
                </a:lnTo>
                <a:lnTo>
                  <a:pt x="3760" y="40"/>
                </a:lnTo>
                <a:lnTo>
                  <a:pt x="3762" y="32"/>
                </a:lnTo>
                <a:lnTo>
                  <a:pt x="3766" y="28"/>
                </a:lnTo>
                <a:lnTo>
                  <a:pt x="3770" y="22"/>
                </a:lnTo>
                <a:lnTo>
                  <a:pt x="3778" y="20"/>
                </a:lnTo>
                <a:close/>
                <a:moveTo>
                  <a:pt x="3722" y="20"/>
                </a:moveTo>
                <a:lnTo>
                  <a:pt x="3722" y="20"/>
                </a:lnTo>
                <a:lnTo>
                  <a:pt x="3724" y="20"/>
                </a:lnTo>
                <a:lnTo>
                  <a:pt x="3724" y="20"/>
                </a:lnTo>
                <a:lnTo>
                  <a:pt x="3722" y="18"/>
                </a:lnTo>
                <a:lnTo>
                  <a:pt x="3722" y="18"/>
                </a:lnTo>
                <a:lnTo>
                  <a:pt x="3716" y="16"/>
                </a:lnTo>
                <a:lnTo>
                  <a:pt x="3710" y="12"/>
                </a:lnTo>
                <a:lnTo>
                  <a:pt x="3706" y="6"/>
                </a:lnTo>
                <a:lnTo>
                  <a:pt x="3706" y="0"/>
                </a:lnTo>
                <a:lnTo>
                  <a:pt x="3706" y="0"/>
                </a:lnTo>
                <a:lnTo>
                  <a:pt x="3704" y="0"/>
                </a:lnTo>
                <a:lnTo>
                  <a:pt x="3704" y="0"/>
                </a:lnTo>
                <a:lnTo>
                  <a:pt x="3704" y="0"/>
                </a:lnTo>
                <a:lnTo>
                  <a:pt x="3704" y="0"/>
                </a:lnTo>
                <a:lnTo>
                  <a:pt x="3702" y="6"/>
                </a:lnTo>
                <a:lnTo>
                  <a:pt x="3698" y="12"/>
                </a:lnTo>
                <a:lnTo>
                  <a:pt x="3694" y="16"/>
                </a:lnTo>
                <a:lnTo>
                  <a:pt x="3686" y="18"/>
                </a:lnTo>
                <a:lnTo>
                  <a:pt x="3686" y="18"/>
                </a:lnTo>
                <a:lnTo>
                  <a:pt x="3686" y="20"/>
                </a:lnTo>
                <a:lnTo>
                  <a:pt x="3686" y="20"/>
                </a:lnTo>
                <a:lnTo>
                  <a:pt x="3686" y="20"/>
                </a:lnTo>
                <a:lnTo>
                  <a:pt x="3686" y="20"/>
                </a:lnTo>
                <a:lnTo>
                  <a:pt x="3694" y="24"/>
                </a:lnTo>
                <a:lnTo>
                  <a:pt x="3698" y="28"/>
                </a:lnTo>
                <a:lnTo>
                  <a:pt x="3702" y="32"/>
                </a:lnTo>
                <a:lnTo>
                  <a:pt x="3704" y="40"/>
                </a:lnTo>
                <a:lnTo>
                  <a:pt x="3704" y="40"/>
                </a:lnTo>
                <a:lnTo>
                  <a:pt x="3704" y="40"/>
                </a:lnTo>
                <a:lnTo>
                  <a:pt x="3704" y="40"/>
                </a:lnTo>
                <a:lnTo>
                  <a:pt x="3706" y="40"/>
                </a:lnTo>
                <a:lnTo>
                  <a:pt x="3706" y="40"/>
                </a:lnTo>
                <a:lnTo>
                  <a:pt x="3706" y="32"/>
                </a:lnTo>
                <a:lnTo>
                  <a:pt x="3710" y="28"/>
                </a:lnTo>
                <a:lnTo>
                  <a:pt x="3716" y="22"/>
                </a:lnTo>
                <a:lnTo>
                  <a:pt x="3722" y="20"/>
                </a:lnTo>
                <a:close/>
                <a:moveTo>
                  <a:pt x="3668" y="20"/>
                </a:moveTo>
                <a:lnTo>
                  <a:pt x="3668" y="20"/>
                </a:lnTo>
                <a:lnTo>
                  <a:pt x="3668" y="20"/>
                </a:lnTo>
                <a:lnTo>
                  <a:pt x="3668" y="20"/>
                </a:lnTo>
                <a:lnTo>
                  <a:pt x="3668" y="18"/>
                </a:lnTo>
                <a:lnTo>
                  <a:pt x="3668" y="18"/>
                </a:lnTo>
                <a:lnTo>
                  <a:pt x="3660" y="16"/>
                </a:lnTo>
                <a:lnTo>
                  <a:pt x="3656" y="12"/>
                </a:lnTo>
                <a:lnTo>
                  <a:pt x="3652" y="6"/>
                </a:lnTo>
                <a:lnTo>
                  <a:pt x="3650" y="0"/>
                </a:lnTo>
                <a:lnTo>
                  <a:pt x="3650" y="0"/>
                </a:lnTo>
                <a:lnTo>
                  <a:pt x="3650" y="0"/>
                </a:lnTo>
                <a:lnTo>
                  <a:pt x="3650" y="0"/>
                </a:lnTo>
                <a:lnTo>
                  <a:pt x="3648" y="0"/>
                </a:lnTo>
                <a:lnTo>
                  <a:pt x="3648" y="0"/>
                </a:lnTo>
                <a:lnTo>
                  <a:pt x="3648" y="6"/>
                </a:lnTo>
                <a:lnTo>
                  <a:pt x="3644" y="12"/>
                </a:lnTo>
                <a:lnTo>
                  <a:pt x="3638" y="16"/>
                </a:lnTo>
                <a:lnTo>
                  <a:pt x="3632" y="18"/>
                </a:lnTo>
                <a:lnTo>
                  <a:pt x="3632" y="18"/>
                </a:lnTo>
                <a:lnTo>
                  <a:pt x="3630" y="20"/>
                </a:lnTo>
                <a:lnTo>
                  <a:pt x="3630" y="20"/>
                </a:lnTo>
                <a:lnTo>
                  <a:pt x="3632" y="20"/>
                </a:lnTo>
                <a:lnTo>
                  <a:pt x="3632" y="20"/>
                </a:lnTo>
                <a:lnTo>
                  <a:pt x="3638" y="24"/>
                </a:lnTo>
                <a:lnTo>
                  <a:pt x="3644" y="28"/>
                </a:lnTo>
                <a:lnTo>
                  <a:pt x="3648" y="32"/>
                </a:lnTo>
                <a:lnTo>
                  <a:pt x="3648" y="40"/>
                </a:lnTo>
                <a:lnTo>
                  <a:pt x="3648" y="40"/>
                </a:lnTo>
                <a:lnTo>
                  <a:pt x="3650" y="40"/>
                </a:lnTo>
                <a:lnTo>
                  <a:pt x="3650" y="40"/>
                </a:lnTo>
                <a:lnTo>
                  <a:pt x="3650" y="40"/>
                </a:lnTo>
                <a:lnTo>
                  <a:pt x="3650" y="40"/>
                </a:lnTo>
                <a:lnTo>
                  <a:pt x="3652" y="32"/>
                </a:lnTo>
                <a:lnTo>
                  <a:pt x="3656" y="28"/>
                </a:lnTo>
                <a:lnTo>
                  <a:pt x="3660" y="22"/>
                </a:lnTo>
                <a:lnTo>
                  <a:pt x="3668" y="20"/>
                </a:lnTo>
                <a:close/>
                <a:moveTo>
                  <a:pt x="3612" y="20"/>
                </a:moveTo>
                <a:lnTo>
                  <a:pt x="3612" y="20"/>
                </a:lnTo>
                <a:lnTo>
                  <a:pt x="3614" y="20"/>
                </a:lnTo>
                <a:lnTo>
                  <a:pt x="3614" y="20"/>
                </a:lnTo>
                <a:lnTo>
                  <a:pt x="3612" y="18"/>
                </a:lnTo>
                <a:lnTo>
                  <a:pt x="3612" y="18"/>
                </a:lnTo>
                <a:lnTo>
                  <a:pt x="3606" y="16"/>
                </a:lnTo>
                <a:lnTo>
                  <a:pt x="3600" y="12"/>
                </a:lnTo>
                <a:lnTo>
                  <a:pt x="3596" y="6"/>
                </a:lnTo>
                <a:lnTo>
                  <a:pt x="3596" y="0"/>
                </a:lnTo>
                <a:lnTo>
                  <a:pt x="3596" y="0"/>
                </a:lnTo>
                <a:lnTo>
                  <a:pt x="3594" y="0"/>
                </a:lnTo>
                <a:lnTo>
                  <a:pt x="3594" y="0"/>
                </a:lnTo>
                <a:lnTo>
                  <a:pt x="3594" y="0"/>
                </a:lnTo>
                <a:lnTo>
                  <a:pt x="3594" y="0"/>
                </a:lnTo>
                <a:lnTo>
                  <a:pt x="3592" y="6"/>
                </a:lnTo>
                <a:lnTo>
                  <a:pt x="3588" y="12"/>
                </a:lnTo>
                <a:lnTo>
                  <a:pt x="3582" y="16"/>
                </a:lnTo>
                <a:lnTo>
                  <a:pt x="3576" y="18"/>
                </a:lnTo>
                <a:lnTo>
                  <a:pt x="3576" y="18"/>
                </a:lnTo>
                <a:lnTo>
                  <a:pt x="3576" y="20"/>
                </a:lnTo>
                <a:lnTo>
                  <a:pt x="3576" y="20"/>
                </a:lnTo>
                <a:lnTo>
                  <a:pt x="3576" y="20"/>
                </a:lnTo>
                <a:lnTo>
                  <a:pt x="3576" y="20"/>
                </a:lnTo>
                <a:lnTo>
                  <a:pt x="3582" y="24"/>
                </a:lnTo>
                <a:lnTo>
                  <a:pt x="3588" y="28"/>
                </a:lnTo>
                <a:lnTo>
                  <a:pt x="3592" y="32"/>
                </a:lnTo>
                <a:lnTo>
                  <a:pt x="3594" y="40"/>
                </a:lnTo>
                <a:lnTo>
                  <a:pt x="3594" y="40"/>
                </a:lnTo>
                <a:lnTo>
                  <a:pt x="3594" y="40"/>
                </a:lnTo>
                <a:lnTo>
                  <a:pt x="3594" y="40"/>
                </a:lnTo>
                <a:lnTo>
                  <a:pt x="3596" y="40"/>
                </a:lnTo>
                <a:lnTo>
                  <a:pt x="3596" y="40"/>
                </a:lnTo>
                <a:lnTo>
                  <a:pt x="3596" y="32"/>
                </a:lnTo>
                <a:lnTo>
                  <a:pt x="3600" y="28"/>
                </a:lnTo>
                <a:lnTo>
                  <a:pt x="3606" y="22"/>
                </a:lnTo>
                <a:lnTo>
                  <a:pt x="3612" y="20"/>
                </a:lnTo>
                <a:close/>
                <a:moveTo>
                  <a:pt x="3558" y="20"/>
                </a:moveTo>
                <a:lnTo>
                  <a:pt x="3558" y="20"/>
                </a:lnTo>
                <a:lnTo>
                  <a:pt x="3558" y="20"/>
                </a:lnTo>
                <a:lnTo>
                  <a:pt x="3558" y="20"/>
                </a:lnTo>
                <a:lnTo>
                  <a:pt x="3558" y="18"/>
                </a:lnTo>
                <a:lnTo>
                  <a:pt x="3558" y="18"/>
                </a:lnTo>
                <a:lnTo>
                  <a:pt x="3550" y="16"/>
                </a:lnTo>
                <a:lnTo>
                  <a:pt x="3546" y="12"/>
                </a:lnTo>
                <a:lnTo>
                  <a:pt x="3542" y="6"/>
                </a:lnTo>
                <a:lnTo>
                  <a:pt x="3540" y="0"/>
                </a:lnTo>
                <a:lnTo>
                  <a:pt x="3540" y="0"/>
                </a:lnTo>
                <a:lnTo>
                  <a:pt x="3540" y="0"/>
                </a:lnTo>
                <a:lnTo>
                  <a:pt x="3540" y="0"/>
                </a:lnTo>
                <a:lnTo>
                  <a:pt x="3538" y="0"/>
                </a:lnTo>
                <a:lnTo>
                  <a:pt x="3538" y="0"/>
                </a:lnTo>
                <a:lnTo>
                  <a:pt x="3536" y="6"/>
                </a:lnTo>
                <a:lnTo>
                  <a:pt x="3534" y="12"/>
                </a:lnTo>
                <a:lnTo>
                  <a:pt x="3528" y="16"/>
                </a:lnTo>
                <a:lnTo>
                  <a:pt x="3522" y="18"/>
                </a:lnTo>
                <a:lnTo>
                  <a:pt x="3522" y="18"/>
                </a:lnTo>
                <a:lnTo>
                  <a:pt x="3520" y="20"/>
                </a:lnTo>
                <a:lnTo>
                  <a:pt x="3520" y="20"/>
                </a:lnTo>
                <a:lnTo>
                  <a:pt x="3522" y="20"/>
                </a:lnTo>
                <a:lnTo>
                  <a:pt x="3522" y="20"/>
                </a:lnTo>
                <a:lnTo>
                  <a:pt x="3528" y="24"/>
                </a:lnTo>
                <a:lnTo>
                  <a:pt x="3534" y="28"/>
                </a:lnTo>
                <a:lnTo>
                  <a:pt x="3538" y="32"/>
                </a:lnTo>
                <a:lnTo>
                  <a:pt x="3538" y="40"/>
                </a:lnTo>
                <a:lnTo>
                  <a:pt x="3538" y="40"/>
                </a:lnTo>
                <a:lnTo>
                  <a:pt x="3540" y="40"/>
                </a:lnTo>
                <a:lnTo>
                  <a:pt x="3540" y="40"/>
                </a:lnTo>
                <a:lnTo>
                  <a:pt x="3540" y="40"/>
                </a:lnTo>
                <a:lnTo>
                  <a:pt x="3540" y="40"/>
                </a:lnTo>
                <a:lnTo>
                  <a:pt x="3542" y="32"/>
                </a:lnTo>
                <a:lnTo>
                  <a:pt x="3546" y="28"/>
                </a:lnTo>
                <a:lnTo>
                  <a:pt x="3550" y="22"/>
                </a:lnTo>
                <a:lnTo>
                  <a:pt x="3558" y="20"/>
                </a:lnTo>
                <a:close/>
                <a:moveTo>
                  <a:pt x="3502" y="20"/>
                </a:moveTo>
                <a:lnTo>
                  <a:pt x="3502" y="20"/>
                </a:lnTo>
                <a:lnTo>
                  <a:pt x="3504" y="20"/>
                </a:lnTo>
                <a:lnTo>
                  <a:pt x="3504" y="20"/>
                </a:lnTo>
                <a:lnTo>
                  <a:pt x="3502" y="18"/>
                </a:lnTo>
                <a:lnTo>
                  <a:pt x="3502" y="18"/>
                </a:lnTo>
                <a:lnTo>
                  <a:pt x="3496" y="16"/>
                </a:lnTo>
                <a:lnTo>
                  <a:pt x="3490" y="12"/>
                </a:lnTo>
                <a:lnTo>
                  <a:pt x="3486" y="6"/>
                </a:lnTo>
                <a:lnTo>
                  <a:pt x="3486" y="0"/>
                </a:lnTo>
                <a:lnTo>
                  <a:pt x="3486" y="0"/>
                </a:lnTo>
                <a:lnTo>
                  <a:pt x="3484" y="0"/>
                </a:lnTo>
                <a:lnTo>
                  <a:pt x="3484" y="0"/>
                </a:lnTo>
                <a:lnTo>
                  <a:pt x="3484" y="0"/>
                </a:lnTo>
                <a:lnTo>
                  <a:pt x="3484" y="0"/>
                </a:lnTo>
                <a:lnTo>
                  <a:pt x="3482" y="6"/>
                </a:lnTo>
                <a:lnTo>
                  <a:pt x="3478" y="12"/>
                </a:lnTo>
                <a:lnTo>
                  <a:pt x="3472" y="16"/>
                </a:lnTo>
                <a:lnTo>
                  <a:pt x="3466" y="18"/>
                </a:lnTo>
                <a:lnTo>
                  <a:pt x="3466" y="18"/>
                </a:lnTo>
                <a:lnTo>
                  <a:pt x="3466" y="20"/>
                </a:lnTo>
                <a:lnTo>
                  <a:pt x="3466" y="20"/>
                </a:lnTo>
                <a:lnTo>
                  <a:pt x="3466" y="20"/>
                </a:lnTo>
                <a:lnTo>
                  <a:pt x="3466" y="20"/>
                </a:lnTo>
                <a:lnTo>
                  <a:pt x="3472" y="24"/>
                </a:lnTo>
                <a:lnTo>
                  <a:pt x="3478" y="28"/>
                </a:lnTo>
                <a:lnTo>
                  <a:pt x="3482" y="32"/>
                </a:lnTo>
                <a:lnTo>
                  <a:pt x="3484" y="40"/>
                </a:lnTo>
                <a:lnTo>
                  <a:pt x="3484" y="40"/>
                </a:lnTo>
                <a:lnTo>
                  <a:pt x="3484" y="40"/>
                </a:lnTo>
                <a:lnTo>
                  <a:pt x="3484" y="40"/>
                </a:lnTo>
                <a:lnTo>
                  <a:pt x="3486" y="40"/>
                </a:lnTo>
                <a:lnTo>
                  <a:pt x="3486" y="40"/>
                </a:lnTo>
                <a:lnTo>
                  <a:pt x="3486" y="32"/>
                </a:lnTo>
                <a:lnTo>
                  <a:pt x="3490" y="28"/>
                </a:lnTo>
                <a:lnTo>
                  <a:pt x="3496" y="22"/>
                </a:lnTo>
                <a:lnTo>
                  <a:pt x="3502" y="20"/>
                </a:lnTo>
                <a:close/>
                <a:moveTo>
                  <a:pt x="3448" y="20"/>
                </a:moveTo>
                <a:lnTo>
                  <a:pt x="3448" y="20"/>
                </a:lnTo>
                <a:lnTo>
                  <a:pt x="3448" y="20"/>
                </a:lnTo>
                <a:lnTo>
                  <a:pt x="3448" y="20"/>
                </a:lnTo>
                <a:lnTo>
                  <a:pt x="3448" y="18"/>
                </a:lnTo>
                <a:lnTo>
                  <a:pt x="3448" y="18"/>
                </a:lnTo>
                <a:lnTo>
                  <a:pt x="3440" y="16"/>
                </a:lnTo>
                <a:lnTo>
                  <a:pt x="3436" y="12"/>
                </a:lnTo>
                <a:lnTo>
                  <a:pt x="3432" y="6"/>
                </a:lnTo>
                <a:lnTo>
                  <a:pt x="3430" y="0"/>
                </a:lnTo>
                <a:lnTo>
                  <a:pt x="3430" y="0"/>
                </a:lnTo>
                <a:lnTo>
                  <a:pt x="3430" y="0"/>
                </a:lnTo>
                <a:lnTo>
                  <a:pt x="3430" y="0"/>
                </a:lnTo>
                <a:lnTo>
                  <a:pt x="3428" y="0"/>
                </a:lnTo>
                <a:lnTo>
                  <a:pt x="3428" y="0"/>
                </a:lnTo>
                <a:lnTo>
                  <a:pt x="3426" y="6"/>
                </a:lnTo>
                <a:lnTo>
                  <a:pt x="3424" y="12"/>
                </a:lnTo>
                <a:lnTo>
                  <a:pt x="3418" y="16"/>
                </a:lnTo>
                <a:lnTo>
                  <a:pt x="3412" y="18"/>
                </a:lnTo>
                <a:lnTo>
                  <a:pt x="3412" y="18"/>
                </a:lnTo>
                <a:lnTo>
                  <a:pt x="3410" y="20"/>
                </a:lnTo>
                <a:lnTo>
                  <a:pt x="3410" y="20"/>
                </a:lnTo>
                <a:lnTo>
                  <a:pt x="3412" y="20"/>
                </a:lnTo>
                <a:lnTo>
                  <a:pt x="3412" y="20"/>
                </a:lnTo>
                <a:lnTo>
                  <a:pt x="3418" y="24"/>
                </a:lnTo>
                <a:lnTo>
                  <a:pt x="3424" y="28"/>
                </a:lnTo>
                <a:lnTo>
                  <a:pt x="3428" y="32"/>
                </a:lnTo>
                <a:lnTo>
                  <a:pt x="3428" y="40"/>
                </a:lnTo>
                <a:lnTo>
                  <a:pt x="3428" y="40"/>
                </a:lnTo>
                <a:lnTo>
                  <a:pt x="3430" y="40"/>
                </a:lnTo>
                <a:lnTo>
                  <a:pt x="3430" y="40"/>
                </a:lnTo>
                <a:lnTo>
                  <a:pt x="3430" y="40"/>
                </a:lnTo>
                <a:lnTo>
                  <a:pt x="3430" y="40"/>
                </a:lnTo>
                <a:lnTo>
                  <a:pt x="3432" y="32"/>
                </a:lnTo>
                <a:lnTo>
                  <a:pt x="3436" y="28"/>
                </a:lnTo>
                <a:lnTo>
                  <a:pt x="3440" y="22"/>
                </a:lnTo>
                <a:lnTo>
                  <a:pt x="3448" y="20"/>
                </a:lnTo>
                <a:close/>
                <a:moveTo>
                  <a:pt x="3392" y="20"/>
                </a:moveTo>
                <a:lnTo>
                  <a:pt x="3392" y="20"/>
                </a:lnTo>
                <a:lnTo>
                  <a:pt x="3394" y="20"/>
                </a:lnTo>
                <a:lnTo>
                  <a:pt x="3394" y="20"/>
                </a:lnTo>
                <a:lnTo>
                  <a:pt x="3392" y="18"/>
                </a:lnTo>
                <a:lnTo>
                  <a:pt x="3392" y="18"/>
                </a:lnTo>
                <a:lnTo>
                  <a:pt x="3386" y="16"/>
                </a:lnTo>
                <a:lnTo>
                  <a:pt x="3380" y="12"/>
                </a:lnTo>
                <a:lnTo>
                  <a:pt x="3376" y="6"/>
                </a:lnTo>
                <a:lnTo>
                  <a:pt x="3376" y="0"/>
                </a:lnTo>
                <a:lnTo>
                  <a:pt x="3376" y="0"/>
                </a:lnTo>
                <a:lnTo>
                  <a:pt x="3374" y="0"/>
                </a:lnTo>
                <a:lnTo>
                  <a:pt x="3374" y="0"/>
                </a:lnTo>
                <a:lnTo>
                  <a:pt x="3374" y="0"/>
                </a:lnTo>
                <a:lnTo>
                  <a:pt x="3374" y="0"/>
                </a:lnTo>
                <a:lnTo>
                  <a:pt x="3372" y="6"/>
                </a:lnTo>
                <a:lnTo>
                  <a:pt x="3368" y="12"/>
                </a:lnTo>
                <a:lnTo>
                  <a:pt x="3362" y="16"/>
                </a:lnTo>
                <a:lnTo>
                  <a:pt x="3356" y="18"/>
                </a:lnTo>
                <a:lnTo>
                  <a:pt x="3356" y="18"/>
                </a:lnTo>
                <a:lnTo>
                  <a:pt x="3356" y="20"/>
                </a:lnTo>
                <a:lnTo>
                  <a:pt x="3356" y="20"/>
                </a:lnTo>
                <a:lnTo>
                  <a:pt x="3356" y="20"/>
                </a:lnTo>
                <a:lnTo>
                  <a:pt x="3356" y="20"/>
                </a:lnTo>
                <a:lnTo>
                  <a:pt x="3362" y="24"/>
                </a:lnTo>
                <a:lnTo>
                  <a:pt x="3368" y="28"/>
                </a:lnTo>
                <a:lnTo>
                  <a:pt x="3372" y="32"/>
                </a:lnTo>
                <a:lnTo>
                  <a:pt x="3374" y="40"/>
                </a:lnTo>
                <a:lnTo>
                  <a:pt x="3374" y="40"/>
                </a:lnTo>
                <a:lnTo>
                  <a:pt x="3374" y="40"/>
                </a:lnTo>
                <a:lnTo>
                  <a:pt x="3374" y="40"/>
                </a:lnTo>
                <a:lnTo>
                  <a:pt x="3376" y="40"/>
                </a:lnTo>
                <a:lnTo>
                  <a:pt x="3376" y="40"/>
                </a:lnTo>
                <a:lnTo>
                  <a:pt x="3376" y="32"/>
                </a:lnTo>
                <a:lnTo>
                  <a:pt x="3380" y="28"/>
                </a:lnTo>
                <a:lnTo>
                  <a:pt x="3386" y="22"/>
                </a:lnTo>
                <a:lnTo>
                  <a:pt x="3392" y="20"/>
                </a:lnTo>
                <a:close/>
                <a:moveTo>
                  <a:pt x="3338" y="20"/>
                </a:moveTo>
                <a:lnTo>
                  <a:pt x="3338" y="20"/>
                </a:lnTo>
                <a:lnTo>
                  <a:pt x="3338" y="20"/>
                </a:lnTo>
                <a:lnTo>
                  <a:pt x="3338" y="20"/>
                </a:lnTo>
                <a:lnTo>
                  <a:pt x="3338" y="18"/>
                </a:lnTo>
                <a:lnTo>
                  <a:pt x="3338" y="18"/>
                </a:lnTo>
                <a:lnTo>
                  <a:pt x="3330" y="16"/>
                </a:lnTo>
                <a:lnTo>
                  <a:pt x="3326" y="12"/>
                </a:lnTo>
                <a:lnTo>
                  <a:pt x="3322" y="6"/>
                </a:lnTo>
                <a:lnTo>
                  <a:pt x="3320" y="0"/>
                </a:lnTo>
                <a:lnTo>
                  <a:pt x="3320" y="0"/>
                </a:lnTo>
                <a:lnTo>
                  <a:pt x="3320" y="0"/>
                </a:lnTo>
                <a:lnTo>
                  <a:pt x="3320" y="0"/>
                </a:lnTo>
                <a:lnTo>
                  <a:pt x="3318" y="0"/>
                </a:lnTo>
                <a:lnTo>
                  <a:pt x="3318" y="0"/>
                </a:lnTo>
                <a:lnTo>
                  <a:pt x="3316" y="6"/>
                </a:lnTo>
                <a:lnTo>
                  <a:pt x="3314" y="12"/>
                </a:lnTo>
                <a:lnTo>
                  <a:pt x="3308" y="16"/>
                </a:lnTo>
                <a:lnTo>
                  <a:pt x="3302" y="18"/>
                </a:lnTo>
                <a:lnTo>
                  <a:pt x="3302" y="18"/>
                </a:lnTo>
                <a:lnTo>
                  <a:pt x="3300" y="20"/>
                </a:lnTo>
                <a:lnTo>
                  <a:pt x="3300" y="20"/>
                </a:lnTo>
                <a:lnTo>
                  <a:pt x="3302" y="20"/>
                </a:lnTo>
                <a:lnTo>
                  <a:pt x="3302" y="20"/>
                </a:lnTo>
                <a:lnTo>
                  <a:pt x="3308" y="24"/>
                </a:lnTo>
                <a:lnTo>
                  <a:pt x="3314" y="28"/>
                </a:lnTo>
                <a:lnTo>
                  <a:pt x="3316" y="32"/>
                </a:lnTo>
                <a:lnTo>
                  <a:pt x="3318" y="40"/>
                </a:lnTo>
                <a:lnTo>
                  <a:pt x="3318" y="40"/>
                </a:lnTo>
                <a:lnTo>
                  <a:pt x="3320" y="40"/>
                </a:lnTo>
                <a:lnTo>
                  <a:pt x="3320" y="40"/>
                </a:lnTo>
                <a:lnTo>
                  <a:pt x="3320" y="40"/>
                </a:lnTo>
                <a:lnTo>
                  <a:pt x="3320" y="40"/>
                </a:lnTo>
                <a:lnTo>
                  <a:pt x="3322" y="32"/>
                </a:lnTo>
                <a:lnTo>
                  <a:pt x="3326" y="28"/>
                </a:lnTo>
                <a:lnTo>
                  <a:pt x="3330" y="22"/>
                </a:lnTo>
                <a:lnTo>
                  <a:pt x="3338" y="20"/>
                </a:lnTo>
                <a:close/>
                <a:moveTo>
                  <a:pt x="3282" y="20"/>
                </a:moveTo>
                <a:lnTo>
                  <a:pt x="3282" y="20"/>
                </a:lnTo>
                <a:lnTo>
                  <a:pt x="3282" y="20"/>
                </a:lnTo>
                <a:lnTo>
                  <a:pt x="3282" y="20"/>
                </a:lnTo>
                <a:lnTo>
                  <a:pt x="3282" y="18"/>
                </a:lnTo>
                <a:lnTo>
                  <a:pt x="3282" y="18"/>
                </a:lnTo>
                <a:lnTo>
                  <a:pt x="3276" y="16"/>
                </a:lnTo>
                <a:lnTo>
                  <a:pt x="3270" y="12"/>
                </a:lnTo>
                <a:lnTo>
                  <a:pt x="3266" y="6"/>
                </a:lnTo>
                <a:lnTo>
                  <a:pt x="3266" y="0"/>
                </a:lnTo>
                <a:lnTo>
                  <a:pt x="3266" y="0"/>
                </a:lnTo>
                <a:lnTo>
                  <a:pt x="3264" y="0"/>
                </a:lnTo>
                <a:lnTo>
                  <a:pt x="3264" y="0"/>
                </a:lnTo>
                <a:lnTo>
                  <a:pt x="3264" y="0"/>
                </a:lnTo>
                <a:lnTo>
                  <a:pt x="3264" y="0"/>
                </a:lnTo>
                <a:lnTo>
                  <a:pt x="3262" y="6"/>
                </a:lnTo>
                <a:lnTo>
                  <a:pt x="3258" y="12"/>
                </a:lnTo>
                <a:lnTo>
                  <a:pt x="3252" y="16"/>
                </a:lnTo>
                <a:lnTo>
                  <a:pt x="3246" y="18"/>
                </a:lnTo>
                <a:lnTo>
                  <a:pt x="3246" y="18"/>
                </a:lnTo>
                <a:lnTo>
                  <a:pt x="3246" y="20"/>
                </a:lnTo>
                <a:lnTo>
                  <a:pt x="3246" y="20"/>
                </a:lnTo>
                <a:lnTo>
                  <a:pt x="3246" y="20"/>
                </a:lnTo>
                <a:lnTo>
                  <a:pt x="3246" y="20"/>
                </a:lnTo>
                <a:lnTo>
                  <a:pt x="3252" y="24"/>
                </a:lnTo>
                <a:lnTo>
                  <a:pt x="3258" y="28"/>
                </a:lnTo>
                <a:lnTo>
                  <a:pt x="3262" y="32"/>
                </a:lnTo>
                <a:lnTo>
                  <a:pt x="3264" y="40"/>
                </a:lnTo>
                <a:lnTo>
                  <a:pt x="3264" y="40"/>
                </a:lnTo>
                <a:lnTo>
                  <a:pt x="3264" y="40"/>
                </a:lnTo>
                <a:lnTo>
                  <a:pt x="3264" y="40"/>
                </a:lnTo>
                <a:lnTo>
                  <a:pt x="3266" y="40"/>
                </a:lnTo>
                <a:lnTo>
                  <a:pt x="3266" y="40"/>
                </a:lnTo>
                <a:lnTo>
                  <a:pt x="3266" y="32"/>
                </a:lnTo>
                <a:lnTo>
                  <a:pt x="3270" y="28"/>
                </a:lnTo>
                <a:lnTo>
                  <a:pt x="3276" y="22"/>
                </a:lnTo>
                <a:lnTo>
                  <a:pt x="3282" y="20"/>
                </a:lnTo>
                <a:close/>
                <a:moveTo>
                  <a:pt x="3228" y="20"/>
                </a:moveTo>
                <a:lnTo>
                  <a:pt x="3228" y="20"/>
                </a:lnTo>
                <a:lnTo>
                  <a:pt x="3228" y="20"/>
                </a:lnTo>
                <a:lnTo>
                  <a:pt x="3228" y="20"/>
                </a:lnTo>
                <a:lnTo>
                  <a:pt x="3228" y="18"/>
                </a:lnTo>
                <a:lnTo>
                  <a:pt x="3228" y="18"/>
                </a:lnTo>
                <a:lnTo>
                  <a:pt x="3220" y="16"/>
                </a:lnTo>
                <a:lnTo>
                  <a:pt x="3216" y="12"/>
                </a:lnTo>
                <a:lnTo>
                  <a:pt x="3212" y="6"/>
                </a:lnTo>
                <a:lnTo>
                  <a:pt x="3210" y="0"/>
                </a:lnTo>
                <a:lnTo>
                  <a:pt x="3210" y="0"/>
                </a:lnTo>
                <a:lnTo>
                  <a:pt x="3210" y="0"/>
                </a:lnTo>
                <a:lnTo>
                  <a:pt x="3210" y="0"/>
                </a:lnTo>
                <a:lnTo>
                  <a:pt x="3208" y="0"/>
                </a:lnTo>
                <a:lnTo>
                  <a:pt x="3208" y="0"/>
                </a:lnTo>
                <a:lnTo>
                  <a:pt x="3206" y="6"/>
                </a:lnTo>
                <a:lnTo>
                  <a:pt x="3204" y="12"/>
                </a:lnTo>
                <a:lnTo>
                  <a:pt x="3198" y="16"/>
                </a:lnTo>
                <a:lnTo>
                  <a:pt x="3192" y="18"/>
                </a:lnTo>
                <a:lnTo>
                  <a:pt x="3192" y="18"/>
                </a:lnTo>
                <a:lnTo>
                  <a:pt x="3190" y="20"/>
                </a:lnTo>
                <a:lnTo>
                  <a:pt x="3190" y="20"/>
                </a:lnTo>
                <a:lnTo>
                  <a:pt x="3192" y="20"/>
                </a:lnTo>
                <a:lnTo>
                  <a:pt x="3192" y="20"/>
                </a:lnTo>
                <a:lnTo>
                  <a:pt x="3198" y="24"/>
                </a:lnTo>
                <a:lnTo>
                  <a:pt x="3204" y="28"/>
                </a:lnTo>
                <a:lnTo>
                  <a:pt x="3206" y="32"/>
                </a:lnTo>
                <a:lnTo>
                  <a:pt x="3208" y="40"/>
                </a:lnTo>
                <a:lnTo>
                  <a:pt x="3208" y="40"/>
                </a:lnTo>
                <a:lnTo>
                  <a:pt x="3210" y="40"/>
                </a:lnTo>
                <a:lnTo>
                  <a:pt x="3210" y="40"/>
                </a:lnTo>
                <a:lnTo>
                  <a:pt x="3210" y="40"/>
                </a:lnTo>
                <a:lnTo>
                  <a:pt x="3210" y="40"/>
                </a:lnTo>
                <a:lnTo>
                  <a:pt x="3212" y="32"/>
                </a:lnTo>
                <a:lnTo>
                  <a:pt x="3216" y="28"/>
                </a:lnTo>
                <a:lnTo>
                  <a:pt x="3220" y="22"/>
                </a:lnTo>
                <a:lnTo>
                  <a:pt x="3228" y="20"/>
                </a:lnTo>
                <a:close/>
                <a:moveTo>
                  <a:pt x="3172" y="20"/>
                </a:moveTo>
                <a:lnTo>
                  <a:pt x="3172" y="20"/>
                </a:lnTo>
                <a:lnTo>
                  <a:pt x="3172" y="20"/>
                </a:lnTo>
                <a:lnTo>
                  <a:pt x="3172" y="20"/>
                </a:lnTo>
                <a:lnTo>
                  <a:pt x="3172" y="18"/>
                </a:lnTo>
                <a:lnTo>
                  <a:pt x="3172" y="18"/>
                </a:lnTo>
                <a:lnTo>
                  <a:pt x="3166" y="16"/>
                </a:lnTo>
                <a:lnTo>
                  <a:pt x="3160" y="12"/>
                </a:lnTo>
                <a:lnTo>
                  <a:pt x="3156" y="6"/>
                </a:lnTo>
                <a:lnTo>
                  <a:pt x="3156" y="0"/>
                </a:lnTo>
                <a:lnTo>
                  <a:pt x="3156" y="0"/>
                </a:lnTo>
                <a:lnTo>
                  <a:pt x="3154" y="0"/>
                </a:lnTo>
                <a:lnTo>
                  <a:pt x="3154" y="0"/>
                </a:lnTo>
                <a:lnTo>
                  <a:pt x="3154" y="0"/>
                </a:lnTo>
                <a:lnTo>
                  <a:pt x="3154" y="0"/>
                </a:lnTo>
                <a:lnTo>
                  <a:pt x="3152" y="6"/>
                </a:lnTo>
                <a:lnTo>
                  <a:pt x="3148" y="12"/>
                </a:lnTo>
                <a:lnTo>
                  <a:pt x="3142" y="16"/>
                </a:lnTo>
                <a:lnTo>
                  <a:pt x="3136" y="18"/>
                </a:lnTo>
                <a:lnTo>
                  <a:pt x="3136" y="18"/>
                </a:lnTo>
                <a:lnTo>
                  <a:pt x="3136" y="20"/>
                </a:lnTo>
                <a:lnTo>
                  <a:pt x="3136" y="20"/>
                </a:lnTo>
                <a:lnTo>
                  <a:pt x="3136" y="20"/>
                </a:lnTo>
                <a:lnTo>
                  <a:pt x="3136" y="20"/>
                </a:lnTo>
                <a:lnTo>
                  <a:pt x="3142" y="24"/>
                </a:lnTo>
                <a:lnTo>
                  <a:pt x="3148" y="28"/>
                </a:lnTo>
                <a:lnTo>
                  <a:pt x="3152" y="32"/>
                </a:lnTo>
                <a:lnTo>
                  <a:pt x="3154" y="40"/>
                </a:lnTo>
                <a:lnTo>
                  <a:pt x="3154" y="40"/>
                </a:lnTo>
                <a:lnTo>
                  <a:pt x="3154" y="40"/>
                </a:lnTo>
                <a:lnTo>
                  <a:pt x="3154" y="40"/>
                </a:lnTo>
                <a:lnTo>
                  <a:pt x="3156" y="40"/>
                </a:lnTo>
                <a:lnTo>
                  <a:pt x="3156" y="40"/>
                </a:lnTo>
                <a:lnTo>
                  <a:pt x="3156" y="32"/>
                </a:lnTo>
                <a:lnTo>
                  <a:pt x="3160" y="28"/>
                </a:lnTo>
                <a:lnTo>
                  <a:pt x="3166" y="22"/>
                </a:lnTo>
                <a:lnTo>
                  <a:pt x="3172" y="20"/>
                </a:lnTo>
                <a:close/>
                <a:moveTo>
                  <a:pt x="3118" y="20"/>
                </a:moveTo>
                <a:lnTo>
                  <a:pt x="3118" y="20"/>
                </a:lnTo>
                <a:lnTo>
                  <a:pt x="3118" y="20"/>
                </a:lnTo>
                <a:lnTo>
                  <a:pt x="3118" y="20"/>
                </a:lnTo>
                <a:lnTo>
                  <a:pt x="3118" y="18"/>
                </a:lnTo>
                <a:lnTo>
                  <a:pt x="3118" y="18"/>
                </a:lnTo>
                <a:lnTo>
                  <a:pt x="3110" y="16"/>
                </a:lnTo>
                <a:lnTo>
                  <a:pt x="3106" y="12"/>
                </a:lnTo>
                <a:lnTo>
                  <a:pt x="3102" y="6"/>
                </a:lnTo>
                <a:lnTo>
                  <a:pt x="3100" y="0"/>
                </a:lnTo>
                <a:lnTo>
                  <a:pt x="3100" y="0"/>
                </a:lnTo>
                <a:lnTo>
                  <a:pt x="3100" y="0"/>
                </a:lnTo>
                <a:lnTo>
                  <a:pt x="3100" y="0"/>
                </a:lnTo>
                <a:lnTo>
                  <a:pt x="3098" y="0"/>
                </a:lnTo>
                <a:lnTo>
                  <a:pt x="3098" y="0"/>
                </a:lnTo>
                <a:lnTo>
                  <a:pt x="3096" y="6"/>
                </a:lnTo>
                <a:lnTo>
                  <a:pt x="3094" y="12"/>
                </a:lnTo>
                <a:lnTo>
                  <a:pt x="3088" y="16"/>
                </a:lnTo>
                <a:lnTo>
                  <a:pt x="3082" y="18"/>
                </a:lnTo>
                <a:lnTo>
                  <a:pt x="3082" y="18"/>
                </a:lnTo>
                <a:lnTo>
                  <a:pt x="3080" y="20"/>
                </a:lnTo>
                <a:lnTo>
                  <a:pt x="3080" y="20"/>
                </a:lnTo>
                <a:lnTo>
                  <a:pt x="3082" y="20"/>
                </a:lnTo>
                <a:lnTo>
                  <a:pt x="3082" y="20"/>
                </a:lnTo>
                <a:lnTo>
                  <a:pt x="3088" y="24"/>
                </a:lnTo>
                <a:lnTo>
                  <a:pt x="3094" y="28"/>
                </a:lnTo>
                <a:lnTo>
                  <a:pt x="3096" y="32"/>
                </a:lnTo>
                <a:lnTo>
                  <a:pt x="3098" y="40"/>
                </a:lnTo>
                <a:lnTo>
                  <a:pt x="3098" y="40"/>
                </a:lnTo>
                <a:lnTo>
                  <a:pt x="3100" y="40"/>
                </a:lnTo>
                <a:lnTo>
                  <a:pt x="3100" y="40"/>
                </a:lnTo>
                <a:lnTo>
                  <a:pt x="3100" y="40"/>
                </a:lnTo>
                <a:lnTo>
                  <a:pt x="3100" y="40"/>
                </a:lnTo>
                <a:lnTo>
                  <a:pt x="3102" y="32"/>
                </a:lnTo>
                <a:lnTo>
                  <a:pt x="3106" y="28"/>
                </a:lnTo>
                <a:lnTo>
                  <a:pt x="3110" y="22"/>
                </a:lnTo>
                <a:lnTo>
                  <a:pt x="3118" y="20"/>
                </a:lnTo>
                <a:close/>
                <a:moveTo>
                  <a:pt x="3062" y="20"/>
                </a:moveTo>
                <a:lnTo>
                  <a:pt x="3062" y="20"/>
                </a:lnTo>
                <a:lnTo>
                  <a:pt x="3062" y="20"/>
                </a:lnTo>
                <a:lnTo>
                  <a:pt x="3062" y="20"/>
                </a:lnTo>
                <a:lnTo>
                  <a:pt x="3062" y="18"/>
                </a:lnTo>
                <a:lnTo>
                  <a:pt x="3062" y="18"/>
                </a:lnTo>
                <a:lnTo>
                  <a:pt x="3056" y="16"/>
                </a:lnTo>
                <a:lnTo>
                  <a:pt x="3050" y="12"/>
                </a:lnTo>
                <a:lnTo>
                  <a:pt x="3046" y="6"/>
                </a:lnTo>
                <a:lnTo>
                  <a:pt x="3044" y="0"/>
                </a:lnTo>
                <a:lnTo>
                  <a:pt x="3044" y="0"/>
                </a:lnTo>
                <a:lnTo>
                  <a:pt x="3044" y="0"/>
                </a:lnTo>
                <a:lnTo>
                  <a:pt x="3044" y="0"/>
                </a:lnTo>
                <a:lnTo>
                  <a:pt x="3044" y="0"/>
                </a:lnTo>
                <a:lnTo>
                  <a:pt x="3044" y="0"/>
                </a:lnTo>
                <a:lnTo>
                  <a:pt x="3042" y="6"/>
                </a:lnTo>
                <a:lnTo>
                  <a:pt x="3038" y="12"/>
                </a:lnTo>
                <a:lnTo>
                  <a:pt x="3032" y="16"/>
                </a:lnTo>
                <a:lnTo>
                  <a:pt x="3026" y="18"/>
                </a:lnTo>
                <a:lnTo>
                  <a:pt x="3026" y="18"/>
                </a:lnTo>
                <a:lnTo>
                  <a:pt x="3026" y="20"/>
                </a:lnTo>
                <a:lnTo>
                  <a:pt x="3026" y="20"/>
                </a:lnTo>
                <a:lnTo>
                  <a:pt x="3026" y="20"/>
                </a:lnTo>
                <a:lnTo>
                  <a:pt x="3026" y="20"/>
                </a:lnTo>
                <a:lnTo>
                  <a:pt x="3032" y="24"/>
                </a:lnTo>
                <a:lnTo>
                  <a:pt x="3038" y="28"/>
                </a:lnTo>
                <a:lnTo>
                  <a:pt x="3042" y="32"/>
                </a:lnTo>
                <a:lnTo>
                  <a:pt x="3044" y="40"/>
                </a:lnTo>
                <a:lnTo>
                  <a:pt x="3044" y="40"/>
                </a:lnTo>
                <a:lnTo>
                  <a:pt x="3044" y="40"/>
                </a:lnTo>
                <a:lnTo>
                  <a:pt x="3044" y="40"/>
                </a:lnTo>
                <a:lnTo>
                  <a:pt x="3044" y="40"/>
                </a:lnTo>
                <a:lnTo>
                  <a:pt x="3044" y="40"/>
                </a:lnTo>
                <a:lnTo>
                  <a:pt x="3046" y="32"/>
                </a:lnTo>
                <a:lnTo>
                  <a:pt x="3050" y="28"/>
                </a:lnTo>
                <a:lnTo>
                  <a:pt x="3056" y="22"/>
                </a:lnTo>
                <a:lnTo>
                  <a:pt x="3062" y="20"/>
                </a:lnTo>
                <a:close/>
                <a:moveTo>
                  <a:pt x="3008" y="20"/>
                </a:moveTo>
                <a:lnTo>
                  <a:pt x="3008" y="20"/>
                </a:lnTo>
                <a:lnTo>
                  <a:pt x="3008" y="20"/>
                </a:lnTo>
                <a:lnTo>
                  <a:pt x="3008" y="20"/>
                </a:lnTo>
                <a:lnTo>
                  <a:pt x="3008" y="18"/>
                </a:lnTo>
                <a:lnTo>
                  <a:pt x="3008" y="18"/>
                </a:lnTo>
                <a:lnTo>
                  <a:pt x="3000" y="16"/>
                </a:lnTo>
                <a:lnTo>
                  <a:pt x="2996" y="12"/>
                </a:lnTo>
                <a:lnTo>
                  <a:pt x="2992" y="6"/>
                </a:lnTo>
                <a:lnTo>
                  <a:pt x="2990" y="0"/>
                </a:lnTo>
                <a:lnTo>
                  <a:pt x="2990" y="0"/>
                </a:lnTo>
                <a:lnTo>
                  <a:pt x="2990" y="0"/>
                </a:lnTo>
                <a:lnTo>
                  <a:pt x="2990" y="0"/>
                </a:lnTo>
                <a:lnTo>
                  <a:pt x="2988" y="0"/>
                </a:lnTo>
                <a:lnTo>
                  <a:pt x="2988" y="0"/>
                </a:lnTo>
                <a:lnTo>
                  <a:pt x="2986" y="6"/>
                </a:lnTo>
                <a:lnTo>
                  <a:pt x="2984" y="12"/>
                </a:lnTo>
                <a:lnTo>
                  <a:pt x="2978" y="16"/>
                </a:lnTo>
                <a:lnTo>
                  <a:pt x="2972" y="18"/>
                </a:lnTo>
                <a:lnTo>
                  <a:pt x="2972" y="18"/>
                </a:lnTo>
                <a:lnTo>
                  <a:pt x="2970" y="20"/>
                </a:lnTo>
                <a:lnTo>
                  <a:pt x="2970" y="20"/>
                </a:lnTo>
                <a:lnTo>
                  <a:pt x="2972" y="20"/>
                </a:lnTo>
                <a:lnTo>
                  <a:pt x="2972" y="20"/>
                </a:lnTo>
                <a:lnTo>
                  <a:pt x="2978" y="24"/>
                </a:lnTo>
                <a:lnTo>
                  <a:pt x="2984" y="28"/>
                </a:lnTo>
                <a:lnTo>
                  <a:pt x="2986" y="32"/>
                </a:lnTo>
                <a:lnTo>
                  <a:pt x="2988" y="40"/>
                </a:lnTo>
                <a:lnTo>
                  <a:pt x="2988" y="40"/>
                </a:lnTo>
                <a:lnTo>
                  <a:pt x="2990" y="40"/>
                </a:lnTo>
                <a:lnTo>
                  <a:pt x="2990" y="40"/>
                </a:lnTo>
                <a:lnTo>
                  <a:pt x="2990" y="40"/>
                </a:lnTo>
                <a:lnTo>
                  <a:pt x="2990" y="40"/>
                </a:lnTo>
                <a:lnTo>
                  <a:pt x="2992" y="32"/>
                </a:lnTo>
                <a:lnTo>
                  <a:pt x="2996" y="28"/>
                </a:lnTo>
                <a:lnTo>
                  <a:pt x="3000" y="22"/>
                </a:lnTo>
                <a:lnTo>
                  <a:pt x="3008" y="20"/>
                </a:lnTo>
                <a:close/>
                <a:moveTo>
                  <a:pt x="2952" y="20"/>
                </a:moveTo>
                <a:lnTo>
                  <a:pt x="2952" y="20"/>
                </a:lnTo>
                <a:lnTo>
                  <a:pt x="2952" y="20"/>
                </a:lnTo>
                <a:lnTo>
                  <a:pt x="2952" y="20"/>
                </a:lnTo>
                <a:lnTo>
                  <a:pt x="2952" y="18"/>
                </a:lnTo>
                <a:lnTo>
                  <a:pt x="2952" y="18"/>
                </a:lnTo>
                <a:lnTo>
                  <a:pt x="2946" y="16"/>
                </a:lnTo>
                <a:lnTo>
                  <a:pt x="2940" y="12"/>
                </a:lnTo>
                <a:lnTo>
                  <a:pt x="2936" y="6"/>
                </a:lnTo>
                <a:lnTo>
                  <a:pt x="2934" y="0"/>
                </a:lnTo>
                <a:lnTo>
                  <a:pt x="2934" y="0"/>
                </a:lnTo>
                <a:lnTo>
                  <a:pt x="2934" y="0"/>
                </a:lnTo>
                <a:lnTo>
                  <a:pt x="2934" y="0"/>
                </a:lnTo>
                <a:lnTo>
                  <a:pt x="2934" y="0"/>
                </a:lnTo>
                <a:lnTo>
                  <a:pt x="2934" y="0"/>
                </a:lnTo>
                <a:lnTo>
                  <a:pt x="2932" y="6"/>
                </a:lnTo>
                <a:lnTo>
                  <a:pt x="2928" y="12"/>
                </a:lnTo>
                <a:lnTo>
                  <a:pt x="2922" y="16"/>
                </a:lnTo>
                <a:lnTo>
                  <a:pt x="2916" y="18"/>
                </a:lnTo>
                <a:lnTo>
                  <a:pt x="2916" y="18"/>
                </a:lnTo>
                <a:lnTo>
                  <a:pt x="2916" y="20"/>
                </a:lnTo>
                <a:lnTo>
                  <a:pt x="2916" y="20"/>
                </a:lnTo>
                <a:lnTo>
                  <a:pt x="2916" y="20"/>
                </a:lnTo>
                <a:lnTo>
                  <a:pt x="2916" y="20"/>
                </a:lnTo>
                <a:lnTo>
                  <a:pt x="2922" y="24"/>
                </a:lnTo>
                <a:lnTo>
                  <a:pt x="2928" y="28"/>
                </a:lnTo>
                <a:lnTo>
                  <a:pt x="2932" y="32"/>
                </a:lnTo>
                <a:lnTo>
                  <a:pt x="2934" y="40"/>
                </a:lnTo>
                <a:lnTo>
                  <a:pt x="2934" y="40"/>
                </a:lnTo>
                <a:lnTo>
                  <a:pt x="2934" y="40"/>
                </a:lnTo>
                <a:lnTo>
                  <a:pt x="2934" y="40"/>
                </a:lnTo>
                <a:lnTo>
                  <a:pt x="2934" y="40"/>
                </a:lnTo>
                <a:lnTo>
                  <a:pt x="2934" y="40"/>
                </a:lnTo>
                <a:lnTo>
                  <a:pt x="2936" y="32"/>
                </a:lnTo>
                <a:lnTo>
                  <a:pt x="2940" y="28"/>
                </a:lnTo>
                <a:lnTo>
                  <a:pt x="2946" y="22"/>
                </a:lnTo>
                <a:lnTo>
                  <a:pt x="2952" y="20"/>
                </a:lnTo>
                <a:close/>
                <a:moveTo>
                  <a:pt x="2898" y="20"/>
                </a:moveTo>
                <a:lnTo>
                  <a:pt x="2898" y="20"/>
                </a:lnTo>
                <a:lnTo>
                  <a:pt x="2898" y="20"/>
                </a:lnTo>
                <a:lnTo>
                  <a:pt x="2898" y="20"/>
                </a:lnTo>
                <a:lnTo>
                  <a:pt x="2898" y="18"/>
                </a:lnTo>
                <a:lnTo>
                  <a:pt x="2898" y="18"/>
                </a:lnTo>
                <a:lnTo>
                  <a:pt x="2890" y="16"/>
                </a:lnTo>
                <a:lnTo>
                  <a:pt x="2886" y="12"/>
                </a:lnTo>
                <a:lnTo>
                  <a:pt x="2882" y="6"/>
                </a:lnTo>
                <a:lnTo>
                  <a:pt x="2880" y="0"/>
                </a:lnTo>
                <a:lnTo>
                  <a:pt x="2880" y="0"/>
                </a:lnTo>
                <a:lnTo>
                  <a:pt x="2880" y="0"/>
                </a:lnTo>
                <a:lnTo>
                  <a:pt x="2880" y="0"/>
                </a:lnTo>
                <a:lnTo>
                  <a:pt x="2878" y="0"/>
                </a:lnTo>
                <a:lnTo>
                  <a:pt x="2878" y="0"/>
                </a:lnTo>
                <a:lnTo>
                  <a:pt x="2876" y="6"/>
                </a:lnTo>
                <a:lnTo>
                  <a:pt x="2874" y="12"/>
                </a:lnTo>
                <a:lnTo>
                  <a:pt x="2868" y="16"/>
                </a:lnTo>
                <a:lnTo>
                  <a:pt x="2862" y="18"/>
                </a:lnTo>
                <a:lnTo>
                  <a:pt x="2862" y="18"/>
                </a:lnTo>
                <a:lnTo>
                  <a:pt x="2860" y="20"/>
                </a:lnTo>
                <a:lnTo>
                  <a:pt x="2860" y="20"/>
                </a:lnTo>
                <a:lnTo>
                  <a:pt x="2862" y="20"/>
                </a:lnTo>
                <a:lnTo>
                  <a:pt x="2862" y="20"/>
                </a:lnTo>
                <a:lnTo>
                  <a:pt x="2868" y="24"/>
                </a:lnTo>
                <a:lnTo>
                  <a:pt x="2874" y="28"/>
                </a:lnTo>
                <a:lnTo>
                  <a:pt x="2876" y="32"/>
                </a:lnTo>
                <a:lnTo>
                  <a:pt x="2878" y="40"/>
                </a:lnTo>
                <a:lnTo>
                  <a:pt x="2878" y="40"/>
                </a:lnTo>
                <a:lnTo>
                  <a:pt x="2880" y="40"/>
                </a:lnTo>
                <a:lnTo>
                  <a:pt x="2880" y="40"/>
                </a:lnTo>
                <a:lnTo>
                  <a:pt x="2880" y="40"/>
                </a:lnTo>
                <a:lnTo>
                  <a:pt x="2880" y="40"/>
                </a:lnTo>
                <a:lnTo>
                  <a:pt x="2882" y="32"/>
                </a:lnTo>
                <a:lnTo>
                  <a:pt x="2886" y="28"/>
                </a:lnTo>
                <a:lnTo>
                  <a:pt x="2890" y="22"/>
                </a:lnTo>
                <a:lnTo>
                  <a:pt x="2898" y="20"/>
                </a:lnTo>
                <a:close/>
                <a:moveTo>
                  <a:pt x="2842" y="20"/>
                </a:moveTo>
                <a:lnTo>
                  <a:pt x="2842" y="20"/>
                </a:lnTo>
                <a:lnTo>
                  <a:pt x="2842" y="20"/>
                </a:lnTo>
                <a:lnTo>
                  <a:pt x="2842" y="20"/>
                </a:lnTo>
                <a:lnTo>
                  <a:pt x="2842" y="18"/>
                </a:lnTo>
                <a:lnTo>
                  <a:pt x="2842" y="18"/>
                </a:lnTo>
                <a:lnTo>
                  <a:pt x="2836" y="16"/>
                </a:lnTo>
                <a:lnTo>
                  <a:pt x="2830" y="12"/>
                </a:lnTo>
                <a:lnTo>
                  <a:pt x="2826" y="6"/>
                </a:lnTo>
                <a:lnTo>
                  <a:pt x="2824" y="0"/>
                </a:lnTo>
                <a:lnTo>
                  <a:pt x="2824" y="0"/>
                </a:lnTo>
                <a:lnTo>
                  <a:pt x="2824" y="0"/>
                </a:lnTo>
                <a:lnTo>
                  <a:pt x="2824" y="0"/>
                </a:lnTo>
                <a:lnTo>
                  <a:pt x="2824" y="0"/>
                </a:lnTo>
                <a:lnTo>
                  <a:pt x="2824" y="0"/>
                </a:lnTo>
                <a:lnTo>
                  <a:pt x="2822" y="6"/>
                </a:lnTo>
                <a:lnTo>
                  <a:pt x="2818" y="12"/>
                </a:lnTo>
                <a:lnTo>
                  <a:pt x="2812" y="16"/>
                </a:lnTo>
                <a:lnTo>
                  <a:pt x="2806" y="18"/>
                </a:lnTo>
                <a:lnTo>
                  <a:pt x="2806" y="18"/>
                </a:lnTo>
                <a:lnTo>
                  <a:pt x="2806" y="20"/>
                </a:lnTo>
                <a:lnTo>
                  <a:pt x="2806" y="20"/>
                </a:lnTo>
                <a:lnTo>
                  <a:pt x="2806" y="20"/>
                </a:lnTo>
                <a:lnTo>
                  <a:pt x="2806" y="20"/>
                </a:lnTo>
                <a:lnTo>
                  <a:pt x="2812" y="24"/>
                </a:lnTo>
                <a:lnTo>
                  <a:pt x="2818" y="28"/>
                </a:lnTo>
                <a:lnTo>
                  <a:pt x="2822" y="32"/>
                </a:lnTo>
                <a:lnTo>
                  <a:pt x="2824" y="40"/>
                </a:lnTo>
                <a:lnTo>
                  <a:pt x="2824" y="40"/>
                </a:lnTo>
                <a:lnTo>
                  <a:pt x="2824" y="40"/>
                </a:lnTo>
                <a:lnTo>
                  <a:pt x="2824" y="40"/>
                </a:lnTo>
                <a:lnTo>
                  <a:pt x="2824" y="40"/>
                </a:lnTo>
                <a:lnTo>
                  <a:pt x="2824" y="40"/>
                </a:lnTo>
                <a:lnTo>
                  <a:pt x="2826" y="32"/>
                </a:lnTo>
                <a:lnTo>
                  <a:pt x="2830" y="28"/>
                </a:lnTo>
                <a:lnTo>
                  <a:pt x="2836" y="22"/>
                </a:lnTo>
                <a:lnTo>
                  <a:pt x="2842" y="20"/>
                </a:lnTo>
                <a:close/>
                <a:moveTo>
                  <a:pt x="2788" y="20"/>
                </a:moveTo>
                <a:lnTo>
                  <a:pt x="2788" y="20"/>
                </a:lnTo>
                <a:lnTo>
                  <a:pt x="2788" y="20"/>
                </a:lnTo>
                <a:lnTo>
                  <a:pt x="2788" y="20"/>
                </a:lnTo>
                <a:lnTo>
                  <a:pt x="2788" y="18"/>
                </a:lnTo>
                <a:lnTo>
                  <a:pt x="2788" y="18"/>
                </a:lnTo>
                <a:lnTo>
                  <a:pt x="2780" y="16"/>
                </a:lnTo>
                <a:lnTo>
                  <a:pt x="2776" y="12"/>
                </a:lnTo>
                <a:lnTo>
                  <a:pt x="2772" y="6"/>
                </a:lnTo>
                <a:lnTo>
                  <a:pt x="2770" y="0"/>
                </a:lnTo>
                <a:lnTo>
                  <a:pt x="2770" y="0"/>
                </a:lnTo>
                <a:lnTo>
                  <a:pt x="2770" y="0"/>
                </a:lnTo>
                <a:lnTo>
                  <a:pt x="2770" y="0"/>
                </a:lnTo>
                <a:lnTo>
                  <a:pt x="2768" y="0"/>
                </a:lnTo>
                <a:lnTo>
                  <a:pt x="2768" y="0"/>
                </a:lnTo>
                <a:lnTo>
                  <a:pt x="2766" y="6"/>
                </a:lnTo>
                <a:lnTo>
                  <a:pt x="2764" y="12"/>
                </a:lnTo>
                <a:lnTo>
                  <a:pt x="2758" y="16"/>
                </a:lnTo>
                <a:lnTo>
                  <a:pt x="2752" y="18"/>
                </a:lnTo>
                <a:lnTo>
                  <a:pt x="2752" y="18"/>
                </a:lnTo>
                <a:lnTo>
                  <a:pt x="2750" y="20"/>
                </a:lnTo>
                <a:lnTo>
                  <a:pt x="2750" y="20"/>
                </a:lnTo>
                <a:lnTo>
                  <a:pt x="2752" y="20"/>
                </a:lnTo>
                <a:lnTo>
                  <a:pt x="2752" y="20"/>
                </a:lnTo>
                <a:lnTo>
                  <a:pt x="2758" y="24"/>
                </a:lnTo>
                <a:lnTo>
                  <a:pt x="2764" y="28"/>
                </a:lnTo>
                <a:lnTo>
                  <a:pt x="2766" y="32"/>
                </a:lnTo>
                <a:lnTo>
                  <a:pt x="2768" y="40"/>
                </a:lnTo>
                <a:lnTo>
                  <a:pt x="2768" y="40"/>
                </a:lnTo>
                <a:lnTo>
                  <a:pt x="2770" y="40"/>
                </a:lnTo>
                <a:lnTo>
                  <a:pt x="2770" y="40"/>
                </a:lnTo>
                <a:lnTo>
                  <a:pt x="2770" y="40"/>
                </a:lnTo>
                <a:lnTo>
                  <a:pt x="2770" y="40"/>
                </a:lnTo>
                <a:lnTo>
                  <a:pt x="2772" y="32"/>
                </a:lnTo>
                <a:lnTo>
                  <a:pt x="2776" y="28"/>
                </a:lnTo>
                <a:lnTo>
                  <a:pt x="2780" y="22"/>
                </a:lnTo>
                <a:lnTo>
                  <a:pt x="2788" y="20"/>
                </a:lnTo>
                <a:close/>
                <a:moveTo>
                  <a:pt x="2732" y="20"/>
                </a:moveTo>
                <a:lnTo>
                  <a:pt x="2732" y="20"/>
                </a:lnTo>
                <a:lnTo>
                  <a:pt x="2732" y="20"/>
                </a:lnTo>
                <a:lnTo>
                  <a:pt x="2732" y="20"/>
                </a:lnTo>
                <a:lnTo>
                  <a:pt x="2732" y="18"/>
                </a:lnTo>
                <a:lnTo>
                  <a:pt x="2732" y="18"/>
                </a:lnTo>
                <a:lnTo>
                  <a:pt x="2726" y="16"/>
                </a:lnTo>
                <a:lnTo>
                  <a:pt x="2720" y="12"/>
                </a:lnTo>
                <a:lnTo>
                  <a:pt x="2716" y="6"/>
                </a:lnTo>
                <a:lnTo>
                  <a:pt x="2714" y="0"/>
                </a:lnTo>
                <a:lnTo>
                  <a:pt x="2714" y="0"/>
                </a:lnTo>
                <a:lnTo>
                  <a:pt x="2714" y="0"/>
                </a:lnTo>
                <a:lnTo>
                  <a:pt x="2714" y="0"/>
                </a:lnTo>
                <a:lnTo>
                  <a:pt x="2714" y="0"/>
                </a:lnTo>
                <a:lnTo>
                  <a:pt x="2714" y="0"/>
                </a:lnTo>
                <a:lnTo>
                  <a:pt x="2712" y="6"/>
                </a:lnTo>
                <a:lnTo>
                  <a:pt x="2708" y="12"/>
                </a:lnTo>
                <a:lnTo>
                  <a:pt x="2702" y="16"/>
                </a:lnTo>
                <a:lnTo>
                  <a:pt x="2696" y="18"/>
                </a:lnTo>
                <a:lnTo>
                  <a:pt x="2696" y="18"/>
                </a:lnTo>
                <a:lnTo>
                  <a:pt x="2696" y="20"/>
                </a:lnTo>
                <a:lnTo>
                  <a:pt x="2696" y="20"/>
                </a:lnTo>
                <a:lnTo>
                  <a:pt x="2696" y="20"/>
                </a:lnTo>
                <a:lnTo>
                  <a:pt x="2696" y="20"/>
                </a:lnTo>
                <a:lnTo>
                  <a:pt x="2702" y="24"/>
                </a:lnTo>
                <a:lnTo>
                  <a:pt x="2708" y="28"/>
                </a:lnTo>
                <a:lnTo>
                  <a:pt x="2712" y="32"/>
                </a:lnTo>
                <a:lnTo>
                  <a:pt x="2714" y="40"/>
                </a:lnTo>
                <a:lnTo>
                  <a:pt x="2714" y="40"/>
                </a:lnTo>
                <a:lnTo>
                  <a:pt x="2714" y="40"/>
                </a:lnTo>
                <a:lnTo>
                  <a:pt x="2714" y="40"/>
                </a:lnTo>
                <a:lnTo>
                  <a:pt x="2714" y="40"/>
                </a:lnTo>
                <a:lnTo>
                  <a:pt x="2714" y="40"/>
                </a:lnTo>
                <a:lnTo>
                  <a:pt x="2716" y="32"/>
                </a:lnTo>
                <a:lnTo>
                  <a:pt x="2720" y="28"/>
                </a:lnTo>
                <a:lnTo>
                  <a:pt x="2726" y="22"/>
                </a:lnTo>
                <a:lnTo>
                  <a:pt x="2732" y="20"/>
                </a:lnTo>
                <a:close/>
                <a:moveTo>
                  <a:pt x="2678" y="20"/>
                </a:moveTo>
                <a:lnTo>
                  <a:pt x="2678" y="20"/>
                </a:lnTo>
                <a:lnTo>
                  <a:pt x="2678" y="20"/>
                </a:lnTo>
                <a:lnTo>
                  <a:pt x="2678" y="20"/>
                </a:lnTo>
                <a:lnTo>
                  <a:pt x="2678" y="18"/>
                </a:lnTo>
                <a:lnTo>
                  <a:pt x="2678" y="18"/>
                </a:lnTo>
                <a:lnTo>
                  <a:pt x="2670" y="16"/>
                </a:lnTo>
                <a:lnTo>
                  <a:pt x="2666" y="12"/>
                </a:lnTo>
                <a:lnTo>
                  <a:pt x="2662" y="6"/>
                </a:lnTo>
                <a:lnTo>
                  <a:pt x="2660" y="0"/>
                </a:lnTo>
                <a:lnTo>
                  <a:pt x="2660" y="0"/>
                </a:lnTo>
                <a:lnTo>
                  <a:pt x="2660" y="0"/>
                </a:lnTo>
                <a:lnTo>
                  <a:pt x="2660" y="0"/>
                </a:lnTo>
                <a:lnTo>
                  <a:pt x="2658" y="0"/>
                </a:lnTo>
                <a:lnTo>
                  <a:pt x="2658" y="0"/>
                </a:lnTo>
                <a:lnTo>
                  <a:pt x="2656" y="6"/>
                </a:lnTo>
                <a:lnTo>
                  <a:pt x="2654" y="12"/>
                </a:lnTo>
                <a:lnTo>
                  <a:pt x="2648" y="16"/>
                </a:lnTo>
                <a:lnTo>
                  <a:pt x="2642" y="18"/>
                </a:lnTo>
                <a:lnTo>
                  <a:pt x="2642" y="18"/>
                </a:lnTo>
                <a:lnTo>
                  <a:pt x="2640" y="20"/>
                </a:lnTo>
                <a:lnTo>
                  <a:pt x="2640" y="20"/>
                </a:lnTo>
                <a:lnTo>
                  <a:pt x="2642" y="20"/>
                </a:lnTo>
                <a:lnTo>
                  <a:pt x="2642" y="20"/>
                </a:lnTo>
                <a:lnTo>
                  <a:pt x="2648" y="24"/>
                </a:lnTo>
                <a:lnTo>
                  <a:pt x="2654" y="28"/>
                </a:lnTo>
                <a:lnTo>
                  <a:pt x="2656" y="32"/>
                </a:lnTo>
                <a:lnTo>
                  <a:pt x="2658" y="40"/>
                </a:lnTo>
                <a:lnTo>
                  <a:pt x="2658" y="40"/>
                </a:lnTo>
                <a:lnTo>
                  <a:pt x="2660" y="40"/>
                </a:lnTo>
                <a:lnTo>
                  <a:pt x="2660" y="40"/>
                </a:lnTo>
                <a:lnTo>
                  <a:pt x="2660" y="40"/>
                </a:lnTo>
                <a:lnTo>
                  <a:pt x="2660" y="40"/>
                </a:lnTo>
                <a:lnTo>
                  <a:pt x="2662" y="32"/>
                </a:lnTo>
                <a:lnTo>
                  <a:pt x="2666" y="28"/>
                </a:lnTo>
                <a:lnTo>
                  <a:pt x="2670" y="22"/>
                </a:lnTo>
                <a:lnTo>
                  <a:pt x="2678" y="20"/>
                </a:lnTo>
                <a:close/>
                <a:moveTo>
                  <a:pt x="2622" y="20"/>
                </a:moveTo>
                <a:lnTo>
                  <a:pt x="2622" y="20"/>
                </a:lnTo>
                <a:lnTo>
                  <a:pt x="2622" y="20"/>
                </a:lnTo>
                <a:lnTo>
                  <a:pt x="2622" y="20"/>
                </a:lnTo>
                <a:lnTo>
                  <a:pt x="2622" y="18"/>
                </a:lnTo>
                <a:lnTo>
                  <a:pt x="2622" y="18"/>
                </a:lnTo>
                <a:lnTo>
                  <a:pt x="2616" y="16"/>
                </a:lnTo>
                <a:lnTo>
                  <a:pt x="2610" y="12"/>
                </a:lnTo>
                <a:lnTo>
                  <a:pt x="2606" y="6"/>
                </a:lnTo>
                <a:lnTo>
                  <a:pt x="2604" y="0"/>
                </a:lnTo>
                <a:lnTo>
                  <a:pt x="2604" y="0"/>
                </a:lnTo>
                <a:lnTo>
                  <a:pt x="2604" y="0"/>
                </a:lnTo>
                <a:lnTo>
                  <a:pt x="2604" y="0"/>
                </a:lnTo>
                <a:lnTo>
                  <a:pt x="2604" y="0"/>
                </a:lnTo>
                <a:lnTo>
                  <a:pt x="2604" y="0"/>
                </a:lnTo>
                <a:lnTo>
                  <a:pt x="2602" y="6"/>
                </a:lnTo>
                <a:lnTo>
                  <a:pt x="2598" y="12"/>
                </a:lnTo>
                <a:lnTo>
                  <a:pt x="2592" y="16"/>
                </a:lnTo>
                <a:lnTo>
                  <a:pt x="2586" y="18"/>
                </a:lnTo>
                <a:lnTo>
                  <a:pt x="2586" y="18"/>
                </a:lnTo>
                <a:lnTo>
                  <a:pt x="2586" y="20"/>
                </a:lnTo>
                <a:lnTo>
                  <a:pt x="2586" y="20"/>
                </a:lnTo>
                <a:lnTo>
                  <a:pt x="2586" y="20"/>
                </a:lnTo>
                <a:lnTo>
                  <a:pt x="2586" y="20"/>
                </a:lnTo>
                <a:lnTo>
                  <a:pt x="2592" y="24"/>
                </a:lnTo>
                <a:lnTo>
                  <a:pt x="2598" y="28"/>
                </a:lnTo>
                <a:lnTo>
                  <a:pt x="2602" y="32"/>
                </a:lnTo>
                <a:lnTo>
                  <a:pt x="2604" y="40"/>
                </a:lnTo>
                <a:lnTo>
                  <a:pt x="2604" y="40"/>
                </a:lnTo>
                <a:lnTo>
                  <a:pt x="2604" y="40"/>
                </a:lnTo>
                <a:lnTo>
                  <a:pt x="2604" y="40"/>
                </a:lnTo>
                <a:lnTo>
                  <a:pt x="2604" y="40"/>
                </a:lnTo>
                <a:lnTo>
                  <a:pt x="2604" y="40"/>
                </a:lnTo>
                <a:lnTo>
                  <a:pt x="2606" y="32"/>
                </a:lnTo>
                <a:lnTo>
                  <a:pt x="2610" y="28"/>
                </a:lnTo>
                <a:lnTo>
                  <a:pt x="2616" y="22"/>
                </a:lnTo>
                <a:lnTo>
                  <a:pt x="2622" y="20"/>
                </a:lnTo>
                <a:close/>
                <a:moveTo>
                  <a:pt x="2568" y="20"/>
                </a:moveTo>
                <a:lnTo>
                  <a:pt x="2568" y="20"/>
                </a:lnTo>
                <a:lnTo>
                  <a:pt x="2568" y="20"/>
                </a:lnTo>
                <a:lnTo>
                  <a:pt x="2568" y="20"/>
                </a:lnTo>
                <a:lnTo>
                  <a:pt x="2568" y="18"/>
                </a:lnTo>
                <a:lnTo>
                  <a:pt x="2568" y="18"/>
                </a:lnTo>
                <a:lnTo>
                  <a:pt x="2560" y="16"/>
                </a:lnTo>
                <a:lnTo>
                  <a:pt x="2556" y="12"/>
                </a:lnTo>
                <a:lnTo>
                  <a:pt x="2552" y="6"/>
                </a:lnTo>
                <a:lnTo>
                  <a:pt x="2550" y="0"/>
                </a:lnTo>
                <a:lnTo>
                  <a:pt x="2550" y="0"/>
                </a:lnTo>
                <a:lnTo>
                  <a:pt x="2550" y="0"/>
                </a:lnTo>
                <a:lnTo>
                  <a:pt x="2550" y="0"/>
                </a:lnTo>
                <a:lnTo>
                  <a:pt x="2548" y="0"/>
                </a:lnTo>
                <a:lnTo>
                  <a:pt x="2548" y="0"/>
                </a:lnTo>
                <a:lnTo>
                  <a:pt x="2546" y="6"/>
                </a:lnTo>
                <a:lnTo>
                  <a:pt x="2544" y="12"/>
                </a:lnTo>
                <a:lnTo>
                  <a:pt x="2538" y="16"/>
                </a:lnTo>
                <a:lnTo>
                  <a:pt x="2532" y="18"/>
                </a:lnTo>
                <a:lnTo>
                  <a:pt x="2532" y="18"/>
                </a:lnTo>
                <a:lnTo>
                  <a:pt x="2530" y="20"/>
                </a:lnTo>
                <a:lnTo>
                  <a:pt x="2530" y="20"/>
                </a:lnTo>
                <a:lnTo>
                  <a:pt x="2532" y="20"/>
                </a:lnTo>
                <a:lnTo>
                  <a:pt x="2532" y="20"/>
                </a:lnTo>
                <a:lnTo>
                  <a:pt x="2538" y="24"/>
                </a:lnTo>
                <a:lnTo>
                  <a:pt x="2544" y="28"/>
                </a:lnTo>
                <a:lnTo>
                  <a:pt x="2546" y="32"/>
                </a:lnTo>
                <a:lnTo>
                  <a:pt x="2548" y="40"/>
                </a:lnTo>
                <a:lnTo>
                  <a:pt x="2548" y="40"/>
                </a:lnTo>
                <a:lnTo>
                  <a:pt x="2550" y="40"/>
                </a:lnTo>
                <a:lnTo>
                  <a:pt x="2550" y="40"/>
                </a:lnTo>
                <a:lnTo>
                  <a:pt x="2550" y="40"/>
                </a:lnTo>
                <a:lnTo>
                  <a:pt x="2550" y="40"/>
                </a:lnTo>
                <a:lnTo>
                  <a:pt x="2552" y="32"/>
                </a:lnTo>
                <a:lnTo>
                  <a:pt x="2556" y="28"/>
                </a:lnTo>
                <a:lnTo>
                  <a:pt x="2560" y="22"/>
                </a:lnTo>
                <a:lnTo>
                  <a:pt x="2568" y="20"/>
                </a:lnTo>
                <a:close/>
                <a:moveTo>
                  <a:pt x="2512" y="20"/>
                </a:moveTo>
                <a:lnTo>
                  <a:pt x="2512" y="20"/>
                </a:lnTo>
                <a:lnTo>
                  <a:pt x="2512" y="20"/>
                </a:lnTo>
                <a:lnTo>
                  <a:pt x="2512" y="20"/>
                </a:lnTo>
                <a:lnTo>
                  <a:pt x="2512" y="18"/>
                </a:lnTo>
                <a:lnTo>
                  <a:pt x="2512" y="18"/>
                </a:lnTo>
                <a:lnTo>
                  <a:pt x="2506" y="16"/>
                </a:lnTo>
                <a:lnTo>
                  <a:pt x="2500" y="12"/>
                </a:lnTo>
                <a:lnTo>
                  <a:pt x="2496" y="6"/>
                </a:lnTo>
                <a:lnTo>
                  <a:pt x="2494" y="0"/>
                </a:lnTo>
                <a:lnTo>
                  <a:pt x="2494" y="0"/>
                </a:lnTo>
                <a:lnTo>
                  <a:pt x="2494" y="0"/>
                </a:lnTo>
                <a:lnTo>
                  <a:pt x="2494" y="0"/>
                </a:lnTo>
                <a:lnTo>
                  <a:pt x="2494" y="0"/>
                </a:lnTo>
                <a:lnTo>
                  <a:pt x="2494" y="0"/>
                </a:lnTo>
                <a:lnTo>
                  <a:pt x="2492" y="6"/>
                </a:lnTo>
                <a:lnTo>
                  <a:pt x="2488" y="12"/>
                </a:lnTo>
                <a:lnTo>
                  <a:pt x="2482" y="16"/>
                </a:lnTo>
                <a:lnTo>
                  <a:pt x="2476" y="18"/>
                </a:lnTo>
                <a:lnTo>
                  <a:pt x="2476" y="18"/>
                </a:lnTo>
                <a:lnTo>
                  <a:pt x="2476" y="20"/>
                </a:lnTo>
                <a:lnTo>
                  <a:pt x="2476" y="20"/>
                </a:lnTo>
                <a:lnTo>
                  <a:pt x="2476" y="20"/>
                </a:lnTo>
                <a:lnTo>
                  <a:pt x="2476" y="20"/>
                </a:lnTo>
                <a:lnTo>
                  <a:pt x="2482" y="24"/>
                </a:lnTo>
                <a:lnTo>
                  <a:pt x="2488" y="28"/>
                </a:lnTo>
                <a:lnTo>
                  <a:pt x="2492" y="32"/>
                </a:lnTo>
                <a:lnTo>
                  <a:pt x="2494" y="40"/>
                </a:lnTo>
                <a:lnTo>
                  <a:pt x="2494" y="40"/>
                </a:lnTo>
                <a:lnTo>
                  <a:pt x="2494" y="40"/>
                </a:lnTo>
                <a:lnTo>
                  <a:pt x="2494" y="40"/>
                </a:lnTo>
                <a:lnTo>
                  <a:pt x="2494" y="40"/>
                </a:lnTo>
                <a:lnTo>
                  <a:pt x="2494" y="40"/>
                </a:lnTo>
                <a:lnTo>
                  <a:pt x="2496" y="32"/>
                </a:lnTo>
                <a:lnTo>
                  <a:pt x="2500" y="28"/>
                </a:lnTo>
                <a:lnTo>
                  <a:pt x="2506" y="22"/>
                </a:lnTo>
                <a:lnTo>
                  <a:pt x="2512" y="20"/>
                </a:lnTo>
                <a:close/>
                <a:moveTo>
                  <a:pt x="2458" y="20"/>
                </a:moveTo>
                <a:lnTo>
                  <a:pt x="2458" y="20"/>
                </a:lnTo>
                <a:lnTo>
                  <a:pt x="2458" y="20"/>
                </a:lnTo>
                <a:lnTo>
                  <a:pt x="2458" y="20"/>
                </a:lnTo>
                <a:lnTo>
                  <a:pt x="2458" y="18"/>
                </a:lnTo>
                <a:lnTo>
                  <a:pt x="2458" y="18"/>
                </a:lnTo>
                <a:lnTo>
                  <a:pt x="2450" y="16"/>
                </a:lnTo>
                <a:lnTo>
                  <a:pt x="2446" y="12"/>
                </a:lnTo>
                <a:lnTo>
                  <a:pt x="2442" y="6"/>
                </a:lnTo>
                <a:lnTo>
                  <a:pt x="2440" y="0"/>
                </a:lnTo>
                <a:lnTo>
                  <a:pt x="2440" y="0"/>
                </a:lnTo>
                <a:lnTo>
                  <a:pt x="2440" y="0"/>
                </a:lnTo>
                <a:lnTo>
                  <a:pt x="2440" y="0"/>
                </a:lnTo>
                <a:lnTo>
                  <a:pt x="2438" y="0"/>
                </a:lnTo>
                <a:lnTo>
                  <a:pt x="2438" y="0"/>
                </a:lnTo>
                <a:lnTo>
                  <a:pt x="2436" y="6"/>
                </a:lnTo>
                <a:lnTo>
                  <a:pt x="2432" y="12"/>
                </a:lnTo>
                <a:lnTo>
                  <a:pt x="2428" y="16"/>
                </a:lnTo>
                <a:lnTo>
                  <a:pt x="2420" y="18"/>
                </a:lnTo>
                <a:lnTo>
                  <a:pt x="2420" y="18"/>
                </a:lnTo>
                <a:lnTo>
                  <a:pt x="2420" y="20"/>
                </a:lnTo>
                <a:lnTo>
                  <a:pt x="2420" y="20"/>
                </a:lnTo>
                <a:lnTo>
                  <a:pt x="2420" y="20"/>
                </a:lnTo>
                <a:lnTo>
                  <a:pt x="2420" y="20"/>
                </a:lnTo>
                <a:lnTo>
                  <a:pt x="2428" y="24"/>
                </a:lnTo>
                <a:lnTo>
                  <a:pt x="2432" y="28"/>
                </a:lnTo>
                <a:lnTo>
                  <a:pt x="2436" y="32"/>
                </a:lnTo>
                <a:lnTo>
                  <a:pt x="2438" y="40"/>
                </a:lnTo>
                <a:lnTo>
                  <a:pt x="2438" y="40"/>
                </a:lnTo>
                <a:lnTo>
                  <a:pt x="2440" y="40"/>
                </a:lnTo>
                <a:lnTo>
                  <a:pt x="2440" y="40"/>
                </a:lnTo>
                <a:lnTo>
                  <a:pt x="2440" y="40"/>
                </a:lnTo>
                <a:lnTo>
                  <a:pt x="2440" y="40"/>
                </a:lnTo>
                <a:lnTo>
                  <a:pt x="2442" y="32"/>
                </a:lnTo>
                <a:lnTo>
                  <a:pt x="2446" y="28"/>
                </a:lnTo>
                <a:lnTo>
                  <a:pt x="2450" y="22"/>
                </a:lnTo>
                <a:lnTo>
                  <a:pt x="2458" y="20"/>
                </a:lnTo>
                <a:close/>
                <a:moveTo>
                  <a:pt x="2402" y="20"/>
                </a:moveTo>
                <a:lnTo>
                  <a:pt x="2402" y="20"/>
                </a:lnTo>
                <a:lnTo>
                  <a:pt x="2402" y="20"/>
                </a:lnTo>
                <a:lnTo>
                  <a:pt x="2402" y="20"/>
                </a:lnTo>
                <a:lnTo>
                  <a:pt x="2402" y="18"/>
                </a:lnTo>
                <a:lnTo>
                  <a:pt x="2402" y="18"/>
                </a:lnTo>
                <a:lnTo>
                  <a:pt x="2396" y="16"/>
                </a:lnTo>
                <a:lnTo>
                  <a:pt x="2390" y="12"/>
                </a:lnTo>
                <a:lnTo>
                  <a:pt x="2386" y="6"/>
                </a:lnTo>
                <a:lnTo>
                  <a:pt x="2384" y="0"/>
                </a:lnTo>
                <a:lnTo>
                  <a:pt x="2384" y="0"/>
                </a:lnTo>
                <a:lnTo>
                  <a:pt x="2384" y="0"/>
                </a:lnTo>
                <a:lnTo>
                  <a:pt x="2384" y="0"/>
                </a:lnTo>
                <a:lnTo>
                  <a:pt x="2384" y="0"/>
                </a:lnTo>
                <a:lnTo>
                  <a:pt x="2384" y="0"/>
                </a:lnTo>
                <a:lnTo>
                  <a:pt x="2382" y="6"/>
                </a:lnTo>
                <a:lnTo>
                  <a:pt x="2378" y="12"/>
                </a:lnTo>
                <a:lnTo>
                  <a:pt x="2372" y="16"/>
                </a:lnTo>
                <a:lnTo>
                  <a:pt x="2366" y="18"/>
                </a:lnTo>
                <a:lnTo>
                  <a:pt x="2366" y="18"/>
                </a:lnTo>
                <a:lnTo>
                  <a:pt x="2366" y="20"/>
                </a:lnTo>
                <a:lnTo>
                  <a:pt x="2366" y="20"/>
                </a:lnTo>
                <a:lnTo>
                  <a:pt x="2366" y="20"/>
                </a:lnTo>
                <a:lnTo>
                  <a:pt x="2366" y="20"/>
                </a:lnTo>
                <a:lnTo>
                  <a:pt x="2372" y="24"/>
                </a:lnTo>
                <a:lnTo>
                  <a:pt x="2378" y="28"/>
                </a:lnTo>
                <a:lnTo>
                  <a:pt x="2382" y="32"/>
                </a:lnTo>
                <a:lnTo>
                  <a:pt x="2384" y="40"/>
                </a:lnTo>
                <a:lnTo>
                  <a:pt x="2384" y="40"/>
                </a:lnTo>
                <a:lnTo>
                  <a:pt x="2384" y="40"/>
                </a:lnTo>
                <a:lnTo>
                  <a:pt x="2384" y="40"/>
                </a:lnTo>
                <a:lnTo>
                  <a:pt x="2384" y="40"/>
                </a:lnTo>
                <a:lnTo>
                  <a:pt x="2384" y="40"/>
                </a:lnTo>
                <a:lnTo>
                  <a:pt x="2386" y="32"/>
                </a:lnTo>
                <a:lnTo>
                  <a:pt x="2390" y="28"/>
                </a:lnTo>
                <a:lnTo>
                  <a:pt x="2396" y="22"/>
                </a:lnTo>
                <a:lnTo>
                  <a:pt x="2402" y="20"/>
                </a:lnTo>
                <a:close/>
                <a:moveTo>
                  <a:pt x="2348" y="20"/>
                </a:moveTo>
                <a:lnTo>
                  <a:pt x="2348" y="20"/>
                </a:lnTo>
                <a:lnTo>
                  <a:pt x="2348" y="20"/>
                </a:lnTo>
                <a:lnTo>
                  <a:pt x="2348" y="20"/>
                </a:lnTo>
                <a:lnTo>
                  <a:pt x="2348" y="18"/>
                </a:lnTo>
                <a:lnTo>
                  <a:pt x="2348" y="18"/>
                </a:lnTo>
                <a:lnTo>
                  <a:pt x="2340" y="16"/>
                </a:lnTo>
                <a:lnTo>
                  <a:pt x="2336" y="12"/>
                </a:lnTo>
                <a:lnTo>
                  <a:pt x="2332" y="6"/>
                </a:lnTo>
                <a:lnTo>
                  <a:pt x="2330" y="0"/>
                </a:lnTo>
                <a:lnTo>
                  <a:pt x="2330" y="0"/>
                </a:lnTo>
                <a:lnTo>
                  <a:pt x="2330" y="0"/>
                </a:lnTo>
                <a:lnTo>
                  <a:pt x="2330" y="0"/>
                </a:lnTo>
                <a:lnTo>
                  <a:pt x="2328" y="0"/>
                </a:lnTo>
                <a:lnTo>
                  <a:pt x="2328" y="0"/>
                </a:lnTo>
                <a:lnTo>
                  <a:pt x="2326" y="6"/>
                </a:lnTo>
                <a:lnTo>
                  <a:pt x="2322" y="12"/>
                </a:lnTo>
                <a:lnTo>
                  <a:pt x="2318" y="16"/>
                </a:lnTo>
                <a:lnTo>
                  <a:pt x="2310" y="18"/>
                </a:lnTo>
                <a:lnTo>
                  <a:pt x="2310" y="18"/>
                </a:lnTo>
                <a:lnTo>
                  <a:pt x="2310" y="20"/>
                </a:lnTo>
                <a:lnTo>
                  <a:pt x="2310" y="20"/>
                </a:lnTo>
                <a:lnTo>
                  <a:pt x="2310" y="20"/>
                </a:lnTo>
                <a:lnTo>
                  <a:pt x="2310" y="20"/>
                </a:lnTo>
                <a:lnTo>
                  <a:pt x="2318" y="24"/>
                </a:lnTo>
                <a:lnTo>
                  <a:pt x="2322" y="28"/>
                </a:lnTo>
                <a:lnTo>
                  <a:pt x="2326" y="32"/>
                </a:lnTo>
                <a:lnTo>
                  <a:pt x="2328" y="40"/>
                </a:lnTo>
                <a:lnTo>
                  <a:pt x="2328" y="40"/>
                </a:lnTo>
                <a:lnTo>
                  <a:pt x="2330" y="40"/>
                </a:lnTo>
                <a:lnTo>
                  <a:pt x="2330" y="40"/>
                </a:lnTo>
                <a:lnTo>
                  <a:pt x="2330" y="40"/>
                </a:lnTo>
                <a:lnTo>
                  <a:pt x="2330" y="40"/>
                </a:lnTo>
                <a:lnTo>
                  <a:pt x="2332" y="32"/>
                </a:lnTo>
                <a:lnTo>
                  <a:pt x="2336" y="28"/>
                </a:lnTo>
                <a:lnTo>
                  <a:pt x="2340" y="22"/>
                </a:lnTo>
                <a:lnTo>
                  <a:pt x="2348" y="20"/>
                </a:lnTo>
                <a:close/>
                <a:moveTo>
                  <a:pt x="2292" y="20"/>
                </a:moveTo>
                <a:lnTo>
                  <a:pt x="2292" y="20"/>
                </a:lnTo>
                <a:lnTo>
                  <a:pt x="2292" y="20"/>
                </a:lnTo>
                <a:lnTo>
                  <a:pt x="2292" y="20"/>
                </a:lnTo>
                <a:lnTo>
                  <a:pt x="2292" y="18"/>
                </a:lnTo>
                <a:lnTo>
                  <a:pt x="2292" y="18"/>
                </a:lnTo>
                <a:lnTo>
                  <a:pt x="2286" y="16"/>
                </a:lnTo>
                <a:lnTo>
                  <a:pt x="2280" y="12"/>
                </a:lnTo>
                <a:lnTo>
                  <a:pt x="2276" y="6"/>
                </a:lnTo>
                <a:lnTo>
                  <a:pt x="2274" y="0"/>
                </a:lnTo>
                <a:lnTo>
                  <a:pt x="2274" y="0"/>
                </a:lnTo>
                <a:lnTo>
                  <a:pt x="2274" y="0"/>
                </a:lnTo>
                <a:lnTo>
                  <a:pt x="2274" y="0"/>
                </a:lnTo>
                <a:lnTo>
                  <a:pt x="2274" y="0"/>
                </a:lnTo>
                <a:lnTo>
                  <a:pt x="2274" y="0"/>
                </a:lnTo>
                <a:lnTo>
                  <a:pt x="2272" y="6"/>
                </a:lnTo>
                <a:lnTo>
                  <a:pt x="2268" y="12"/>
                </a:lnTo>
                <a:lnTo>
                  <a:pt x="2262" y="16"/>
                </a:lnTo>
                <a:lnTo>
                  <a:pt x="2256" y="18"/>
                </a:lnTo>
                <a:lnTo>
                  <a:pt x="2256" y="18"/>
                </a:lnTo>
                <a:lnTo>
                  <a:pt x="2256" y="20"/>
                </a:lnTo>
                <a:lnTo>
                  <a:pt x="2256" y="20"/>
                </a:lnTo>
                <a:lnTo>
                  <a:pt x="2256" y="20"/>
                </a:lnTo>
                <a:lnTo>
                  <a:pt x="2256" y="20"/>
                </a:lnTo>
                <a:lnTo>
                  <a:pt x="2262" y="24"/>
                </a:lnTo>
                <a:lnTo>
                  <a:pt x="2268" y="28"/>
                </a:lnTo>
                <a:lnTo>
                  <a:pt x="2272" y="32"/>
                </a:lnTo>
                <a:lnTo>
                  <a:pt x="2274" y="40"/>
                </a:lnTo>
                <a:lnTo>
                  <a:pt x="2274" y="40"/>
                </a:lnTo>
                <a:lnTo>
                  <a:pt x="2274" y="40"/>
                </a:lnTo>
                <a:lnTo>
                  <a:pt x="2274" y="40"/>
                </a:lnTo>
                <a:lnTo>
                  <a:pt x="2274" y="40"/>
                </a:lnTo>
                <a:lnTo>
                  <a:pt x="2274" y="40"/>
                </a:lnTo>
                <a:lnTo>
                  <a:pt x="2276" y="32"/>
                </a:lnTo>
                <a:lnTo>
                  <a:pt x="2280" y="28"/>
                </a:lnTo>
                <a:lnTo>
                  <a:pt x="2286" y="22"/>
                </a:lnTo>
                <a:lnTo>
                  <a:pt x="2292" y="20"/>
                </a:lnTo>
                <a:close/>
                <a:moveTo>
                  <a:pt x="2238" y="20"/>
                </a:moveTo>
                <a:lnTo>
                  <a:pt x="2238" y="20"/>
                </a:lnTo>
                <a:lnTo>
                  <a:pt x="2238" y="20"/>
                </a:lnTo>
                <a:lnTo>
                  <a:pt x="2238" y="20"/>
                </a:lnTo>
                <a:lnTo>
                  <a:pt x="2238" y="18"/>
                </a:lnTo>
                <a:lnTo>
                  <a:pt x="2238" y="18"/>
                </a:lnTo>
                <a:lnTo>
                  <a:pt x="2230" y="16"/>
                </a:lnTo>
                <a:lnTo>
                  <a:pt x="2226" y="12"/>
                </a:lnTo>
                <a:lnTo>
                  <a:pt x="2222" y="6"/>
                </a:lnTo>
                <a:lnTo>
                  <a:pt x="2220" y="0"/>
                </a:lnTo>
                <a:lnTo>
                  <a:pt x="2220" y="0"/>
                </a:lnTo>
                <a:lnTo>
                  <a:pt x="2220" y="0"/>
                </a:lnTo>
                <a:lnTo>
                  <a:pt x="2220" y="0"/>
                </a:lnTo>
                <a:lnTo>
                  <a:pt x="2218" y="0"/>
                </a:lnTo>
                <a:lnTo>
                  <a:pt x="2218" y="0"/>
                </a:lnTo>
                <a:lnTo>
                  <a:pt x="2216" y="6"/>
                </a:lnTo>
                <a:lnTo>
                  <a:pt x="2212" y="12"/>
                </a:lnTo>
                <a:lnTo>
                  <a:pt x="2208" y="16"/>
                </a:lnTo>
                <a:lnTo>
                  <a:pt x="2200" y="18"/>
                </a:lnTo>
                <a:lnTo>
                  <a:pt x="2200" y="18"/>
                </a:lnTo>
                <a:lnTo>
                  <a:pt x="2200" y="20"/>
                </a:lnTo>
                <a:lnTo>
                  <a:pt x="2200" y="20"/>
                </a:lnTo>
                <a:lnTo>
                  <a:pt x="2200" y="20"/>
                </a:lnTo>
                <a:lnTo>
                  <a:pt x="2200" y="20"/>
                </a:lnTo>
                <a:lnTo>
                  <a:pt x="2208" y="24"/>
                </a:lnTo>
                <a:lnTo>
                  <a:pt x="2212" y="28"/>
                </a:lnTo>
                <a:lnTo>
                  <a:pt x="2216" y="32"/>
                </a:lnTo>
                <a:lnTo>
                  <a:pt x="2218" y="40"/>
                </a:lnTo>
                <a:lnTo>
                  <a:pt x="2218" y="40"/>
                </a:lnTo>
                <a:lnTo>
                  <a:pt x="2218" y="40"/>
                </a:lnTo>
                <a:lnTo>
                  <a:pt x="2218" y="40"/>
                </a:lnTo>
                <a:lnTo>
                  <a:pt x="2220" y="40"/>
                </a:lnTo>
                <a:lnTo>
                  <a:pt x="2220" y="40"/>
                </a:lnTo>
                <a:lnTo>
                  <a:pt x="2222" y="32"/>
                </a:lnTo>
                <a:lnTo>
                  <a:pt x="2226" y="28"/>
                </a:lnTo>
                <a:lnTo>
                  <a:pt x="2230" y="22"/>
                </a:lnTo>
                <a:lnTo>
                  <a:pt x="2238" y="20"/>
                </a:lnTo>
                <a:close/>
                <a:moveTo>
                  <a:pt x="2182" y="20"/>
                </a:moveTo>
                <a:lnTo>
                  <a:pt x="2182" y="20"/>
                </a:lnTo>
                <a:lnTo>
                  <a:pt x="2182" y="20"/>
                </a:lnTo>
                <a:lnTo>
                  <a:pt x="2182" y="20"/>
                </a:lnTo>
                <a:lnTo>
                  <a:pt x="2182" y="18"/>
                </a:lnTo>
                <a:lnTo>
                  <a:pt x="2182" y="18"/>
                </a:lnTo>
                <a:lnTo>
                  <a:pt x="2176" y="16"/>
                </a:lnTo>
                <a:lnTo>
                  <a:pt x="2170" y="12"/>
                </a:lnTo>
                <a:lnTo>
                  <a:pt x="2166" y="6"/>
                </a:lnTo>
                <a:lnTo>
                  <a:pt x="2164" y="0"/>
                </a:lnTo>
                <a:lnTo>
                  <a:pt x="2164" y="0"/>
                </a:lnTo>
                <a:lnTo>
                  <a:pt x="2164" y="0"/>
                </a:lnTo>
                <a:lnTo>
                  <a:pt x="2164" y="0"/>
                </a:lnTo>
                <a:lnTo>
                  <a:pt x="2164" y="0"/>
                </a:lnTo>
                <a:lnTo>
                  <a:pt x="2164" y="0"/>
                </a:lnTo>
                <a:lnTo>
                  <a:pt x="2162" y="6"/>
                </a:lnTo>
                <a:lnTo>
                  <a:pt x="2158" y="12"/>
                </a:lnTo>
                <a:lnTo>
                  <a:pt x="2152" y="16"/>
                </a:lnTo>
                <a:lnTo>
                  <a:pt x="2146" y="18"/>
                </a:lnTo>
                <a:lnTo>
                  <a:pt x="2146" y="18"/>
                </a:lnTo>
                <a:lnTo>
                  <a:pt x="2146" y="20"/>
                </a:lnTo>
                <a:lnTo>
                  <a:pt x="2146" y="20"/>
                </a:lnTo>
                <a:lnTo>
                  <a:pt x="2146" y="20"/>
                </a:lnTo>
                <a:lnTo>
                  <a:pt x="2146" y="20"/>
                </a:lnTo>
                <a:lnTo>
                  <a:pt x="2152" y="24"/>
                </a:lnTo>
                <a:lnTo>
                  <a:pt x="2158" y="28"/>
                </a:lnTo>
                <a:lnTo>
                  <a:pt x="2162" y="32"/>
                </a:lnTo>
                <a:lnTo>
                  <a:pt x="2164" y="40"/>
                </a:lnTo>
                <a:lnTo>
                  <a:pt x="2164" y="40"/>
                </a:lnTo>
                <a:lnTo>
                  <a:pt x="2164" y="40"/>
                </a:lnTo>
                <a:lnTo>
                  <a:pt x="2164" y="40"/>
                </a:lnTo>
                <a:lnTo>
                  <a:pt x="2164" y="40"/>
                </a:lnTo>
                <a:lnTo>
                  <a:pt x="2164" y="40"/>
                </a:lnTo>
                <a:lnTo>
                  <a:pt x="2166" y="32"/>
                </a:lnTo>
                <a:lnTo>
                  <a:pt x="2170" y="28"/>
                </a:lnTo>
                <a:lnTo>
                  <a:pt x="2176" y="22"/>
                </a:lnTo>
                <a:lnTo>
                  <a:pt x="2182" y="20"/>
                </a:lnTo>
                <a:close/>
                <a:moveTo>
                  <a:pt x="2128" y="20"/>
                </a:moveTo>
                <a:lnTo>
                  <a:pt x="2128" y="20"/>
                </a:lnTo>
                <a:lnTo>
                  <a:pt x="2128" y="20"/>
                </a:lnTo>
                <a:lnTo>
                  <a:pt x="2128" y="20"/>
                </a:lnTo>
                <a:lnTo>
                  <a:pt x="2128" y="18"/>
                </a:lnTo>
                <a:lnTo>
                  <a:pt x="2128" y="18"/>
                </a:lnTo>
                <a:lnTo>
                  <a:pt x="2120" y="16"/>
                </a:lnTo>
                <a:lnTo>
                  <a:pt x="2114" y="12"/>
                </a:lnTo>
                <a:lnTo>
                  <a:pt x="2112" y="6"/>
                </a:lnTo>
                <a:lnTo>
                  <a:pt x="2110" y="0"/>
                </a:lnTo>
                <a:lnTo>
                  <a:pt x="2110" y="0"/>
                </a:lnTo>
                <a:lnTo>
                  <a:pt x="2108" y="0"/>
                </a:lnTo>
                <a:lnTo>
                  <a:pt x="2108" y="0"/>
                </a:lnTo>
                <a:lnTo>
                  <a:pt x="2108" y="0"/>
                </a:lnTo>
                <a:lnTo>
                  <a:pt x="2108" y="0"/>
                </a:lnTo>
                <a:lnTo>
                  <a:pt x="2106" y="6"/>
                </a:lnTo>
                <a:lnTo>
                  <a:pt x="2102" y="12"/>
                </a:lnTo>
                <a:lnTo>
                  <a:pt x="2098" y="16"/>
                </a:lnTo>
                <a:lnTo>
                  <a:pt x="2090" y="18"/>
                </a:lnTo>
                <a:lnTo>
                  <a:pt x="2090" y="18"/>
                </a:lnTo>
                <a:lnTo>
                  <a:pt x="2090" y="20"/>
                </a:lnTo>
                <a:lnTo>
                  <a:pt x="2090" y="20"/>
                </a:lnTo>
                <a:lnTo>
                  <a:pt x="2090" y="20"/>
                </a:lnTo>
                <a:lnTo>
                  <a:pt x="2090" y="20"/>
                </a:lnTo>
                <a:lnTo>
                  <a:pt x="2098" y="24"/>
                </a:lnTo>
                <a:lnTo>
                  <a:pt x="2102" y="28"/>
                </a:lnTo>
                <a:lnTo>
                  <a:pt x="2106" y="32"/>
                </a:lnTo>
                <a:lnTo>
                  <a:pt x="2108" y="40"/>
                </a:lnTo>
                <a:lnTo>
                  <a:pt x="2108" y="40"/>
                </a:lnTo>
                <a:lnTo>
                  <a:pt x="2108" y="40"/>
                </a:lnTo>
                <a:lnTo>
                  <a:pt x="2108" y="40"/>
                </a:lnTo>
                <a:lnTo>
                  <a:pt x="2110" y="40"/>
                </a:lnTo>
                <a:lnTo>
                  <a:pt x="2110" y="40"/>
                </a:lnTo>
                <a:lnTo>
                  <a:pt x="2112" y="32"/>
                </a:lnTo>
                <a:lnTo>
                  <a:pt x="2116" y="28"/>
                </a:lnTo>
                <a:lnTo>
                  <a:pt x="2120" y="22"/>
                </a:lnTo>
                <a:lnTo>
                  <a:pt x="2128" y="20"/>
                </a:lnTo>
                <a:close/>
                <a:moveTo>
                  <a:pt x="2072" y="20"/>
                </a:moveTo>
                <a:lnTo>
                  <a:pt x="2072" y="20"/>
                </a:lnTo>
                <a:lnTo>
                  <a:pt x="2072" y="20"/>
                </a:lnTo>
                <a:lnTo>
                  <a:pt x="2072" y="20"/>
                </a:lnTo>
                <a:lnTo>
                  <a:pt x="2072" y="18"/>
                </a:lnTo>
                <a:lnTo>
                  <a:pt x="2072" y="18"/>
                </a:lnTo>
                <a:lnTo>
                  <a:pt x="2066" y="16"/>
                </a:lnTo>
                <a:lnTo>
                  <a:pt x="2060" y="12"/>
                </a:lnTo>
                <a:lnTo>
                  <a:pt x="2056" y="6"/>
                </a:lnTo>
                <a:lnTo>
                  <a:pt x="2054" y="0"/>
                </a:lnTo>
                <a:lnTo>
                  <a:pt x="2054" y="0"/>
                </a:lnTo>
                <a:lnTo>
                  <a:pt x="2054" y="0"/>
                </a:lnTo>
                <a:lnTo>
                  <a:pt x="2054" y="0"/>
                </a:lnTo>
                <a:lnTo>
                  <a:pt x="2054" y="0"/>
                </a:lnTo>
                <a:lnTo>
                  <a:pt x="2054" y="0"/>
                </a:lnTo>
                <a:lnTo>
                  <a:pt x="2052" y="6"/>
                </a:lnTo>
                <a:lnTo>
                  <a:pt x="2048" y="12"/>
                </a:lnTo>
                <a:lnTo>
                  <a:pt x="2042" y="16"/>
                </a:lnTo>
                <a:lnTo>
                  <a:pt x="2036" y="18"/>
                </a:lnTo>
                <a:lnTo>
                  <a:pt x="2036" y="18"/>
                </a:lnTo>
                <a:lnTo>
                  <a:pt x="2036" y="20"/>
                </a:lnTo>
                <a:lnTo>
                  <a:pt x="2036" y="20"/>
                </a:lnTo>
                <a:lnTo>
                  <a:pt x="2036" y="20"/>
                </a:lnTo>
                <a:lnTo>
                  <a:pt x="2036" y="20"/>
                </a:lnTo>
                <a:lnTo>
                  <a:pt x="2042" y="24"/>
                </a:lnTo>
                <a:lnTo>
                  <a:pt x="2048" y="28"/>
                </a:lnTo>
                <a:lnTo>
                  <a:pt x="2052" y="32"/>
                </a:lnTo>
                <a:lnTo>
                  <a:pt x="2054" y="40"/>
                </a:lnTo>
                <a:lnTo>
                  <a:pt x="2054" y="40"/>
                </a:lnTo>
                <a:lnTo>
                  <a:pt x="2054" y="40"/>
                </a:lnTo>
                <a:lnTo>
                  <a:pt x="2054" y="40"/>
                </a:lnTo>
                <a:lnTo>
                  <a:pt x="2054" y="40"/>
                </a:lnTo>
                <a:lnTo>
                  <a:pt x="2054" y="40"/>
                </a:lnTo>
                <a:lnTo>
                  <a:pt x="2056" y="32"/>
                </a:lnTo>
                <a:lnTo>
                  <a:pt x="2060" y="28"/>
                </a:lnTo>
                <a:lnTo>
                  <a:pt x="2066" y="22"/>
                </a:lnTo>
                <a:lnTo>
                  <a:pt x="2072" y="20"/>
                </a:lnTo>
                <a:close/>
                <a:moveTo>
                  <a:pt x="2016" y="20"/>
                </a:moveTo>
                <a:lnTo>
                  <a:pt x="2016" y="20"/>
                </a:lnTo>
                <a:lnTo>
                  <a:pt x="2018" y="20"/>
                </a:lnTo>
                <a:lnTo>
                  <a:pt x="2018" y="20"/>
                </a:lnTo>
                <a:lnTo>
                  <a:pt x="2016" y="18"/>
                </a:lnTo>
                <a:lnTo>
                  <a:pt x="2016" y="18"/>
                </a:lnTo>
                <a:lnTo>
                  <a:pt x="2010" y="16"/>
                </a:lnTo>
                <a:lnTo>
                  <a:pt x="2004" y="12"/>
                </a:lnTo>
                <a:lnTo>
                  <a:pt x="2002" y="6"/>
                </a:lnTo>
                <a:lnTo>
                  <a:pt x="2000" y="0"/>
                </a:lnTo>
                <a:lnTo>
                  <a:pt x="2000" y="0"/>
                </a:lnTo>
                <a:lnTo>
                  <a:pt x="1998" y="0"/>
                </a:lnTo>
                <a:lnTo>
                  <a:pt x="1998" y="0"/>
                </a:lnTo>
                <a:lnTo>
                  <a:pt x="1998" y="0"/>
                </a:lnTo>
                <a:lnTo>
                  <a:pt x="1998" y="0"/>
                </a:lnTo>
                <a:lnTo>
                  <a:pt x="1996" y="6"/>
                </a:lnTo>
                <a:lnTo>
                  <a:pt x="1992" y="12"/>
                </a:lnTo>
                <a:lnTo>
                  <a:pt x="1988" y="16"/>
                </a:lnTo>
                <a:lnTo>
                  <a:pt x="1980" y="18"/>
                </a:lnTo>
                <a:lnTo>
                  <a:pt x="1980" y="18"/>
                </a:lnTo>
                <a:lnTo>
                  <a:pt x="1980" y="20"/>
                </a:lnTo>
                <a:lnTo>
                  <a:pt x="1980" y="20"/>
                </a:lnTo>
                <a:lnTo>
                  <a:pt x="1980" y="20"/>
                </a:lnTo>
                <a:lnTo>
                  <a:pt x="1980" y="20"/>
                </a:lnTo>
                <a:lnTo>
                  <a:pt x="1988" y="24"/>
                </a:lnTo>
                <a:lnTo>
                  <a:pt x="1992" y="28"/>
                </a:lnTo>
                <a:lnTo>
                  <a:pt x="1996" y="32"/>
                </a:lnTo>
                <a:lnTo>
                  <a:pt x="1998" y="40"/>
                </a:lnTo>
                <a:lnTo>
                  <a:pt x="1998" y="40"/>
                </a:lnTo>
                <a:lnTo>
                  <a:pt x="1998" y="40"/>
                </a:lnTo>
                <a:lnTo>
                  <a:pt x="1998" y="40"/>
                </a:lnTo>
                <a:lnTo>
                  <a:pt x="2000" y="40"/>
                </a:lnTo>
                <a:lnTo>
                  <a:pt x="2000" y="40"/>
                </a:lnTo>
                <a:lnTo>
                  <a:pt x="2002" y="32"/>
                </a:lnTo>
                <a:lnTo>
                  <a:pt x="2004" y="28"/>
                </a:lnTo>
                <a:lnTo>
                  <a:pt x="2010" y="22"/>
                </a:lnTo>
                <a:lnTo>
                  <a:pt x="2016" y="20"/>
                </a:lnTo>
                <a:close/>
                <a:moveTo>
                  <a:pt x="1962" y="20"/>
                </a:moveTo>
                <a:lnTo>
                  <a:pt x="1962" y="20"/>
                </a:lnTo>
                <a:lnTo>
                  <a:pt x="1962" y="20"/>
                </a:lnTo>
                <a:lnTo>
                  <a:pt x="1962" y="20"/>
                </a:lnTo>
                <a:lnTo>
                  <a:pt x="1962" y="18"/>
                </a:lnTo>
                <a:lnTo>
                  <a:pt x="1962" y="18"/>
                </a:lnTo>
                <a:lnTo>
                  <a:pt x="1956" y="16"/>
                </a:lnTo>
                <a:lnTo>
                  <a:pt x="1950" y="12"/>
                </a:lnTo>
                <a:lnTo>
                  <a:pt x="1946" y="6"/>
                </a:lnTo>
                <a:lnTo>
                  <a:pt x="1944" y="0"/>
                </a:lnTo>
                <a:lnTo>
                  <a:pt x="1944" y="0"/>
                </a:lnTo>
                <a:lnTo>
                  <a:pt x="1944" y="0"/>
                </a:lnTo>
                <a:lnTo>
                  <a:pt x="1944" y="0"/>
                </a:lnTo>
                <a:lnTo>
                  <a:pt x="1944" y="0"/>
                </a:lnTo>
                <a:lnTo>
                  <a:pt x="1944" y="0"/>
                </a:lnTo>
                <a:lnTo>
                  <a:pt x="1942" y="6"/>
                </a:lnTo>
                <a:lnTo>
                  <a:pt x="1938" y="12"/>
                </a:lnTo>
                <a:lnTo>
                  <a:pt x="1932" y="16"/>
                </a:lnTo>
                <a:lnTo>
                  <a:pt x="1926" y="18"/>
                </a:lnTo>
                <a:lnTo>
                  <a:pt x="1926" y="18"/>
                </a:lnTo>
                <a:lnTo>
                  <a:pt x="1926" y="20"/>
                </a:lnTo>
                <a:lnTo>
                  <a:pt x="1926" y="20"/>
                </a:lnTo>
                <a:lnTo>
                  <a:pt x="1926" y="20"/>
                </a:lnTo>
                <a:lnTo>
                  <a:pt x="1926" y="20"/>
                </a:lnTo>
                <a:lnTo>
                  <a:pt x="1932" y="24"/>
                </a:lnTo>
                <a:lnTo>
                  <a:pt x="1938" y="28"/>
                </a:lnTo>
                <a:lnTo>
                  <a:pt x="1942" y="32"/>
                </a:lnTo>
                <a:lnTo>
                  <a:pt x="1944" y="40"/>
                </a:lnTo>
                <a:lnTo>
                  <a:pt x="1944" y="40"/>
                </a:lnTo>
                <a:lnTo>
                  <a:pt x="1944" y="40"/>
                </a:lnTo>
                <a:lnTo>
                  <a:pt x="1944" y="40"/>
                </a:lnTo>
                <a:lnTo>
                  <a:pt x="1944" y="40"/>
                </a:lnTo>
                <a:lnTo>
                  <a:pt x="1944" y="40"/>
                </a:lnTo>
                <a:lnTo>
                  <a:pt x="1946" y="32"/>
                </a:lnTo>
                <a:lnTo>
                  <a:pt x="1950" y="28"/>
                </a:lnTo>
                <a:lnTo>
                  <a:pt x="1956" y="22"/>
                </a:lnTo>
                <a:lnTo>
                  <a:pt x="1962" y="20"/>
                </a:lnTo>
                <a:close/>
                <a:moveTo>
                  <a:pt x="1906" y="20"/>
                </a:moveTo>
                <a:lnTo>
                  <a:pt x="1906" y="20"/>
                </a:lnTo>
                <a:lnTo>
                  <a:pt x="1908" y="20"/>
                </a:lnTo>
                <a:lnTo>
                  <a:pt x="1908" y="20"/>
                </a:lnTo>
                <a:lnTo>
                  <a:pt x="1906" y="18"/>
                </a:lnTo>
                <a:lnTo>
                  <a:pt x="1906" y="18"/>
                </a:lnTo>
                <a:lnTo>
                  <a:pt x="1900" y="16"/>
                </a:lnTo>
                <a:lnTo>
                  <a:pt x="1894" y="12"/>
                </a:lnTo>
                <a:lnTo>
                  <a:pt x="1892" y="6"/>
                </a:lnTo>
                <a:lnTo>
                  <a:pt x="1890" y="0"/>
                </a:lnTo>
                <a:lnTo>
                  <a:pt x="1890" y="0"/>
                </a:lnTo>
                <a:lnTo>
                  <a:pt x="1888" y="0"/>
                </a:lnTo>
                <a:lnTo>
                  <a:pt x="1888" y="0"/>
                </a:lnTo>
                <a:lnTo>
                  <a:pt x="1888" y="0"/>
                </a:lnTo>
                <a:lnTo>
                  <a:pt x="1888" y="0"/>
                </a:lnTo>
                <a:lnTo>
                  <a:pt x="1886" y="6"/>
                </a:lnTo>
                <a:lnTo>
                  <a:pt x="1882" y="12"/>
                </a:lnTo>
                <a:lnTo>
                  <a:pt x="1878" y="16"/>
                </a:lnTo>
                <a:lnTo>
                  <a:pt x="1870" y="18"/>
                </a:lnTo>
                <a:lnTo>
                  <a:pt x="1870" y="18"/>
                </a:lnTo>
                <a:lnTo>
                  <a:pt x="1870" y="20"/>
                </a:lnTo>
                <a:lnTo>
                  <a:pt x="1870" y="20"/>
                </a:lnTo>
                <a:lnTo>
                  <a:pt x="1870" y="20"/>
                </a:lnTo>
                <a:lnTo>
                  <a:pt x="1870" y="20"/>
                </a:lnTo>
                <a:lnTo>
                  <a:pt x="1878" y="24"/>
                </a:lnTo>
                <a:lnTo>
                  <a:pt x="1882" y="28"/>
                </a:lnTo>
                <a:lnTo>
                  <a:pt x="1886" y="32"/>
                </a:lnTo>
                <a:lnTo>
                  <a:pt x="1888" y="40"/>
                </a:lnTo>
                <a:lnTo>
                  <a:pt x="1888" y="40"/>
                </a:lnTo>
                <a:lnTo>
                  <a:pt x="1888" y="40"/>
                </a:lnTo>
                <a:lnTo>
                  <a:pt x="1888" y="40"/>
                </a:lnTo>
                <a:lnTo>
                  <a:pt x="1890" y="40"/>
                </a:lnTo>
                <a:lnTo>
                  <a:pt x="1890" y="40"/>
                </a:lnTo>
                <a:lnTo>
                  <a:pt x="1892" y="32"/>
                </a:lnTo>
                <a:lnTo>
                  <a:pt x="1894" y="28"/>
                </a:lnTo>
                <a:lnTo>
                  <a:pt x="1900" y="22"/>
                </a:lnTo>
                <a:lnTo>
                  <a:pt x="1906" y="20"/>
                </a:lnTo>
                <a:close/>
                <a:moveTo>
                  <a:pt x="1852" y="20"/>
                </a:moveTo>
                <a:lnTo>
                  <a:pt x="1852" y="20"/>
                </a:lnTo>
                <a:lnTo>
                  <a:pt x="1852" y="20"/>
                </a:lnTo>
                <a:lnTo>
                  <a:pt x="1852" y="20"/>
                </a:lnTo>
                <a:lnTo>
                  <a:pt x="1852" y="18"/>
                </a:lnTo>
                <a:lnTo>
                  <a:pt x="1852" y="18"/>
                </a:lnTo>
                <a:lnTo>
                  <a:pt x="1846" y="16"/>
                </a:lnTo>
                <a:lnTo>
                  <a:pt x="1840" y="12"/>
                </a:lnTo>
                <a:lnTo>
                  <a:pt x="1836" y="6"/>
                </a:lnTo>
                <a:lnTo>
                  <a:pt x="1834" y="0"/>
                </a:lnTo>
                <a:lnTo>
                  <a:pt x="1834" y="0"/>
                </a:lnTo>
                <a:lnTo>
                  <a:pt x="1834" y="0"/>
                </a:lnTo>
                <a:lnTo>
                  <a:pt x="1834" y="0"/>
                </a:lnTo>
                <a:lnTo>
                  <a:pt x="1834" y="0"/>
                </a:lnTo>
                <a:lnTo>
                  <a:pt x="1834" y="0"/>
                </a:lnTo>
                <a:lnTo>
                  <a:pt x="1832" y="6"/>
                </a:lnTo>
                <a:lnTo>
                  <a:pt x="1828" y="12"/>
                </a:lnTo>
                <a:lnTo>
                  <a:pt x="1822" y="16"/>
                </a:lnTo>
                <a:lnTo>
                  <a:pt x="1816" y="18"/>
                </a:lnTo>
                <a:lnTo>
                  <a:pt x="1816" y="18"/>
                </a:lnTo>
                <a:lnTo>
                  <a:pt x="1816" y="20"/>
                </a:lnTo>
                <a:lnTo>
                  <a:pt x="1816" y="20"/>
                </a:lnTo>
                <a:lnTo>
                  <a:pt x="1816" y="20"/>
                </a:lnTo>
                <a:lnTo>
                  <a:pt x="1816" y="20"/>
                </a:lnTo>
                <a:lnTo>
                  <a:pt x="1822" y="24"/>
                </a:lnTo>
                <a:lnTo>
                  <a:pt x="1828" y="28"/>
                </a:lnTo>
                <a:lnTo>
                  <a:pt x="1832" y="32"/>
                </a:lnTo>
                <a:lnTo>
                  <a:pt x="1834" y="40"/>
                </a:lnTo>
                <a:lnTo>
                  <a:pt x="1834" y="40"/>
                </a:lnTo>
                <a:lnTo>
                  <a:pt x="1834" y="40"/>
                </a:lnTo>
                <a:lnTo>
                  <a:pt x="1834" y="40"/>
                </a:lnTo>
                <a:lnTo>
                  <a:pt x="1834" y="40"/>
                </a:lnTo>
                <a:lnTo>
                  <a:pt x="1834" y="40"/>
                </a:lnTo>
                <a:lnTo>
                  <a:pt x="1836" y="32"/>
                </a:lnTo>
                <a:lnTo>
                  <a:pt x="1840" y="28"/>
                </a:lnTo>
                <a:lnTo>
                  <a:pt x="1846" y="22"/>
                </a:lnTo>
                <a:lnTo>
                  <a:pt x="1852" y="20"/>
                </a:lnTo>
                <a:close/>
                <a:moveTo>
                  <a:pt x="1796" y="20"/>
                </a:moveTo>
                <a:lnTo>
                  <a:pt x="1796" y="20"/>
                </a:lnTo>
                <a:lnTo>
                  <a:pt x="1798" y="20"/>
                </a:lnTo>
                <a:lnTo>
                  <a:pt x="1798" y="20"/>
                </a:lnTo>
                <a:lnTo>
                  <a:pt x="1796" y="18"/>
                </a:lnTo>
                <a:lnTo>
                  <a:pt x="1796" y="18"/>
                </a:lnTo>
                <a:lnTo>
                  <a:pt x="1790" y="16"/>
                </a:lnTo>
                <a:lnTo>
                  <a:pt x="1784" y="12"/>
                </a:lnTo>
                <a:lnTo>
                  <a:pt x="1782" y="6"/>
                </a:lnTo>
                <a:lnTo>
                  <a:pt x="1780" y="0"/>
                </a:lnTo>
                <a:lnTo>
                  <a:pt x="1780" y="0"/>
                </a:lnTo>
                <a:lnTo>
                  <a:pt x="1778" y="0"/>
                </a:lnTo>
                <a:lnTo>
                  <a:pt x="1778" y="0"/>
                </a:lnTo>
                <a:lnTo>
                  <a:pt x="1778" y="0"/>
                </a:lnTo>
                <a:lnTo>
                  <a:pt x="1778" y="0"/>
                </a:lnTo>
                <a:lnTo>
                  <a:pt x="1776" y="6"/>
                </a:lnTo>
                <a:lnTo>
                  <a:pt x="1772" y="12"/>
                </a:lnTo>
                <a:lnTo>
                  <a:pt x="1768" y="16"/>
                </a:lnTo>
                <a:lnTo>
                  <a:pt x="1760" y="18"/>
                </a:lnTo>
                <a:lnTo>
                  <a:pt x="1760" y="18"/>
                </a:lnTo>
                <a:lnTo>
                  <a:pt x="1760" y="20"/>
                </a:lnTo>
                <a:lnTo>
                  <a:pt x="1760" y="20"/>
                </a:lnTo>
                <a:lnTo>
                  <a:pt x="1760" y="20"/>
                </a:lnTo>
                <a:lnTo>
                  <a:pt x="1760" y="20"/>
                </a:lnTo>
                <a:lnTo>
                  <a:pt x="1768" y="24"/>
                </a:lnTo>
                <a:lnTo>
                  <a:pt x="1772" y="28"/>
                </a:lnTo>
                <a:lnTo>
                  <a:pt x="1776" y="32"/>
                </a:lnTo>
                <a:lnTo>
                  <a:pt x="1778" y="40"/>
                </a:lnTo>
                <a:lnTo>
                  <a:pt x="1778" y="40"/>
                </a:lnTo>
                <a:lnTo>
                  <a:pt x="1778" y="40"/>
                </a:lnTo>
                <a:lnTo>
                  <a:pt x="1778" y="40"/>
                </a:lnTo>
                <a:lnTo>
                  <a:pt x="1780" y="40"/>
                </a:lnTo>
                <a:lnTo>
                  <a:pt x="1780" y="40"/>
                </a:lnTo>
                <a:lnTo>
                  <a:pt x="1782" y="32"/>
                </a:lnTo>
                <a:lnTo>
                  <a:pt x="1784" y="28"/>
                </a:lnTo>
                <a:lnTo>
                  <a:pt x="1790" y="22"/>
                </a:lnTo>
                <a:lnTo>
                  <a:pt x="1796" y="20"/>
                </a:lnTo>
                <a:close/>
                <a:moveTo>
                  <a:pt x="1742" y="20"/>
                </a:moveTo>
                <a:lnTo>
                  <a:pt x="1742" y="20"/>
                </a:lnTo>
                <a:lnTo>
                  <a:pt x="1742" y="20"/>
                </a:lnTo>
                <a:lnTo>
                  <a:pt x="1742" y="20"/>
                </a:lnTo>
                <a:lnTo>
                  <a:pt x="1742" y="18"/>
                </a:lnTo>
                <a:lnTo>
                  <a:pt x="1742" y="18"/>
                </a:lnTo>
                <a:lnTo>
                  <a:pt x="1736" y="16"/>
                </a:lnTo>
                <a:lnTo>
                  <a:pt x="1730" y="12"/>
                </a:lnTo>
                <a:lnTo>
                  <a:pt x="1726" y="6"/>
                </a:lnTo>
                <a:lnTo>
                  <a:pt x="1724" y="0"/>
                </a:lnTo>
                <a:lnTo>
                  <a:pt x="1724" y="0"/>
                </a:lnTo>
                <a:lnTo>
                  <a:pt x="1724" y="0"/>
                </a:lnTo>
                <a:lnTo>
                  <a:pt x="1724" y="0"/>
                </a:lnTo>
                <a:lnTo>
                  <a:pt x="1724" y="0"/>
                </a:lnTo>
                <a:lnTo>
                  <a:pt x="1724" y="0"/>
                </a:lnTo>
                <a:lnTo>
                  <a:pt x="1722" y="6"/>
                </a:lnTo>
                <a:lnTo>
                  <a:pt x="1718" y="12"/>
                </a:lnTo>
                <a:lnTo>
                  <a:pt x="1712" y="16"/>
                </a:lnTo>
                <a:lnTo>
                  <a:pt x="1706" y="18"/>
                </a:lnTo>
                <a:lnTo>
                  <a:pt x="1706" y="18"/>
                </a:lnTo>
                <a:lnTo>
                  <a:pt x="1706" y="20"/>
                </a:lnTo>
                <a:lnTo>
                  <a:pt x="1706" y="20"/>
                </a:lnTo>
                <a:lnTo>
                  <a:pt x="1706" y="20"/>
                </a:lnTo>
                <a:lnTo>
                  <a:pt x="1706" y="20"/>
                </a:lnTo>
                <a:lnTo>
                  <a:pt x="1712" y="24"/>
                </a:lnTo>
                <a:lnTo>
                  <a:pt x="1718" y="28"/>
                </a:lnTo>
                <a:lnTo>
                  <a:pt x="1722" y="32"/>
                </a:lnTo>
                <a:lnTo>
                  <a:pt x="1724" y="40"/>
                </a:lnTo>
                <a:lnTo>
                  <a:pt x="1724" y="40"/>
                </a:lnTo>
                <a:lnTo>
                  <a:pt x="1724" y="40"/>
                </a:lnTo>
                <a:lnTo>
                  <a:pt x="1724" y="40"/>
                </a:lnTo>
                <a:lnTo>
                  <a:pt x="1724" y="40"/>
                </a:lnTo>
                <a:lnTo>
                  <a:pt x="1724" y="40"/>
                </a:lnTo>
                <a:lnTo>
                  <a:pt x="1726" y="32"/>
                </a:lnTo>
                <a:lnTo>
                  <a:pt x="1730" y="28"/>
                </a:lnTo>
                <a:lnTo>
                  <a:pt x="1736" y="22"/>
                </a:lnTo>
                <a:lnTo>
                  <a:pt x="1742" y="20"/>
                </a:lnTo>
                <a:close/>
                <a:moveTo>
                  <a:pt x="1686" y="20"/>
                </a:moveTo>
                <a:lnTo>
                  <a:pt x="1686" y="20"/>
                </a:lnTo>
                <a:lnTo>
                  <a:pt x="1688" y="20"/>
                </a:lnTo>
                <a:lnTo>
                  <a:pt x="1688" y="20"/>
                </a:lnTo>
                <a:lnTo>
                  <a:pt x="1686" y="18"/>
                </a:lnTo>
                <a:lnTo>
                  <a:pt x="1686" y="18"/>
                </a:lnTo>
                <a:lnTo>
                  <a:pt x="1680" y="16"/>
                </a:lnTo>
                <a:lnTo>
                  <a:pt x="1674" y="12"/>
                </a:lnTo>
                <a:lnTo>
                  <a:pt x="1672" y="6"/>
                </a:lnTo>
                <a:lnTo>
                  <a:pt x="1670" y="0"/>
                </a:lnTo>
                <a:lnTo>
                  <a:pt x="1670" y="0"/>
                </a:lnTo>
                <a:lnTo>
                  <a:pt x="1668" y="0"/>
                </a:lnTo>
                <a:lnTo>
                  <a:pt x="1668" y="0"/>
                </a:lnTo>
                <a:lnTo>
                  <a:pt x="1668" y="0"/>
                </a:lnTo>
                <a:lnTo>
                  <a:pt x="1668" y="0"/>
                </a:lnTo>
                <a:lnTo>
                  <a:pt x="1666" y="6"/>
                </a:lnTo>
                <a:lnTo>
                  <a:pt x="1662" y="12"/>
                </a:lnTo>
                <a:lnTo>
                  <a:pt x="1658" y="16"/>
                </a:lnTo>
                <a:lnTo>
                  <a:pt x="1650" y="18"/>
                </a:lnTo>
                <a:lnTo>
                  <a:pt x="1650" y="18"/>
                </a:lnTo>
                <a:lnTo>
                  <a:pt x="1650" y="20"/>
                </a:lnTo>
                <a:lnTo>
                  <a:pt x="1650" y="20"/>
                </a:lnTo>
                <a:lnTo>
                  <a:pt x="1650" y="20"/>
                </a:lnTo>
                <a:lnTo>
                  <a:pt x="1650" y="20"/>
                </a:lnTo>
                <a:lnTo>
                  <a:pt x="1658" y="24"/>
                </a:lnTo>
                <a:lnTo>
                  <a:pt x="1662" y="28"/>
                </a:lnTo>
                <a:lnTo>
                  <a:pt x="1666" y="32"/>
                </a:lnTo>
                <a:lnTo>
                  <a:pt x="1668" y="40"/>
                </a:lnTo>
                <a:lnTo>
                  <a:pt x="1668" y="40"/>
                </a:lnTo>
                <a:lnTo>
                  <a:pt x="1668" y="40"/>
                </a:lnTo>
                <a:lnTo>
                  <a:pt x="1668" y="40"/>
                </a:lnTo>
                <a:lnTo>
                  <a:pt x="1670" y="40"/>
                </a:lnTo>
                <a:lnTo>
                  <a:pt x="1670" y="40"/>
                </a:lnTo>
                <a:lnTo>
                  <a:pt x="1672" y="32"/>
                </a:lnTo>
                <a:lnTo>
                  <a:pt x="1674" y="28"/>
                </a:lnTo>
                <a:lnTo>
                  <a:pt x="1680" y="22"/>
                </a:lnTo>
                <a:lnTo>
                  <a:pt x="1686" y="20"/>
                </a:lnTo>
                <a:close/>
                <a:moveTo>
                  <a:pt x="1632" y="20"/>
                </a:moveTo>
                <a:lnTo>
                  <a:pt x="1632" y="20"/>
                </a:lnTo>
                <a:lnTo>
                  <a:pt x="1632" y="20"/>
                </a:lnTo>
                <a:lnTo>
                  <a:pt x="1632" y="20"/>
                </a:lnTo>
                <a:lnTo>
                  <a:pt x="1632" y="18"/>
                </a:lnTo>
                <a:lnTo>
                  <a:pt x="1632" y="18"/>
                </a:lnTo>
                <a:lnTo>
                  <a:pt x="1626" y="16"/>
                </a:lnTo>
                <a:lnTo>
                  <a:pt x="1620" y="12"/>
                </a:lnTo>
                <a:lnTo>
                  <a:pt x="1616" y="6"/>
                </a:lnTo>
                <a:lnTo>
                  <a:pt x="1614" y="0"/>
                </a:lnTo>
                <a:lnTo>
                  <a:pt x="1614" y="0"/>
                </a:lnTo>
                <a:lnTo>
                  <a:pt x="1614" y="0"/>
                </a:lnTo>
                <a:lnTo>
                  <a:pt x="1614" y="0"/>
                </a:lnTo>
                <a:lnTo>
                  <a:pt x="1614" y="0"/>
                </a:lnTo>
                <a:lnTo>
                  <a:pt x="1614" y="0"/>
                </a:lnTo>
                <a:lnTo>
                  <a:pt x="1612" y="6"/>
                </a:lnTo>
                <a:lnTo>
                  <a:pt x="1608" y="12"/>
                </a:lnTo>
                <a:lnTo>
                  <a:pt x="1602" y="16"/>
                </a:lnTo>
                <a:lnTo>
                  <a:pt x="1596" y="18"/>
                </a:lnTo>
                <a:lnTo>
                  <a:pt x="1596" y="18"/>
                </a:lnTo>
                <a:lnTo>
                  <a:pt x="1596" y="20"/>
                </a:lnTo>
                <a:lnTo>
                  <a:pt x="1596" y="20"/>
                </a:lnTo>
                <a:lnTo>
                  <a:pt x="1596" y="20"/>
                </a:lnTo>
                <a:lnTo>
                  <a:pt x="1596" y="20"/>
                </a:lnTo>
                <a:lnTo>
                  <a:pt x="1602" y="24"/>
                </a:lnTo>
                <a:lnTo>
                  <a:pt x="1608" y="28"/>
                </a:lnTo>
                <a:lnTo>
                  <a:pt x="1612" y="32"/>
                </a:lnTo>
                <a:lnTo>
                  <a:pt x="1614" y="40"/>
                </a:lnTo>
                <a:lnTo>
                  <a:pt x="1614" y="40"/>
                </a:lnTo>
                <a:lnTo>
                  <a:pt x="1614" y="40"/>
                </a:lnTo>
                <a:lnTo>
                  <a:pt x="1614" y="40"/>
                </a:lnTo>
                <a:lnTo>
                  <a:pt x="1614" y="40"/>
                </a:lnTo>
                <a:lnTo>
                  <a:pt x="1614" y="40"/>
                </a:lnTo>
                <a:lnTo>
                  <a:pt x="1616" y="32"/>
                </a:lnTo>
                <a:lnTo>
                  <a:pt x="1620" y="28"/>
                </a:lnTo>
                <a:lnTo>
                  <a:pt x="1626" y="22"/>
                </a:lnTo>
                <a:lnTo>
                  <a:pt x="1632" y="20"/>
                </a:lnTo>
                <a:close/>
                <a:moveTo>
                  <a:pt x="1576" y="20"/>
                </a:moveTo>
                <a:lnTo>
                  <a:pt x="1576" y="20"/>
                </a:lnTo>
                <a:lnTo>
                  <a:pt x="1578" y="20"/>
                </a:lnTo>
                <a:lnTo>
                  <a:pt x="1578" y="20"/>
                </a:lnTo>
                <a:lnTo>
                  <a:pt x="1576" y="18"/>
                </a:lnTo>
                <a:lnTo>
                  <a:pt x="1576" y="18"/>
                </a:lnTo>
                <a:lnTo>
                  <a:pt x="1570" y="16"/>
                </a:lnTo>
                <a:lnTo>
                  <a:pt x="1564" y="12"/>
                </a:lnTo>
                <a:lnTo>
                  <a:pt x="1562" y="6"/>
                </a:lnTo>
                <a:lnTo>
                  <a:pt x="1560" y="0"/>
                </a:lnTo>
                <a:lnTo>
                  <a:pt x="1560" y="0"/>
                </a:lnTo>
                <a:lnTo>
                  <a:pt x="1558" y="0"/>
                </a:lnTo>
                <a:lnTo>
                  <a:pt x="1558" y="0"/>
                </a:lnTo>
                <a:lnTo>
                  <a:pt x="1558" y="0"/>
                </a:lnTo>
                <a:lnTo>
                  <a:pt x="1558" y="0"/>
                </a:lnTo>
                <a:lnTo>
                  <a:pt x="1556" y="6"/>
                </a:lnTo>
                <a:lnTo>
                  <a:pt x="1552" y="12"/>
                </a:lnTo>
                <a:lnTo>
                  <a:pt x="1548" y="16"/>
                </a:lnTo>
                <a:lnTo>
                  <a:pt x="1540" y="18"/>
                </a:lnTo>
                <a:lnTo>
                  <a:pt x="1540" y="18"/>
                </a:lnTo>
                <a:lnTo>
                  <a:pt x="1540" y="20"/>
                </a:lnTo>
                <a:lnTo>
                  <a:pt x="1540" y="20"/>
                </a:lnTo>
                <a:lnTo>
                  <a:pt x="1540" y="20"/>
                </a:lnTo>
                <a:lnTo>
                  <a:pt x="1540" y="20"/>
                </a:lnTo>
                <a:lnTo>
                  <a:pt x="1548" y="24"/>
                </a:lnTo>
                <a:lnTo>
                  <a:pt x="1552" y="28"/>
                </a:lnTo>
                <a:lnTo>
                  <a:pt x="1556" y="32"/>
                </a:lnTo>
                <a:lnTo>
                  <a:pt x="1558" y="40"/>
                </a:lnTo>
                <a:lnTo>
                  <a:pt x="1558" y="40"/>
                </a:lnTo>
                <a:lnTo>
                  <a:pt x="1558" y="40"/>
                </a:lnTo>
                <a:lnTo>
                  <a:pt x="1558" y="40"/>
                </a:lnTo>
                <a:lnTo>
                  <a:pt x="1560" y="40"/>
                </a:lnTo>
                <a:lnTo>
                  <a:pt x="1560" y="40"/>
                </a:lnTo>
                <a:lnTo>
                  <a:pt x="1562" y="32"/>
                </a:lnTo>
                <a:lnTo>
                  <a:pt x="1564" y="28"/>
                </a:lnTo>
                <a:lnTo>
                  <a:pt x="1570" y="22"/>
                </a:lnTo>
                <a:lnTo>
                  <a:pt x="1576" y="20"/>
                </a:lnTo>
                <a:close/>
                <a:moveTo>
                  <a:pt x="1522" y="20"/>
                </a:moveTo>
                <a:lnTo>
                  <a:pt x="1522" y="20"/>
                </a:lnTo>
                <a:lnTo>
                  <a:pt x="1522" y="20"/>
                </a:lnTo>
                <a:lnTo>
                  <a:pt x="1522" y="20"/>
                </a:lnTo>
                <a:lnTo>
                  <a:pt x="1522" y="18"/>
                </a:lnTo>
                <a:lnTo>
                  <a:pt x="1522" y="18"/>
                </a:lnTo>
                <a:lnTo>
                  <a:pt x="1516" y="16"/>
                </a:lnTo>
                <a:lnTo>
                  <a:pt x="1510" y="12"/>
                </a:lnTo>
                <a:lnTo>
                  <a:pt x="1506" y="6"/>
                </a:lnTo>
                <a:lnTo>
                  <a:pt x="1504" y="0"/>
                </a:lnTo>
                <a:lnTo>
                  <a:pt x="1504" y="0"/>
                </a:lnTo>
                <a:lnTo>
                  <a:pt x="1504" y="0"/>
                </a:lnTo>
                <a:lnTo>
                  <a:pt x="1504" y="0"/>
                </a:lnTo>
                <a:lnTo>
                  <a:pt x="1504" y="0"/>
                </a:lnTo>
                <a:lnTo>
                  <a:pt x="1504" y="0"/>
                </a:lnTo>
                <a:lnTo>
                  <a:pt x="1502" y="6"/>
                </a:lnTo>
                <a:lnTo>
                  <a:pt x="1498" y="12"/>
                </a:lnTo>
                <a:lnTo>
                  <a:pt x="1492" y="16"/>
                </a:lnTo>
                <a:lnTo>
                  <a:pt x="1486" y="18"/>
                </a:lnTo>
                <a:lnTo>
                  <a:pt x="1486" y="18"/>
                </a:lnTo>
                <a:lnTo>
                  <a:pt x="1486" y="20"/>
                </a:lnTo>
                <a:lnTo>
                  <a:pt x="1486" y="20"/>
                </a:lnTo>
                <a:lnTo>
                  <a:pt x="1486" y="20"/>
                </a:lnTo>
                <a:lnTo>
                  <a:pt x="1486" y="20"/>
                </a:lnTo>
                <a:lnTo>
                  <a:pt x="1492" y="24"/>
                </a:lnTo>
                <a:lnTo>
                  <a:pt x="1498" y="28"/>
                </a:lnTo>
                <a:lnTo>
                  <a:pt x="1502" y="32"/>
                </a:lnTo>
                <a:lnTo>
                  <a:pt x="1504" y="40"/>
                </a:lnTo>
                <a:lnTo>
                  <a:pt x="1504" y="40"/>
                </a:lnTo>
                <a:lnTo>
                  <a:pt x="1504" y="40"/>
                </a:lnTo>
                <a:lnTo>
                  <a:pt x="1504" y="40"/>
                </a:lnTo>
                <a:lnTo>
                  <a:pt x="1504" y="40"/>
                </a:lnTo>
                <a:lnTo>
                  <a:pt x="1504" y="40"/>
                </a:lnTo>
                <a:lnTo>
                  <a:pt x="1506" y="32"/>
                </a:lnTo>
                <a:lnTo>
                  <a:pt x="1510" y="28"/>
                </a:lnTo>
                <a:lnTo>
                  <a:pt x="1516" y="22"/>
                </a:lnTo>
                <a:lnTo>
                  <a:pt x="1522" y="20"/>
                </a:lnTo>
                <a:close/>
                <a:moveTo>
                  <a:pt x="1466" y="20"/>
                </a:moveTo>
                <a:lnTo>
                  <a:pt x="1466" y="20"/>
                </a:lnTo>
                <a:lnTo>
                  <a:pt x="1468" y="20"/>
                </a:lnTo>
                <a:lnTo>
                  <a:pt x="1468" y="20"/>
                </a:lnTo>
                <a:lnTo>
                  <a:pt x="1466" y="18"/>
                </a:lnTo>
                <a:lnTo>
                  <a:pt x="1466" y="18"/>
                </a:lnTo>
                <a:lnTo>
                  <a:pt x="1460" y="16"/>
                </a:lnTo>
                <a:lnTo>
                  <a:pt x="1454" y="12"/>
                </a:lnTo>
                <a:lnTo>
                  <a:pt x="1452" y="6"/>
                </a:lnTo>
                <a:lnTo>
                  <a:pt x="1450" y="0"/>
                </a:lnTo>
                <a:lnTo>
                  <a:pt x="1450" y="0"/>
                </a:lnTo>
                <a:lnTo>
                  <a:pt x="1448" y="0"/>
                </a:lnTo>
                <a:lnTo>
                  <a:pt x="1448" y="0"/>
                </a:lnTo>
                <a:lnTo>
                  <a:pt x="1448" y="0"/>
                </a:lnTo>
                <a:lnTo>
                  <a:pt x="1448" y="0"/>
                </a:lnTo>
                <a:lnTo>
                  <a:pt x="1446" y="6"/>
                </a:lnTo>
                <a:lnTo>
                  <a:pt x="1442" y="12"/>
                </a:lnTo>
                <a:lnTo>
                  <a:pt x="1438" y="16"/>
                </a:lnTo>
                <a:lnTo>
                  <a:pt x="1430" y="18"/>
                </a:lnTo>
                <a:lnTo>
                  <a:pt x="1430" y="18"/>
                </a:lnTo>
                <a:lnTo>
                  <a:pt x="1430" y="20"/>
                </a:lnTo>
                <a:lnTo>
                  <a:pt x="1430" y="20"/>
                </a:lnTo>
                <a:lnTo>
                  <a:pt x="1430" y="20"/>
                </a:lnTo>
                <a:lnTo>
                  <a:pt x="1430" y="20"/>
                </a:lnTo>
                <a:lnTo>
                  <a:pt x="1438" y="24"/>
                </a:lnTo>
                <a:lnTo>
                  <a:pt x="1442" y="28"/>
                </a:lnTo>
                <a:lnTo>
                  <a:pt x="1446" y="32"/>
                </a:lnTo>
                <a:lnTo>
                  <a:pt x="1448" y="40"/>
                </a:lnTo>
                <a:lnTo>
                  <a:pt x="1448" y="40"/>
                </a:lnTo>
                <a:lnTo>
                  <a:pt x="1448" y="40"/>
                </a:lnTo>
                <a:lnTo>
                  <a:pt x="1448" y="40"/>
                </a:lnTo>
                <a:lnTo>
                  <a:pt x="1450" y="40"/>
                </a:lnTo>
                <a:lnTo>
                  <a:pt x="1450" y="40"/>
                </a:lnTo>
                <a:lnTo>
                  <a:pt x="1452" y="32"/>
                </a:lnTo>
                <a:lnTo>
                  <a:pt x="1454" y="28"/>
                </a:lnTo>
                <a:lnTo>
                  <a:pt x="1460" y="22"/>
                </a:lnTo>
                <a:lnTo>
                  <a:pt x="1466" y="20"/>
                </a:lnTo>
                <a:close/>
                <a:moveTo>
                  <a:pt x="1412" y="20"/>
                </a:moveTo>
                <a:lnTo>
                  <a:pt x="1412" y="20"/>
                </a:lnTo>
                <a:lnTo>
                  <a:pt x="1412" y="20"/>
                </a:lnTo>
                <a:lnTo>
                  <a:pt x="1412" y="20"/>
                </a:lnTo>
                <a:lnTo>
                  <a:pt x="1412" y="18"/>
                </a:lnTo>
                <a:lnTo>
                  <a:pt x="1412" y="18"/>
                </a:lnTo>
                <a:lnTo>
                  <a:pt x="1406" y="16"/>
                </a:lnTo>
                <a:lnTo>
                  <a:pt x="1400" y="12"/>
                </a:lnTo>
                <a:lnTo>
                  <a:pt x="1396" y="6"/>
                </a:lnTo>
                <a:lnTo>
                  <a:pt x="1394" y="0"/>
                </a:lnTo>
                <a:lnTo>
                  <a:pt x="1394" y="0"/>
                </a:lnTo>
                <a:lnTo>
                  <a:pt x="1394" y="0"/>
                </a:lnTo>
                <a:lnTo>
                  <a:pt x="1394" y="0"/>
                </a:lnTo>
                <a:lnTo>
                  <a:pt x="1394" y="0"/>
                </a:lnTo>
                <a:lnTo>
                  <a:pt x="1394" y="0"/>
                </a:lnTo>
                <a:lnTo>
                  <a:pt x="1392" y="6"/>
                </a:lnTo>
                <a:lnTo>
                  <a:pt x="1388" y="12"/>
                </a:lnTo>
                <a:lnTo>
                  <a:pt x="1382" y="16"/>
                </a:lnTo>
                <a:lnTo>
                  <a:pt x="1376" y="18"/>
                </a:lnTo>
                <a:lnTo>
                  <a:pt x="1376" y="18"/>
                </a:lnTo>
                <a:lnTo>
                  <a:pt x="1376" y="20"/>
                </a:lnTo>
                <a:lnTo>
                  <a:pt x="1376" y="20"/>
                </a:lnTo>
                <a:lnTo>
                  <a:pt x="1376" y="20"/>
                </a:lnTo>
                <a:lnTo>
                  <a:pt x="1376" y="20"/>
                </a:lnTo>
                <a:lnTo>
                  <a:pt x="1382" y="24"/>
                </a:lnTo>
                <a:lnTo>
                  <a:pt x="1388" y="28"/>
                </a:lnTo>
                <a:lnTo>
                  <a:pt x="1392" y="32"/>
                </a:lnTo>
                <a:lnTo>
                  <a:pt x="1394" y="40"/>
                </a:lnTo>
                <a:lnTo>
                  <a:pt x="1394" y="40"/>
                </a:lnTo>
                <a:lnTo>
                  <a:pt x="1394" y="40"/>
                </a:lnTo>
                <a:lnTo>
                  <a:pt x="1394" y="40"/>
                </a:lnTo>
                <a:lnTo>
                  <a:pt x="1394" y="40"/>
                </a:lnTo>
                <a:lnTo>
                  <a:pt x="1394" y="40"/>
                </a:lnTo>
                <a:lnTo>
                  <a:pt x="1396" y="32"/>
                </a:lnTo>
                <a:lnTo>
                  <a:pt x="1400" y="28"/>
                </a:lnTo>
                <a:lnTo>
                  <a:pt x="1406" y="22"/>
                </a:lnTo>
                <a:lnTo>
                  <a:pt x="1412" y="20"/>
                </a:lnTo>
                <a:close/>
                <a:moveTo>
                  <a:pt x="1356" y="20"/>
                </a:moveTo>
                <a:lnTo>
                  <a:pt x="1356" y="20"/>
                </a:lnTo>
                <a:lnTo>
                  <a:pt x="1358" y="20"/>
                </a:lnTo>
                <a:lnTo>
                  <a:pt x="1358" y="20"/>
                </a:lnTo>
                <a:lnTo>
                  <a:pt x="1356" y="18"/>
                </a:lnTo>
                <a:lnTo>
                  <a:pt x="1356" y="18"/>
                </a:lnTo>
                <a:lnTo>
                  <a:pt x="1350" y="16"/>
                </a:lnTo>
                <a:lnTo>
                  <a:pt x="1344" y="12"/>
                </a:lnTo>
                <a:lnTo>
                  <a:pt x="1342" y="6"/>
                </a:lnTo>
                <a:lnTo>
                  <a:pt x="1340" y="0"/>
                </a:lnTo>
                <a:lnTo>
                  <a:pt x="1340" y="0"/>
                </a:lnTo>
                <a:lnTo>
                  <a:pt x="1338" y="0"/>
                </a:lnTo>
                <a:lnTo>
                  <a:pt x="1338" y="0"/>
                </a:lnTo>
                <a:lnTo>
                  <a:pt x="1338" y="0"/>
                </a:lnTo>
                <a:lnTo>
                  <a:pt x="1338" y="0"/>
                </a:lnTo>
                <a:lnTo>
                  <a:pt x="1336" y="6"/>
                </a:lnTo>
                <a:lnTo>
                  <a:pt x="1332" y="12"/>
                </a:lnTo>
                <a:lnTo>
                  <a:pt x="1328" y="16"/>
                </a:lnTo>
                <a:lnTo>
                  <a:pt x="1320" y="18"/>
                </a:lnTo>
                <a:lnTo>
                  <a:pt x="1320" y="18"/>
                </a:lnTo>
                <a:lnTo>
                  <a:pt x="1320" y="20"/>
                </a:lnTo>
                <a:lnTo>
                  <a:pt x="1320" y="20"/>
                </a:lnTo>
                <a:lnTo>
                  <a:pt x="1320" y="20"/>
                </a:lnTo>
                <a:lnTo>
                  <a:pt x="1320" y="20"/>
                </a:lnTo>
                <a:lnTo>
                  <a:pt x="1328" y="24"/>
                </a:lnTo>
                <a:lnTo>
                  <a:pt x="1332" y="28"/>
                </a:lnTo>
                <a:lnTo>
                  <a:pt x="1336" y="32"/>
                </a:lnTo>
                <a:lnTo>
                  <a:pt x="1338" y="40"/>
                </a:lnTo>
                <a:lnTo>
                  <a:pt x="1338" y="40"/>
                </a:lnTo>
                <a:lnTo>
                  <a:pt x="1338" y="40"/>
                </a:lnTo>
                <a:lnTo>
                  <a:pt x="1338" y="40"/>
                </a:lnTo>
                <a:lnTo>
                  <a:pt x="1340" y="40"/>
                </a:lnTo>
                <a:lnTo>
                  <a:pt x="1340" y="40"/>
                </a:lnTo>
                <a:lnTo>
                  <a:pt x="1342" y="32"/>
                </a:lnTo>
                <a:lnTo>
                  <a:pt x="1344" y="28"/>
                </a:lnTo>
                <a:lnTo>
                  <a:pt x="1350" y="22"/>
                </a:lnTo>
                <a:lnTo>
                  <a:pt x="1356" y="20"/>
                </a:lnTo>
                <a:close/>
                <a:moveTo>
                  <a:pt x="1302" y="20"/>
                </a:moveTo>
                <a:lnTo>
                  <a:pt x="1302" y="20"/>
                </a:lnTo>
                <a:lnTo>
                  <a:pt x="1302" y="20"/>
                </a:lnTo>
                <a:lnTo>
                  <a:pt x="1302" y="20"/>
                </a:lnTo>
                <a:lnTo>
                  <a:pt x="1302" y="18"/>
                </a:lnTo>
                <a:lnTo>
                  <a:pt x="1302" y="18"/>
                </a:lnTo>
                <a:lnTo>
                  <a:pt x="1296" y="16"/>
                </a:lnTo>
                <a:lnTo>
                  <a:pt x="1290" y="12"/>
                </a:lnTo>
                <a:lnTo>
                  <a:pt x="1286" y="6"/>
                </a:lnTo>
                <a:lnTo>
                  <a:pt x="1284" y="0"/>
                </a:lnTo>
                <a:lnTo>
                  <a:pt x="1284" y="0"/>
                </a:lnTo>
                <a:lnTo>
                  <a:pt x="1284" y="0"/>
                </a:lnTo>
                <a:lnTo>
                  <a:pt x="1284" y="0"/>
                </a:lnTo>
                <a:lnTo>
                  <a:pt x="1282" y="0"/>
                </a:lnTo>
                <a:lnTo>
                  <a:pt x="1282" y="0"/>
                </a:lnTo>
                <a:lnTo>
                  <a:pt x="1282" y="6"/>
                </a:lnTo>
                <a:lnTo>
                  <a:pt x="1278" y="12"/>
                </a:lnTo>
                <a:lnTo>
                  <a:pt x="1272" y="16"/>
                </a:lnTo>
                <a:lnTo>
                  <a:pt x="1266" y="18"/>
                </a:lnTo>
                <a:lnTo>
                  <a:pt x="1266" y="18"/>
                </a:lnTo>
                <a:lnTo>
                  <a:pt x="1266" y="20"/>
                </a:lnTo>
                <a:lnTo>
                  <a:pt x="1266" y="20"/>
                </a:lnTo>
                <a:lnTo>
                  <a:pt x="1266" y="20"/>
                </a:lnTo>
                <a:lnTo>
                  <a:pt x="1266" y="20"/>
                </a:lnTo>
                <a:lnTo>
                  <a:pt x="1272" y="24"/>
                </a:lnTo>
                <a:lnTo>
                  <a:pt x="1278" y="28"/>
                </a:lnTo>
                <a:lnTo>
                  <a:pt x="1282" y="32"/>
                </a:lnTo>
                <a:lnTo>
                  <a:pt x="1282" y="40"/>
                </a:lnTo>
                <a:lnTo>
                  <a:pt x="1282" y="40"/>
                </a:lnTo>
                <a:lnTo>
                  <a:pt x="1284" y="40"/>
                </a:lnTo>
                <a:lnTo>
                  <a:pt x="1284" y="40"/>
                </a:lnTo>
                <a:lnTo>
                  <a:pt x="1284" y="40"/>
                </a:lnTo>
                <a:lnTo>
                  <a:pt x="1284" y="40"/>
                </a:lnTo>
                <a:lnTo>
                  <a:pt x="1286" y="32"/>
                </a:lnTo>
                <a:lnTo>
                  <a:pt x="1290" y="28"/>
                </a:lnTo>
                <a:lnTo>
                  <a:pt x="1296" y="22"/>
                </a:lnTo>
                <a:lnTo>
                  <a:pt x="1302" y="20"/>
                </a:lnTo>
                <a:close/>
                <a:moveTo>
                  <a:pt x="1246" y="20"/>
                </a:moveTo>
                <a:lnTo>
                  <a:pt x="1246" y="20"/>
                </a:lnTo>
                <a:lnTo>
                  <a:pt x="1248" y="20"/>
                </a:lnTo>
                <a:lnTo>
                  <a:pt x="1248" y="20"/>
                </a:lnTo>
                <a:lnTo>
                  <a:pt x="1246" y="18"/>
                </a:lnTo>
                <a:lnTo>
                  <a:pt x="1246" y="18"/>
                </a:lnTo>
                <a:lnTo>
                  <a:pt x="1240" y="16"/>
                </a:lnTo>
                <a:lnTo>
                  <a:pt x="1234" y="12"/>
                </a:lnTo>
                <a:lnTo>
                  <a:pt x="1232" y="6"/>
                </a:lnTo>
                <a:lnTo>
                  <a:pt x="1230" y="0"/>
                </a:lnTo>
                <a:lnTo>
                  <a:pt x="1230" y="0"/>
                </a:lnTo>
                <a:lnTo>
                  <a:pt x="1228" y="0"/>
                </a:lnTo>
                <a:lnTo>
                  <a:pt x="1228" y="0"/>
                </a:lnTo>
                <a:lnTo>
                  <a:pt x="1228" y="0"/>
                </a:lnTo>
                <a:lnTo>
                  <a:pt x="1228" y="0"/>
                </a:lnTo>
                <a:lnTo>
                  <a:pt x="1226" y="6"/>
                </a:lnTo>
                <a:lnTo>
                  <a:pt x="1222" y="12"/>
                </a:lnTo>
                <a:lnTo>
                  <a:pt x="1218" y="16"/>
                </a:lnTo>
                <a:lnTo>
                  <a:pt x="1210" y="18"/>
                </a:lnTo>
                <a:lnTo>
                  <a:pt x="1210" y="18"/>
                </a:lnTo>
                <a:lnTo>
                  <a:pt x="1210" y="20"/>
                </a:lnTo>
                <a:lnTo>
                  <a:pt x="1210" y="20"/>
                </a:lnTo>
                <a:lnTo>
                  <a:pt x="1210" y="20"/>
                </a:lnTo>
                <a:lnTo>
                  <a:pt x="1210" y="20"/>
                </a:lnTo>
                <a:lnTo>
                  <a:pt x="1218" y="24"/>
                </a:lnTo>
                <a:lnTo>
                  <a:pt x="1222" y="28"/>
                </a:lnTo>
                <a:lnTo>
                  <a:pt x="1226" y="32"/>
                </a:lnTo>
                <a:lnTo>
                  <a:pt x="1228" y="40"/>
                </a:lnTo>
                <a:lnTo>
                  <a:pt x="1228" y="40"/>
                </a:lnTo>
                <a:lnTo>
                  <a:pt x="1228" y="40"/>
                </a:lnTo>
                <a:lnTo>
                  <a:pt x="1228" y="40"/>
                </a:lnTo>
                <a:lnTo>
                  <a:pt x="1230" y="40"/>
                </a:lnTo>
                <a:lnTo>
                  <a:pt x="1230" y="40"/>
                </a:lnTo>
                <a:lnTo>
                  <a:pt x="1232" y="32"/>
                </a:lnTo>
                <a:lnTo>
                  <a:pt x="1234" y="28"/>
                </a:lnTo>
                <a:lnTo>
                  <a:pt x="1240" y="22"/>
                </a:lnTo>
                <a:lnTo>
                  <a:pt x="1246" y="20"/>
                </a:lnTo>
                <a:close/>
                <a:moveTo>
                  <a:pt x="1192" y="20"/>
                </a:moveTo>
                <a:lnTo>
                  <a:pt x="1192" y="20"/>
                </a:lnTo>
                <a:lnTo>
                  <a:pt x="1192" y="20"/>
                </a:lnTo>
                <a:lnTo>
                  <a:pt x="1192" y="20"/>
                </a:lnTo>
                <a:lnTo>
                  <a:pt x="1192" y="18"/>
                </a:lnTo>
                <a:lnTo>
                  <a:pt x="1192" y="18"/>
                </a:lnTo>
                <a:lnTo>
                  <a:pt x="1186" y="16"/>
                </a:lnTo>
                <a:lnTo>
                  <a:pt x="1180" y="12"/>
                </a:lnTo>
                <a:lnTo>
                  <a:pt x="1176" y="6"/>
                </a:lnTo>
                <a:lnTo>
                  <a:pt x="1174" y="0"/>
                </a:lnTo>
                <a:lnTo>
                  <a:pt x="1174" y="0"/>
                </a:lnTo>
                <a:lnTo>
                  <a:pt x="1174" y="0"/>
                </a:lnTo>
                <a:lnTo>
                  <a:pt x="1174" y="0"/>
                </a:lnTo>
                <a:lnTo>
                  <a:pt x="1172" y="0"/>
                </a:lnTo>
                <a:lnTo>
                  <a:pt x="1172" y="0"/>
                </a:lnTo>
                <a:lnTo>
                  <a:pt x="1172" y="6"/>
                </a:lnTo>
                <a:lnTo>
                  <a:pt x="1168" y="12"/>
                </a:lnTo>
                <a:lnTo>
                  <a:pt x="1162" y="16"/>
                </a:lnTo>
                <a:lnTo>
                  <a:pt x="1156" y="18"/>
                </a:lnTo>
                <a:lnTo>
                  <a:pt x="1156" y="18"/>
                </a:lnTo>
                <a:lnTo>
                  <a:pt x="1156" y="20"/>
                </a:lnTo>
                <a:lnTo>
                  <a:pt x="1156" y="20"/>
                </a:lnTo>
                <a:lnTo>
                  <a:pt x="1156" y="20"/>
                </a:lnTo>
                <a:lnTo>
                  <a:pt x="1156" y="20"/>
                </a:lnTo>
                <a:lnTo>
                  <a:pt x="1162" y="24"/>
                </a:lnTo>
                <a:lnTo>
                  <a:pt x="1168" y="28"/>
                </a:lnTo>
                <a:lnTo>
                  <a:pt x="1172" y="32"/>
                </a:lnTo>
                <a:lnTo>
                  <a:pt x="1172" y="40"/>
                </a:lnTo>
                <a:lnTo>
                  <a:pt x="1172" y="40"/>
                </a:lnTo>
                <a:lnTo>
                  <a:pt x="1174" y="40"/>
                </a:lnTo>
                <a:lnTo>
                  <a:pt x="1174" y="40"/>
                </a:lnTo>
                <a:lnTo>
                  <a:pt x="1174" y="40"/>
                </a:lnTo>
                <a:lnTo>
                  <a:pt x="1174" y="40"/>
                </a:lnTo>
                <a:lnTo>
                  <a:pt x="1176" y="32"/>
                </a:lnTo>
                <a:lnTo>
                  <a:pt x="1180" y="28"/>
                </a:lnTo>
                <a:lnTo>
                  <a:pt x="1186" y="22"/>
                </a:lnTo>
                <a:lnTo>
                  <a:pt x="1192" y="20"/>
                </a:lnTo>
                <a:close/>
                <a:moveTo>
                  <a:pt x="1136" y="20"/>
                </a:moveTo>
                <a:lnTo>
                  <a:pt x="1136" y="20"/>
                </a:lnTo>
                <a:lnTo>
                  <a:pt x="1138" y="20"/>
                </a:lnTo>
                <a:lnTo>
                  <a:pt x="1138" y="20"/>
                </a:lnTo>
                <a:lnTo>
                  <a:pt x="1136" y="18"/>
                </a:lnTo>
                <a:lnTo>
                  <a:pt x="1136" y="18"/>
                </a:lnTo>
                <a:lnTo>
                  <a:pt x="1130" y="16"/>
                </a:lnTo>
                <a:lnTo>
                  <a:pt x="1124" y="12"/>
                </a:lnTo>
                <a:lnTo>
                  <a:pt x="1120" y="6"/>
                </a:lnTo>
                <a:lnTo>
                  <a:pt x="1120" y="0"/>
                </a:lnTo>
                <a:lnTo>
                  <a:pt x="1120" y="0"/>
                </a:lnTo>
                <a:lnTo>
                  <a:pt x="1118" y="0"/>
                </a:lnTo>
                <a:lnTo>
                  <a:pt x="1118" y="0"/>
                </a:lnTo>
                <a:lnTo>
                  <a:pt x="1118" y="0"/>
                </a:lnTo>
                <a:lnTo>
                  <a:pt x="1118" y="0"/>
                </a:lnTo>
                <a:lnTo>
                  <a:pt x="1116" y="6"/>
                </a:lnTo>
                <a:lnTo>
                  <a:pt x="1112" y="12"/>
                </a:lnTo>
                <a:lnTo>
                  <a:pt x="1108" y="16"/>
                </a:lnTo>
                <a:lnTo>
                  <a:pt x="1100" y="18"/>
                </a:lnTo>
                <a:lnTo>
                  <a:pt x="1100" y="18"/>
                </a:lnTo>
                <a:lnTo>
                  <a:pt x="1100" y="20"/>
                </a:lnTo>
                <a:lnTo>
                  <a:pt x="1100" y="20"/>
                </a:lnTo>
                <a:lnTo>
                  <a:pt x="1100" y="20"/>
                </a:lnTo>
                <a:lnTo>
                  <a:pt x="1100" y="20"/>
                </a:lnTo>
                <a:lnTo>
                  <a:pt x="1108" y="24"/>
                </a:lnTo>
                <a:lnTo>
                  <a:pt x="1112" y="28"/>
                </a:lnTo>
                <a:lnTo>
                  <a:pt x="1116" y="32"/>
                </a:lnTo>
                <a:lnTo>
                  <a:pt x="1118" y="40"/>
                </a:lnTo>
                <a:lnTo>
                  <a:pt x="1118" y="40"/>
                </a:lnTo>
                <a:lnTo>
                  <a:pt x="1118" y="40"/>
                </a:lnTo>
                <a:lnTo>
                  <a:pt x="1118" y="40"/>
                </a:lnTo>
                <a:lnTo>
                  <a:pt x="1120" y="40"/>
                </a:lnTo>
                <a:lnTo>
                  <a:pt x="1120" y="40"/>
                </a:lnTo>
                <a:lnTo>
                  <a:pt x="1122" y="32"/>
                </a:lnTo>
                <a:lnTo>
                  <a:pt x="1124" y="28"/>
                </a:lnTo>
                <a:lnTo>
                  <a:pt x="1130" y="22"/>
                </a:lnTo>
                <a:lnTo>
                  <a:pt x="1136" y="20"/>
                </a:lnTo>
                <a:close/>
                <a:moveTo>
                  <a:pt x="1082" y="20"/>
                </a:moveTo>
                <a:lnTo>
                  <a:pt x="1082" y="20"/>
                </a:lnTo>
                <a:lnTo>
                  <a:pt x="1082" y="20"/>
                </a:lnTo>
                <a:lnTo>
                  <a:pt x="1082" y="20"/>
                </a:lnTo>
                <a:lnTo>
                  <a:pt x="1082" y="18"/>
                </a:lnTo>
                <a:lnTo>
                  <a:pt x="1082" y="18"/>
                </a:lnTo>
                <a:lnTo>
                  <a:pt x="1076" y="16"/>
                </a:lnTo>
                <a:lnTo>
                  <a:pt x="1070" y="12"/>
                </a:lnTo>
                <a:lnTo>
                  <a:pt x="1066" y="6"/>
                </a:lnTo>
                <a:lnTo>
                  <a:pt x="1064" y="0"/>
                </a:lnTo>
                <a:lnTo>
                  <a:pt x="1064" y="0"/>
                </a:lnTo>
                <a:lnTo>
                  <a:pt x="1064" y="0"/>
                </a:lnTo>
                <a:lnTo>
                  <a:pt x="1064" y="0"/>
                </a:lnTo>
                <a:lnTo>
                  <a:pt x="1062" y="0"/>
                </a:lnTo>
                <a:lnTo>
                  <a:pt x="1062" y="0"/>
                </a:lnTo>
                <a:lnTo>
                  <a:pt x="1062" y="6"/>
                </a:lnTo>
                <a:lnTo>
                  <a:pt x="1058" y="12"/>
                </a:lnTo>
                <a:lnTo>
                  <a:pt x="1052" y="16"/>
                </a:lnTo>
                <a:lnTo>
                  <a:pt x="1046" y="18"/>
                </a:lnTo>
                <a:lnTo>
                  <a:pt x="1046" y="18"/>
                </a:lnTo>
                <a:lnTo>
                  <a:pt x="1044" y="20"/>
                </a:lnTo>
                <a:lnTo>
                  <a:pt x="1044" y="20"/>
                </a:lnTo>
                <a:lnTo>
                  <a:pt x="1046" y="20"/>
                </a:lnTo>
                <a:lnTo>
                  <a:pt x="1046" y="20"/>
                </a:lnTo>
                <a:lnTo>
                  <a:pt x="1052" y="24"/>
                </a:lnTo>
                <a:lnTo>
                  <a:pt x="1058" y="28"/>
                </a:lnTo>
                <a:lnTo>
                  <a:pt x="1062" y="32"/>
                </a:lnTo>
                <a:lnTo>
                  <a:pt x="1062" y="40"/>
                </a:lnTo>
                <a:lnTo>
                  <a:pt x="1062" y="40"/>
                </a:lnTo>
                <a:lnTo>
                  <a:pt x="1064" y="40"/>
                </a:lnTo>
                <a:lnTo>
                  <a:pt x="1064" y="40"/>
                </a:lnTo>
                <a:lnTo>
                  <a:pt x="1064" y="40"/>
                </a:lnTo>
                <a:lnTo>
                  <a:pt x="1064" y="40"/>
                </a:lnTo>
                <a:lnTo>
                  <a:pt x="1066" y="32"/>
                </a:lnTo>
                <a:lnTo>
                  <a:pt x="1070" y="28"/>
                </a:lnTo>
                <a:lnTo>
                  <a:pt x="1076" y="22"/>
                </a:lnTo>
                <a:lnTo>
                  <a:pt x="1082" y="20"/>
                </a:lnTo>
                <a:close/>
                <a:moveTo>
                  <a:pt x="1026" y="20"/>
                </a:moveTo>
                <a:lnTo>
                  <a:pt x="1026" y="20"/>
                </a:lnTo>
                <a:lnTo>
                  <a:pt x="1028" y="20"/>
                </a:lnTo>
                <a:lnTo>
                  <a:pt x="1028" y="20"/>
                </a:lnTo>
                <a:lnTo>
                  <a:pt x="1026" y="18"/>
                </a:lnTo>
                <a:lnTo>
                  <a:pt x="1026" y="18"/>
                </a:lnTo>
                <a:lnTo>
                  <a:pt x="1020" y="16"/>
                </a:lnTo>
                <a:lnTo>
                  <a:pt x="1014" y="12"/>
                </a:lnTo>
                <a:lnTo>
                  <a:pt x="1010" y="6"/>
                </a:lnTo>
                <a:lnTo>
                  <a:pt x="1010" y="0"/>
                </a:lnTo>
                <a:lnTo>
                  <a:pt x="1010" y="0"/>
                </a:lnTo>
                <a:lnTo>
                  <a:pt x="1008" y="0"/>
                </a:lnTo>
                <a:lnTo>
                  <a:pt x="1008" y="0"/>
                </a:lnTo>
                <a:lnTo>
                  <a:pt x="1008" y="0"/>
                </a:lnTo>
                <a:lnTo>
                  <a:pt x="1008" y="0"/>
                </a:lnTo>
                <a:lnTo>
                  <a:pt x="1006" y="6"/>
                </a:lnTo>
                <a:lnTo>
                  <a:pt x="1002" y="12"/>
                </a:lnTo>
                <a:lnTo>
                  <a:pt x="998" y="16"/>
                </a:lnTo>
                <a:lnTo>
                  <a:pt x="990" y="18"/>
                </a:lnTo>
                <a:lnTo>
                  <a:pt x="990" y="18"/>
                </a:lnTo>
                <a:lnTo>
                  <a:pt x="990" y="20"/>
                </a:lnTo>
                <a:lnTo>
                  <a:pt x="990" y="20"/>
                </a:lnTo>
                <a:lnTo>
                  <a:pt x="990" y="20"/>
                </a:lnTo>
                <a:lnTo>
                  <a:pt x="990" y="20"/>
                </a:lnTo>
                <a:lnTo>
                  <a:pt x="998" y="24"/>
                </a:lnTo>
                <a:lnTo>
                  <a:pt x="1002" y="28"/>
                </a:lnTo>
                <a:lnTo>
                  <a:pt x="1006" y="32"/>
                </a:lnTo>
                <a:lnTo>
                  <a:pt x="1008" y="40"/>
                </a:lnTo>
                <a:lnTo>
                  <a:pt x="1008" y="40"/>
                </a:lnTo>
                <a:lnTo>
                  <a:pt x="1008" y="40"/>
                </a:lnTo>
                <a:lnTo>
                  <a:pt x="1008" y="40"/>
                </a:lnTo>
                <a:lnTo>
                  <a:pt x="1010" y="40"/>
                </a:lnTo>
                <a:lnTo>
                  <a:pt x="1010" y="40"/>
                </a:lnTo>
                <a:lnTo>
                  <a:pt x="1010" y="32"/>
                </a:lnTo>
                <a:lnTo>
                  <a:pt x="1014" y="28"/>
                </a:lnTo>
                <a:lnTo>
                  <a:pt x="1020" y="22"/>
                </a:lnTo>
                <a:lnTo>
                  <a:pt x="1026" y="20"/>
                </a:lnTo>
                <a:close/>
                <a:moveTo>
                  <a:pt x="972" y="20"/>
                </a:moveTo>
                <a:lnTo>
                  <a:pt x="972" y="20"/>
                </a:lnTo>
                <a:lnTo>
                  <a:pt x="972" y="20"/>
                </a:lnTo>
                <a:lnTo>
                  <a:pt x="972" y="20"/>
                </a:lnTo>
                <a:lnTo>
                  <a:pt x="972" y="18"/>
                </a:lnTo>
                <a:lnTo>
                  <a:pt x="972" y="18"/>
                </a:lnTo>
                <a:lnTo>
                  <a:pt x="964" y="16"/>
                </a:lnTo>
                <a:lnTo>
                  <a:pt x="960" y="12"/>
                </a:lnTo>
                <a:lnTo>
                  <a:pt x="956" y="6"/>
                </a:lnTo>
                <a:lnTo>
                  <a:pt x="954" y="0"/>
                </a:lnTo>
                <a:lnTo>
                  <a:pt x="954" y="0"/>
                </a:lnTo>
                <a:lnTo>
                  <a:pt x="954" y="0"/>
                </a:lnTo>
                <a:lnTo>
                  <a:pt x="954" y="0"/>
                </a:lnTo>
                <a:lnTo>
                  <a:pt x="952" y="0"/>
                </a:lnTo>
                <a:lnTo>
                  <a:pt x="952" y="0"/>
                </a:lnTo>
                <a:lnTo>
                  <a:pt x="952" y="6"/>
                </a:lnTo>
                <a:lnTo>
                  <a:pt x="948" y="12"/>
                </a:lnTo>
                <a:lnTo>
                  <a:pt x="942" y="16"/>
                </a:lnTo>
                <a:lnTo>
                  <a:pt x="936" y="18"/>
                </a:lnTo>
                <a:lnTo>
                  <a:pt x="936" y="18"/>
                </a:lnTo>
                <a:lnTo>
                  <a:pt x="934" y="20"/>
                </a:lnTo>
                <a:lnTo>
                  <a:pt x="934" y="20"/>
                </a:lnTo>
                <a:lnTo>
                  <a:pt x="936" y="20"/>
                </a:lnTo>
                <a:lnTo>
                  <a:pt x="936" y="20"/>
                </a:lnTo>
                <a:lnTo>
                  <a:pt x="942" y="24"/>
                </a:lnTo>
                <a:lnTo>
                  <a:pt x="948" y="28"/>
                </a:lnTo>
                <a:lnTo>
                  <a:pt x="952" y="32"/>
                </a:lnTo>
                <a:lnTo>
                  <a:pt x="952" y="40"/>
                </a:lnTo>
                <a:lnTo>
                  <a:pt x="952" y="40"/>
                </a:lnTo>
                <a:lnTo>
                  <a:pt x="954" y="40"/>
                </a:lnTo>
                <a:lnTo>
                  <a:pt x="954" y="40"/>
                </a:lnTo>
                <a:lnTo>
                  <a:pt x="954" y="40"/>
                </a:lnTo>
                <a:lnTo>
                  <a:pt x="954" y="40"/>
                </a:lnTo>
                <a:lnTo>
                  <a:pt x="956" y="32"/>
                </a:lnTo>
                <a:lnTo>
                  <a:pt x="960" y="28"/>
                </a:lnTo>
                <a:lnTo>
                  <a:pt x="964" y="22"/>
                </a:lnTo>
                <a:lnTo>
                  <a:pt x="972" y="20"/>
                </a:lnTo>
                <a:close/>
                <a:moveTo>
                  <a:pt x="916" y="20"/>
                </a:moveTo>
                <a:lnTo>
                  <a:pt x="916" y="20"/>
                </a:lnTo>
                <a:lnTo>
                  <a:pt x="918" y="20"/>
                </a:lnTo>
                <a:lnTo>
                  <a:pt x="918" y="20"/>
                </a:lnTo>
                <a:lnTo>
                  <a:pt x="916" y="18"/>
                </a:lnTo>
                <a:lnTo>
                  <a:pt x="916" y="18"/>
                </a:lnTo>
                <a:lnTo>
                  <a:pt x="910" y="16"/>
                </a:lnTo>
                <a:lnTo>
                  <a:pt x="904" y="12"/>
                </a:lnTo>
                <a:lnTo>
                  <a:pt x="900" y="6"/>
                </a:lnTo>
                <a:lnTo>
                  <a:pt x="900" y="0"/>
                </a:lnTo>
                <a:lnTo>
                  <a:pt x="900" y="0"/>
                </a:lnTo>
                <a:lnTo>
                  <a:pt x="898" y="0"/>
                </a:lnTo>
                <a:lnTo>
                  <a:pt x="898" y="0"/>
                </a:lnTo>
                <a:lnTo>
                  <a:pt x="898" y="0"/>
                </a:lnTo>
                <a:lnTo>
                  <a:pt x="898" y="0"/>
                </a:lnTo>
                <a:lnTo>
                  <a:pt x="896" y="6"/>
                </a:lnTo>
                <a:lnTo>
                  <a:pt x="892" y="12"/>
                </a:lnTo>
                <a:lnTo>
                  <a:pt x="888" y="16"/>
                </a:lnTo>
                <a:lnTo>
                  <a:pt x="880" y="18"/>
                </a:lnTo>
                <a:lnTo>
                  <a:pt x="880" y="18"/>
                </a:lnTo>
                <a:lnTo>
                  <a:pt x="880" y="20"/>
                </a:lnTo>
                <a:lnTo>
                  <a:pt x="880" y="20"/>
                </a:lnTo>
                <a:lnTo>
                  <a:pt x="880" y="20"/>
                </a:lnTo>
                <a:lnTo>
                  <a:pt x="880" y="20"/>
                </a:lnTo>
                <a:lnTo>
                  <a:pt x="888" y="24"/>
                </a:lnTo>
                <a:lnTo>
                  <a:pt x="892" y="28"/>
                </a:lnTo>
                <a:lnTo>
                  <a:pt x="896" y="32"/>
                </a:lnTo>
                <a:lnTo>
                  <a:pt x="898" y="40"/>
                </a:lnTo>
                <a:lnTo>
                  <a:pt x="898" y="40"/>
                </a:lnTo>
                <a:lnTo>
                  <a:pt x="898" y="40"/>
                </a:lnTo>
                <a:lnTo>
                  <a:pt x="898" y="40"/>
                </a:lnTo>
                <a:lnTo>
                  <a:pt x="900" y="40"/>
                </a:lnTo>
                <a:lnTo>
                  <a:pt x="900" y="40"/>
                </a:lnTo>
                <a:lnTo>
                  <a:pt x="900" y="32"/>
                </a:lnTo>
                <a:lnTo>
                  <a:pt x="904" y="28"/>
                </a:lnTo>
                <a:lnTo>
                  <a:pt x="910" y="22"/>
                </a:lnTo>
                <a:lnTo>
                  <a:pt x="916" y="20"/>
                </a:lnTo>
                <a:close/>
                <a:moveTo>
                  <a:pt x="862" y="20"/>
                </a:moveTo>
                <a:lnTo>
                  <a:pt x="862" y="20"/>
                </a:lnTo>
                <a:lnTo>
                  <a:pt x="862" y="20"/>
                </a:lnTo>
                <a:lnTo>
                  <a:pt x="862" y="20"/>
                </a:lnTo>
                <a:lnTo>
                  <a:pt x="862" y="18"/>
                </a:lnTo>
                <a:lnTo>
                  <a:pt x="862" y="18"/>
                </a:lnTo>
                <a:lnTo>
                  <a:pt x="854" y="16"/>
                </a:lnTo>
                <a:lnTo>
                  <a:pt x="850" y="12"/>
                </a:lnTo>
                <a:lnTo>
                  <a:pt x="846" y="6"/>
                </a:lnTo>
                <a:lnTo>
                  <a:pt x="844" y="0"/>
                </a:lnTo>
                <a:lnTo>
                  <a:pt x="844" y="0"/>
                </a:lnTo>
                <a:lnTo>
                  <a:pt x="844" y="0"/>
                </a:lnTo>
                <a:lnTo>
                  <a:pt x="844" y="0"/>
                </a:lnTo>
                <a:lnTo>
                  <a:pt x="842" y="0"/>
                </a:lnTo>
                <a:lnTo>
                  <a:pt x="842" y="0"/>
                </a:lnTo>
                <a:lnTo>
                  <a:pt x="842" y="6"/>
                </a:lnTo>
                <a:lnTo>
                  <a:pt x="838" y="12"/>
                </a:lnTo>
                <a:lnTo>
                  <a:pt x="832" y="16"/>
                </a:lnTo>
                <a:lnTo>
                  <a:pt x="826" y="18"/>
                </a:lnTo>
                <a:lnTo>
                  <a:pt x="826" y="18"/>
                </a:lnTo>
                <a:lnTo>
                  <a:pt x="824" y="20"/>
                </a:lnTo>
                <a:lnTo>
                  <a:pt x="824" y="20"/>
                </a:lnTo>
                <a:lnTo>
                  <a:pt x="826" y="20"/>
                </a:lnTo>
                <a:lnTo>
                  <a:pt x="826" y="20"/>
                </a:lnTo>
                <a:lnTo>
                  <a:pt x="832" y="24"/>
                </a:lnTo>
                <a:lnTo>
                  <a:pt x="838" y="28"/>
                </a:lnTo>
                <a:lnTo>
                  <a:pt x="842" y="32"/>
                </a:lnTo>
                <a:lnTo>
                  <a:pt x="842" y="40"/>
                </a:lnTo>
                <a:lnTo>
                  <a:pt x="842" y="40"/>
                </a:lnTo>
                <a:lnTo>
                  <a:pt x="844" y="40"/>
                </a:lnTo>
                <a:lnTo>
                  <a:pt x="844" y="40"/>
                </a:lnTo>
                <a:lnTo>
                  <a:pt x="844" y="40"/>
                </a:lnTo>
                <a:lnTo>
                  <a:pt x="844" y="40"/>
                </a:lnTo>
                <a:lnTo>
                  <a:pt x="846" y="32"/>
                </a:lnTo>
                <a:lnTo>
                  <a:pt x="850" y="28"/>
                </a:lnTo>
                <a:lnTo>
                  <a:pt x="854" y="22"/>
                </a:lnTo>
                <a:lnTo>
                  <a:pt x="862" y="20"/>
                </a:lnTo>
                <a:close/>
                <a:moveTo>
                  <a:pt x="806" y="20"/>
                </a:moveTo>
                <a:lnTo>
                  <a:pt x="806" y="20"/>
                </a:lnTo>
                <a:lnTo>
                  <a:pt x="808" y="20"/>
                </a:lnTo>
                <a:lnTo>
                  <a:pt x="808" y="20"/>
                </a:lnTo>
                <a:lnTo>
                  <a:pt x="806" y="18"/>
                </a:lnTo>
                <a:lnTo>
                  <a:pt x="806" y="18"/>
                </a:lnTo>
                <a:lnTo>
                  <a:pt x="800" y="16"/>
                </a:lnTo>
                <a:lnTo>
                  <a:pt x="794" y="12"/>
                </a:lnTo>
                <a:lnTo>
                  <a:pt x="790" y="6"/>
                </a:lnTo>
                <a:lnTo>
                  <a:pt x="790" y="0"/>
                </a:lnTo>
                <a:lnTo>
                  <a:pt x="790" y="0"/>
                </a:lnTo>
                <a:lnTo>
                  <a:pt x="788" y="0"/>
                </a:lnTo>
                <a:lnTo>
                  <a:pt x="788" y="0"/>
                </a:lnTo>
                <a:lnTo>
                  <a:pt x="788" y="0"/>
                </a:lnTo>
                <a:lnTo>
                  <a:pt x="788" y="0"/>
                </a:lnTo>
                <a:lnTo>
                  <a:pt x="786" y="6"/>
                </a:lnTo>
                <a:lnTo>
                  <a:pt x="782" y="12"/>
                </a:lnTo>
                <a:lnTo>
                  <a:pt x="778" y="16"/>
                </a:lnTo>
                <a:lnTo>
                  <a:pt x="770" y="18"/>
                </a:lnTo>
                <a:lnTo>
                  <a:pt x="770" y="18"/>
                </a:lnTo>
                <a:lnTo>
                  <a:pt x="770" y="20"/>
                </a:lnTo>
                <a:lnTo>
                  <a:pt x="770" y="20"/>
                </a:lnTo>
                <a:lnTo>
                  <a:pt x="770" y="20"/>
                </a:lnTo>
                <a:lnTo>
                  <a:pt x="770" y="20"/>
                </a:lnTo>
                <a:lnTo>
                  <a:pt x="778" y="24"/>
                </a:lnTo>
                <a:lnTo>
                  <a:pt x="782" y="28"/>
                </a:lnTo>
                <a:lnTo>
                  <a:pt x="786" y="32"/>
                </a:lnTo>
                <a:lnTo>
                  <a:pt x="788" y="40"/>
                </a:lnTo>
                <a:lnTo>
                  <a:pt x="788" y="40"/>
                </a:lnTo>
                <a:lnTo>
                  <a:pt x="788" y="40"/>
                </a:lnTo>
                <a:lnTo>
                  <a:pt x="788" y="40"/>
                </a:lnTo>
                <a:lnTo>
                  <a:pt x="790" y="40"/>
                </a:lnTo>
                <a:lnTo>
                  <a:pt x="790" y="40"/>
                </a:lnTo>
                <a:lnTo>
                  <a:pt x="790" y="32"/>
                </a:lnTo>
                <a:lnTo>
                  <a:pt x="794" y="28"/>
                </a:lnTo>
                <a:lnTo>
                  <a:pt x="800" y="22"/>
                </a:lnTo>
                <a:lnTo>
                  <a:pt x="806" y="20"/>
                </a:lnTo>
                <a:close/>
                <a:moveTo>
                  <a:pt x="752" y="20"/>
                </a:moveTo>
                <a:lnTo>
                  <a:pt x="752" y="20"/>
                </a:lnTo>
                <a:lnTo>
                  <a:pt x="752" y="20"/>
                </a:lnTo>
                <a:lnTo>
                  <a:pt x="752" y="20"/>
                </a:lnTo>
                <a:lnTo>
                  <a:pt x="752" y="18"/>
                </a:lnTo>
                <a:lnTo>
                  <a:pt x="752" y="18"/>
                </a:lnTo>
                <a:lnTo>
                  <a:pt x="744" y="16"/>
                </a:lnTo>
                <a:lnTo>
                  <a:pt x="740" y="12"/>
                </a:lnTo>
                <a:lnTo>
                  <a:pt x="736" y="6"/>
                </a:lnTo>
                <a:lnTo>
                  <a:pt x="734" y="0"/>
                </a:lnTo>
                <a:lnTo>
                  <a:pt x="734" y="0"/>
                </a:lnTo>
                <a:lnTo>
                  <a:pt x="734" y="0"/>
                </a:lnTo>
                <a:lnTo>
                  <a:pt x="734" y="0"/>
                </a:lnTo>
                <a:lnTo>
                  <a:pt x="732" y="0"/>
                </a:lnTo>
                <a:lnTo>
                  <a:pt x="732" y="0"/>
                </a:lnTo>
                <a:lnTo>
                  <a:pt x="732" y="6"/>
                </a:lnTo>
                <a:lnTo>
                  <a:pt x="728" y="12"/>
                </a:lnTo>
                <a:lnTo>
                  <a:pt x="722" y="16"/>
                </a:lnTo>
                <a:lnTo>
                  <a:pt x="716" y="18"/>
                </a:lnTo>
                <a:lnTo>
                  <a:pt x="716" y="18"/>
                </a:lnTo>
                <a:lnTo>
                  <a:pt x="714" y="20"/>
                </a:lnTo>
                <a:lnTo>
                  <a:pt x="714" y="20"/>
                </a:lnTo>
                <a:lnTo>
                  <a:pt x="716" y="20"/>
                </a:lnTo>
                <a:lnTo>
                  <a:pt x="716" y="20"/>
                </a:lnTo>
                <a:lnTo>
                  <a:pt x="722" y="24"/>
                </a:lnTo>
                <a:lnTo>
                  <a:pt x="728" y="28"/>
                </a:lnTo>
                <a:lnTo>
                  <a:pt x="732" y="32"/>
                </a:lnTo>
                <a:lnTo>
                  <a:pt x="732" y="40"/>
                </a:lnTo>
                <a:lnTo>
                  <a:pt x="732" y="40"/>
                </a:lnTo>
                <a:lnTo>
                  <a:pt x="734" y="40"/>
                </a:lnTo>
                <a:lnTo>
                  <a:pt x="734" y="40"/>
                </a:lnTo>
                <a:lnTo>
                  <a:pt x="734" y="40"/>
                </a:lnTo>
                <a:lnTo>
                  <a:pt x="734" y="40"/>
                </a:lnTo>
                <a:lnTo>
                  <a:pt x="736" y="32"/>
                </a:lnTo>
                <a:lnTo>
                  <a:pt x="740" y="28"/>
                </a:lnTo>
                <a:lnTo>
                  <a:pt x="744" y="22"/>
                </a:lnTo>
                <a:lnTo>
                  <a:pt x="752" y="20"/>
                </a:lnTo>
                <a:close/>
                <a:moveTo>
                  <a:pt x="696" y="20"/>
                </a:moveTo>
                <a:lnTo>
                  <a:pt x="696" y="20"/>
                </a:lnTo>
                <a:lnTo>
                  <a:pt x="698" y="20"/>
                </a:lnTo>
                <a:lnTo>
                  <a:pt x="698" y="20"/>
                </a:lnTo>
                <a:lnTo>
                  <a:pt x="696" y="18"/>
                </a:lnTo>
                <a:lnTo>
                  <a:pt x="696" y="18"/>
                </a:lnTo>
                <a:lnTo>
                  <a:pt x="690" y="16"/>
                </a:lnTo>
                <a:lnTo>
                  <a:pt x="684" y="12"/>
                </a:lnTo>
                <a:lnTo>
                  <a:pt x="680" y="6"/>
                </a:lnTo>
                <a:lnTo>
                  <a:pt x="680" y="0"/>
                </a:lnTo>
                <a:lnTo>
                  <a:pt x="680" y="0"/>
                </a:lnTo>
                <a:lnTo>
                  <a:pt x="678" y="0"/>
                </a:lnTo>
                <a:lnTo>
                  <a:pt x="678" y="0"/>
                </a:lnTo>
                <a:lnTo>
                  <a:pt x="678" y="0"/>
                </a:lnTo>
                <a:lnTo>
                  <a:pt x="678" y="0"/>
                </a:lnTo>
                <a:lnTo>
                  <a:pt x="676" y="6"/>
                </a:lnTo>
                <a:lnTo>
                  <a:pt x="672" y="12"/>
                </a:lnTo>
                <a:lnTo>
                  <a:pt x="668" y="16"/>
                </a:lnTo>
                <a:lnTo>
                  <a:pt x="660" y="18"/>
                </a:lnTo>
                <a:lnTo>
                  <a:pt x="660" y="18"/>
                </a:lnTo>
                <a:lnTo>
                  <a:pt x="660" y="20"/>
                </a:lnTo>
                <a:lnTo>
                  <a:pt x="660" y="20"/>
                </a:lnTo>
                <a:lnTo>
                  <a:pt x="660" y="20"/>
                </a:lnTo>
                <a:lnTo>
                  <a:pt x="660" y="20"/>
                </a:lnTo>
                <a:lnTo>
                  <a:pt x="668" y="24"/>
                </a:lnTo>
                <a:lnTo>
                  <a:pt x="672" y="28"/>
                </a:lnTo>
                <a:lnTo>
                  <a:pt x="676" y="32"/>
                </a:lnTo>
                <a:lnTo>
                  <a:pt x="678" y="40"/>
                </a:lnTo>
                <a:lnTo>
                  <a:pt x="678" y="40"/>
                </a:lnTo>
                <a:lnTo>
                  <a:pt x="678" y="40"/>
                </a:lnTo>
                <a:lnTo>
                  <a:pt x="678" y="40"/>
                </a:lnTo>
                <a:lnTo>
                  <a:pt x="680" y="40"/>
                </a:lnTo>
                <a:lnTo>
                  <a:pt x="680" y="40"/>
                </a:lnTo>
                <a:lnTo>
                  <a:pt x="680" y="32"/>
                </a:lnTo>
                <a:lnTo>
                  <a:pt x="684" y="28"/>
                </a:lnTo>
                <a:lnTo>
                  <a:pt x="690" y="22"/>
                </a:lnTo>
                <a:lnTo>
                  <a:pt x="696" y="20"/>
                </a:lnTo>
                <a:close/>
                <a:moveTo>
                  <a:pt x="642" y="20"/>
                </a:moveTo>
                <a:lnTo>
                  <a:pt x="642" y="20"/>
                </a:lnTo>
                <a:lnTo>
                  <a:pt x="642" y="20"/>
                </a:lnTo>
                <a:lnTo>
                  <a:pt x="642" y="20"/>
                </a:lnTo>
                <a:lnTo>
                  <a:pt x="642" y="18"/>
                </a:lnTo>
                <a:lnTo>
                  <a:pt x="642" y="18"/>
                </a:lnTo>
                <a:lnTo>
                  <a:pt x="634" y="16"/>
                </a:lnTo>
                <a:lnTo>
                  <a:pt x="630" y="12"/>
                </a:lnTo>
                <a:lnTo>
                  <a:pt x="626" y="6"/>
                </a:lnTo>
                <a:lnTo>
                  <a:pt x="624" y="0"/>
                </a:lnTo>
                <a:lnTo>
                  <a:pt x="624" y="0"/>
                </a:lnTo>
                <a:lnTo>
                  <a:pt x="624" y="0"/>
                </a:lnTo>
                <a:lnTo>
                  <a:pt x="624" y="0"/>
                </a:lnTo>
                <a:lnTo>
                  <a:pt x="622" y="0"/>
                </a:lnTo>
                <a:lnTo>
                  <a:pt x="622" y="0"/>
                </a:lnTo>
                <a:lnTo>
                  <a:pt x="622" y="6"/>
                </a:lnTo>
                <a:lnTo>
                  <a:pt x="618" y="12"/>
                </a:lnTo>
                <a:lnTo>
                  <a:pt x="612" y="16"/>
                </a:lnTo>
                <a:lnTo>
                  <a:pt x="606" y="18"/>
                </a:lnTo>
                <a:lnTo>
                  <a:pt x="606" y="18"/>
                </a:lnTo>
                <a:lnTo>
                  <a:pt x="604" y="20"/>
                </a:lnTo>
                <a:lnTo>
                  <a:pt x="604" y="20"/>
                </a:lnTo>
                <a:lnTo>
                  <a:pt x="606" y="20"/>
                </a:lnTo>
                <a:lnTo>
                  <a:pt x="606" y="20"/>
                </a:lnTo>
                <a:lnTo>
                  <a:pt x="612" y="24"/>
                </a:lnTo>
                <a:lnTo>
                  <a:pt x="618" y="28"/>
                </a:lnTo>
                <a:lnTo>
                  <a:pt x="622" y="32"/>
                </a:lnTo>
                <a:lnTo>
                  <a:pt x="622" y="40"/>
                </a:lnTo>
                <a:lnTo>
                  <a:pt x="622" y="40"/>
                </a:lnTo>
                <a:lnTo>
                  <a:pt x="624" y="40"/>
                </a:lnTo>
                <a:lnTo>
                  <a:pt x="624" y="40"/>
                </a:lnTo>
                <a:lnTo>
                  <a:pt x="624" y="40"/>
                </a:lnTo>
                <a:lnTo>
                  <a:pt x="624" y="40"/>
                </a:lnTo>
                <a:lnTo>
                  <a:pt x="626" y="32"/>
                </a:lnTo>
                <a:lnTo>
                  <a:pt x="630" y="28"/>
                </a:lnTo>
                <a:lnTo>
                  <a:pt x="634" y="22"/>
                </a:lnTo>
                <a:lnTo>
                  <a:pt x="642" y="20"/>
                </a:lnTo>
                <a:close/>
                <a:moveTo>
                  <a:pt x="586" y="20"/>
                </a:moveTo>
                <a:lnTo>
                  <a:pt x="586" y="20"/>
                </a:lnTo>
                <a:lnTo>
                  <a:pt x="588" y="20"/>
                </a:lnTo>
                <a:lnTo>
                  <a:pt x="588" y="20"/>
                </a:lnTo>
                <a:lnTo>
                  <a:pt x="586" y="18"/>
                </a:lnTo>
                <a:lnTo>
                  <a:pt x="586" y="18"/>
                </a:lnTo>
                <a:lnTo>
                  <a:pt x="580" y="16"/>
                </a:lnTo>
                <a:lnTo>
                  <a:pt x="574" y="12"/>
                </a:lnTo>
                <a:lnTo>
                  <a:pt x="570" y="6"/>
                </a:lnTo>
                <a:lnTo>
                  <a:pt x="570" y="0"/>
                </a:lnTo>
                <a:lnTo>
                  <a:pt x="570" y="0"/>
                </a:lnTo>
                <a:lnTo>
                  <a:pt x="568" y="0"/>
                </a:lnTo>
                <a:lnTo>
                  <a:pt x="568" y="0"/>
                </a:lnTo>
                <a:lnTo>
                  <a:pt x="568" y="0"/>
                </a:lnTo>
                <a:lnTo>
                  <a:pt x="568" y="0"/>
                </a:lnTo>
                <a:lnTo>
                  <a:pt x="566" y="6"/>
                </a:lnTo>
                <a:lnTo>
                  <a:pt x="562" y="12"/>
                </a:lnTo>
                <a:lnTo>
                  <a:pt x="558" y="16"/>
                </a:lnTo>
                <a:lnTo>
                  <a:pt x="550" y="18"/>
                </a:lnTo>
                <a:lnTo>
                  <a:pt x="550" y="18"/>
                </a:lnTo>
                <a:lnTo>
                  <a:pt x="550" y="20"/>
                </a:lnTo>
                <a:lnTo>
                  <a:pt x="550" y="20"/>
                </a:lnTo>
                <a:lnTo>
                  <a:pt x="550" y="20"/>
                </a:lnTo>
                <a:lnTo>
                  <a:pt x="550" y="20"/>
                </a:lnTo>
                <a:lnTo>
                  <a:pt x="558" y="24"/>
                </a:lnTo>
                <a:lnTo>
                  <a:pt x="562" y="28"/>
                </a:lnTo>
                <a:lnTo>
                  <a:pt x="566" y="32"/>
                </a:lnTo>
                <a:lnTo>
                  <a:pt x="568" y="40"/>
                </a:lnTo>
                <a:lnTo>
                  <a:pt x="568" y="40"/>
                </a:lnTo>
                <a:lnTo>
                  <a:pt x="568" y="40"/>
                </a:lnTo>
                <a:lnTo>
                  <a:pt x="568" y="40"/>
                </a:lnTo>
                <a:lnTo>
                  <a:pt x="570" y="40"/>
                </a:lnTo>
                <a:lnTo>
                  <a:pt x="570" y="40"/>
                </a:lnTo>
                <a:lnTo>
                  <a:pt x="570" y="32"/>
                </a:lnTo>
                <a:lnTo>
                  <a:pt x="574" y="28"/>
                </a:lnTo>
                <a:lnTo>
                  <a:pt x="580" y="22"/>
                </a:lnTo>
                <a:lnTo>
                  <a:pt x="586" y="20"/>
                </a:lnTo>
                <a:close/>
                <a:moveTo>
                  <a:pt x="532" y="20"/>
                </a:moveTo>
                <a:lnTo>
                  <a:pt x="532" y="20"/>
                </a:lnTo>
                <a:lnTo>
                  <a:pt x="532" y="20"/>
                </a:lnTo>
                <a:lnTo>
                  <a:pt x="532" y="20"/>
                </a:lnTo>
                <a:lnTo>
                  <a:pt x="532" y="18"/>
                </a:lnTo>
                <a:lnTo>
                  <a:pt x="532" y="18"/>
                </a:lnTo>
                <a:lnTo>
                  <a:pt x="524" y="16"/>
                </a:lnTo>
                <a:lnTo>
                  <a:pt x="520" y="12"/>
                </a:lnTo>
                <a:lnTo>
                  <a:pt x="516" y="6"/>
                </a:lnTo>
                <a:lnTo>
                  <a:pt x="514" y="0"/>
                </a:lnTo>
                <a:lnTo>
                  <a:pt x="514" y="0"/>
                </a:lnTo>
                <a:lnTo>
                  <a:pt x="514" y="0"/>
                </a:lnTo>
                <a:lnTo>
                  <a:pt x="514" y="0"/>
                </a:lnTo>
                <a:lnTo>
                  <a:pt x="512" y="0"/>
                </a:lnTo>
                <a:lnTo>
                  <a:pt x="512" y="0"/>
                </a:lnTo>
                <a:lnTo>
                  <a:pt x="512" y="6"/>
                </a:lnTo>
                <a:lnTo>
                  <a:pt x="508" y="12"/>
                </a:lnTo>
                <a:lnTo>
                  <a:pt x="502" y="16"/>
                </a:lnTo>
                <a:lnTo>
                  <a:pt x="496" y="18"/>
                </a:lnTo>
                <a:lnTo>
                  <a:pt x="496" y="18"/>
                </a:lnTo>
                <a:lnTo>
                  <a:pt x="494" y="20"/>
                </a:lnTo>
                <a:lnTo>
                  <a:pt x="494" y="20"/>
                </a:lnTo>
                <a:lnTo>
                  <a:pt x="496" y="20"/>
                </a:lnTo>
                <a:lnTo>
                  <a:pt x="496" y="20"/>
                </a:lnTo>
                <a:lnTo>
                  <a:pt x="502" y="24"/>
                </a:lnTo>
                <a:lnTo>
                  <a:pt x="508" y="28"/>
                </a:lnTo>
                <a:lnTo>
                  <a:pt x="512" y="32"/>
                </a:lnTo>
                <a:lnTo>
                  <a:pt x="512" y="40"/>
                </a:lnTo>
                <a:lnTo>
                  <a:pt x="512" y="40"/>
                </a:lnTo>
                <a:lnTo>
                  <a:pt x="514" y="40"/>
                </a:lnTo>
                <a:lnTo>
                  <a:pt x="514" y="40"/>
                </a:lnTo>
                <a:lnTo>
                  <a:pt x="514" y="40"/>
                </a:lnTo>
                <a:lnTo>
                  <a:pt x="514" y="40"/>
                </a:lnTo>
                <a:lnTo>
                  <a:pt x="516" y="32"/>
                </a:lnTo>
                <a:lnTo>
                  <a:pt x="520" y="28"/>
                </a:lnTo>
                <a:lnTo>
                  <a:pt x="524" y="22"/>
                </a:lnTo>
                <a:lnTo>
                  <a:pt x="532" y="20"/>
                </a:lnTo>
                <a:close/>
                <a:moveTo>
                  <a:pt x="476" y="20"/>
                </a:moveTo>
                <a:lnTo>
                  <a:pt x="476" y="20"/>
                </a:lnTo>
                <a:lnTo>
                  <a:pt x="478" y="20"/>
                </a:lnTo>
                <a:lnTo>
                  <a:pt x="478" y="20"/>
                </a:lnTo>
                <a:lnTo>
                  <a:pt x="476" y="18"/>
                </a:lnTo>
                <a:lnTo>
                  <a:pt x="476" y="18"/>
                </a:lnTo>
                <a:lnTo>
                  <a:pt x="470" y="16"/>
                </a:lnTo>
                <a:lnTo>
                  <a:pt x="464" y="12"/>
                </a:lnTo>
                <a:lnTo>
                  <a:pt x="460" y="6"/>
                </a:lnTo>
                <a:lnTo>
                  <a:pt x="460" y="0"/>
                </a:lnTo>
                <a:lnTo>
                  <a:pt x="460" y="0"/>
                </a:lnTo>
                <a:lnTo>
                  <a:pt x="458" y="0"/>
                </a:lnTo>
                <a:lnTo>
                  <a:pt x="458" y="0"/>
                </a:lnTo>
                <a:lnTo>
                  <a:pt x="458" y="0"/>
                </a:lnTo>
                <a:lnTo>
                  <a:pt x="458" y="0"/>
                </a:lnTo>
                <a:lnTo>
                  <a:pt x="456" y="6"/>
                </a:lnTo>
                <a:lnTo>
                  <a:pt x="452" y="12"/>
                </a:lnTo>
                <a:lnTo>
                  <a:pt x="448" y="16"/>
                </a:lnTo>
                <a:lnTo>
                  <a:pt x="440" y="18"/>
                </a:lnTo>
                <a:lnTo>
                  <a:pt x="440" y="18"/>
                </a:lnTo>
                <a:lnTo>
                  <a:pt x="440" y="20"/>
                </a:lnTo>
                <a:lnTo>
                  <a:pt x="440" y="20"/>
                </a:lnTo>
                <a:lnTo>
                  <a:pt x="440" y="20"/>
                </a:lnTo>
                <a:lnTo>
                  <a:pt x="440" y="20"/>
                </a:lnTo>
                <a:lnTo>
                  <a:pt x="448" y="24"/>
                </a:lnTo>
                <a:lnTo>
                  <a:pt x="452" y="28"/>
                </a:lnTo>
                <a:lnTo>
                  <a:pt x="456" y="32"/>
                </a:lnTo>
                <a:lnTo>
                  <a:pt x="458" y="40"/>
                </a:lnTo>
                <a:lnTo>
                  <a:pt x="458" y="40"/>
                </a:lnTo>
                <a:lnTo>
                  <a:pt x="458" y="40"/>
                </a:lnTo>
                <a:lnTo>
                  <a:pt x="458" y="40"/>
                </a:lnTo>
                <a:lnTo>
                  <a:pt x="460" y="40"/>
                </a:lnTo>
                <a:lnTo>
                  <a:pt x="460" y="40"/>
                </a:lnTo>
                <a:lnTo>
                  <a:pt x="460" y="32"/>
                </a:lnTo>
                <a:lnTo>
                  <a:pt x="464" y="28"/>
                </a:lnTo>
                <a:lnTo>
                  <a:pt x="470" y="22"/>
                </a:lnTo>
                <a:lnTo>
                  <a:pt x="476" y="20"/>
                </a:lnTo>
                <a:close/>
                <a:moveTo>
                  <a:pt x="422" y="20"/>
                </a:moveTo>
                <a:lnTo>
                  <a:pt x="422" y="20"/>
                </a:lnTo>
                <a:lnTo>
                  <a:pt x="422" y="20"/>
                </a:lnTo>
                <a:lnTo>
                  <a:pt x="422" y="20"/>
                </a:lnTo>
                <a:lnTo>
                  <a:pt x="422" y="18"/>
                </a:lnTo>
                <a:lnTo>
                  <a:pt x="422" y="18"/>
                </a:lnTo>
                <a:lnTo>
                  <a:pt x="414" y="16"/>
                </a:lnTo>
                <a:lnTo>
                  <a:pt x="410" y="12"/>
                </a:lnTo>
                <a:lnTo>
                  <a:pt x="406" y="6"/>
                </a:lnTo>
                <a:lnTo>
                  <a:pt x="404" y="0"/>
                </a:lnTo>
                <a:lnTo>
                  <a:pt x="404" y="0"/>
                </a:lnTo>
                <a:lnTo>
                  <a:pt x="404" y="0"/>
                </a:lnTo>
                <a:lnTo>
                  <a:pt x="404" y="0"/>
                </a:lnTo>
                <a:lnTo>
                  <a:pt x="402" y="0"/>
                </a:lnTo>
                <a:lnTo>
                  <a:pt x="402" y="0"/>
                </a:lnTo>
                <a:lnTo>
                  <a:pt x="402" y="6"/>
                </a:lnTo>
                <a:lnTo>
                  <a:pt x="398" y="12"/>
                </a:lnTo>
                <a:lnTo>
                  <a:pt x="392" y="16"/>
                </a:lnTo>
                <a:lnTo>
                  <a:pt x="386" y="18"/>
                </a:lnTo>
                <a:lnTo>
                  <a:pt x="386" y="18"/>
                </a:lnTo>
                <a:lnTo>
                  <a:pt x="384" y="20"/>
                </a:lnTo>
                <a:lnTo>
                  <a:pt x="384" y="20"/>
                </a:lnTo>
                <a:lnTo>
                  <a:pt x="386" y="20"/>
                </a:lnTo>
                <a:lnTo>
                  <a:pt x="386" y="20"/>
                </a:lnTo>
                <a:lnTo>
                  <a:pt x="392" y="24"/>
                </a:lnTo>
                <a:lnTo>
                  <a:pt x="398" y="28"/>
                </a:lnTo>
                <a:lnTo>
                  <a:pt x="402" y="32"/>
                </a:lnTo>
                <a:lnTo>
                  <a:pt x="402" y="40"/>
                </a:lnTo>
                <a:lnTo>
                  <a:pt x="402" y="40"/>
                </a:lnTo>
                <a:lnTo>
                  <a:pt x="404" y="40"/>
                </a:lnTo>
                <a:lnTo>
                  <a:pt x="404" y="40"/>
                </a:lnTo>
                <a:lnTo>
                  <a:pt x="404" y="40"/>
                </a:lnTo>
                <a:lnTo>
                  <a:pt x="404" y="40"/>
                </a:lnTo>
                <a:lnTo>
                  <a:pt x="406" y="32"/>
                </a:lnTo>
                <a:lnTo>
                  <a:pt x="410" y="28"/>
                </a:lnTo>
                <a:lnTo>
                  <a:pt x="414" y="22"/>
                </a:lnTo>
                <a:lnTo>
                  <a:pt x="422" y="20"/>
                </a:lnTo>
                <a:close/>
                <a:moveTo>
                  <a:pt x="366" y="20"/>
                </a:moveTo>
                <a:lnTo>
                  <a:pt x="366" y="20"/>
                </a:lnTo>
                <a:lnTo>
                  <a:pt x="368" y="20"/>
                </a:lnTo>
                <a:lnTo>
                  <a:pt x="368" y="20"/>
                </a:lnTo>
                <a:lnTo>
                  <a:pt x="366" y="18"/>
                </a:lnTo>
                <a:lnTo>
                  <a:pt x="366" y="18"/>
                </a:lnTo>
                <a:lnTo>
                  <a:pt x="360" y="16"/>
                </a:lnTo>
                <a:lnTo>
                  <a:pt x="354" y="12"/>
                </a:lnTo>
                <a:lnTo>
                  <a:pt x="350" y="6"/>
                </a:lnTo>
                <a:lnTo>
                  <a:pt x="350" y="0"/>
                </a:lnTo>
                <a:lnTo>
                  <a:pt x="350" y="0"/>
                </a:lnTo>
                <a:lnTo>
                  <a:pt x="348" y="0"/>
                </a:lnTo>
                <a:lnTo>
                  <a:pt x="348" y="0"/>
                </a:lnTo>
                <a:lnTo>
                  <a:pt x="348" y="0"/>
                </a:lnTo>
                <a:lnTo>
                  <a:pt x="348" y="0"/>
                </a:lnTo>
                <a:lnTo>
                  <a:pt x="346" y="6"/>
                </a:lnTo>
                <a:lnTo>
                  <a:pt x="342" y="12"/>
                </a:lnTo>
                <a:lnTo>
                  <a:pt x="336" y="16"/>
                </a:lnTo>
                <a:lnTo>
                  <a:pt x="330" y="18"/>
                </a:lnTo>
                <a:lnTo>
                  <a:pt x="330" y="18"/>
                </a:lnTo>
                <a:lnTo>
                  <a:pt x="330" y="20"/>
                </a:lnTo>
                <a:lnTo>
                  <a:pt x="330" y="20"/>
                </a:lnTo>
                <a:lnTo>
                  <a:pt x="330" y="20"/>
                </a:lnTo>
                <a:lnTo>
                  <a:pt x="330" y="20"/>
                </a:lnTo>
                <a:lnTo>
                  <a:pt x="336" y="24"/>
                </a:lnTo>
                <a:lnTo>
                  <a:pt x="342" y="28"/>
                </a:lnTo>
                <a:lnTo>
                  <a:pt x="346" y="32"/>
                </a:lnTo>
                <a:lnTo>
                  <a:pt x="348" y="40"/>
                </a:lnTo>
                <a:lnTo>
                  <a:pt x="348" y="40"/>
                </a:lnTo>
                <a:lnTo>
                  <a:pt x="348" y="40"/>
                </a:lnTo>
                <a:lnTo>
                  <a:pt x="348" y="40"/>
                </a:lnTo>
                <a:lnTo>
                  <a:pt x="350" y="40"/>
                </a:lnTo>
                <a:lnTo>
                  <a:pt x="350" y="40"/>
                </a:lnTo>
                <a:lnTo>
                  <a:pt x="350" y="32"/>
                </a:lnTo>
                <a:lnTo>
                  <a:pt x="354" y="28"/>
                </a:lnTo>
                <a:lnTo>
                  <a:pt x="360" y="22"/>
                </a:lnTo>
                <a:lnTo>
                  <a:pt x="366" y="20"/>
                </a:lnTo>
                <a:close/>
                <a:moveTo>
                  <a:pt x="312" y="20"/>
                </a:moveTo>
                <a:lnTo>
                  <a:pt x="312" y="20"/>
                </a:lnTo>
                <a:lnTo>
                  <a:pt x="312" y="20"/>
                </a:lnTo>
                <a:lnTo>
                  <a:pt x="312" y="20"/>
                </a:lnTo>
                <a:lnTo>
                  <a:pt x="312" y="18"/>
                </a:lnTo>
                <a:lnTo>
                  <a:pt x="312" y="18"/>
                </a:lnTo>
                <a:lnTo>
                  <a:pt x="304" y="16"/>
                </a:lnTo>
                <a:lnTo>
                  <a:pt x="300" y="12"/>
                </a:lnTo>
                <a:lnTo>
                  <a:pt x="296" y="6"/>
                </a:lnTo>
                <a:lnTo>
                  <a:pt x="294" y="0"/>
                </a:lnTo>
                <a:lnTo>
                  <a:pt x="294" y="0"/>
                </a:lnTo>
                <a:lnTo>
                  <a:pt x="294" y="0"/>
                </a:lnTo>
                <a:lnTo>
                  <a:pt x="294" y="0"/>
                </a:lnTo>
                <a:lnTo>
                  <a:pt x="292" y="0"/>
                </a:lnTo>
                <a:lnTo>
                  <a:pt x="292" y="0"/>
                </a:lnTo>
                <a:lnTo>
                  <a:pt x="290" y="6"/>
                </a:lnTo>
                <a:lnTo>
                  <a:pt x="288" y="12"/>
                </a:lnTo>
                <a:lnTo>
                  <a:pt x="282" y="16"/>
                </a:lnTo>
                <a:lnTo>
                  <a:pt x="276" y="18"/>
                </a:lnTo>
                <a:lnTo>
                  <a:pt x="276" y="18"/>
                </a:lnTo>
                <a:lnTo>
                  <a:pt x="274" y="20"/>
                </a:lnTo>
                <a:lnTo>
                  <a:pt x="274" y="20"/>
                </a:lnTo>
                <a:lnTo>
                  <a:pt x="276" y="20"/>
                </a:lnTo>
                <a:lnTo>
                  <a:pt x="276" y="20"/>
                </a:lnTo>
                <a:lnTo>
                  <a:pt x="282" y="24"/>
                </a:lnTo>
                <a:lnTo>
                  <a:pt x="288" y="28"/>
                </a:lnTo>
                <a:lnTo>
                  <a:pt x="292" y="32"/>
                </a:lnTo>
                <a:lnTo>
                  <a:pt x="292" y="40"/>
                </a:lnTo>
                <a:lnTo>
                  <a:pt x="292" y="40"/>
                </a:lnTo>
                <a:lnTo>
                  <a:pt x="294" y="40"/>
                </a:lnTo>
                <a:lnTo>
                  <a:pt x="294" y="40"/>
                </a:lnTo>
                <a:lnTo>
                  <a:pt x="294" y="40"/>
                </a:lnTo>
                <a:lnTo>
                  <a:pt x="294" y="40"/>
                </a:lnTo>
                <a:lnTo>
                  <a:pt x="296" y="32"/>
                </a:lnTo>
                <a:lnTo>
                  <a:pt x="300" y="28"/>
                </a:lnTo>
                <a:lnTo>
                  <a:pt x="304" y="22"/>
                </a:lnTo>
                <a:lnTo>
                  <a:pt x="312" y="20"/>
                </a:lnTo>
                <a:close/>
                <a:moveTo>
                  <a:pt x="256" y="20"/>
                </a:moveTo>
                <a:lnTo>
                  <a:pt x="256" y="20"/>
                </a:lnTo>
                <a:lnTo>
                  <a:pt x="258" y="20"/>
                </a:lnTo>
                <a:lnTo>
                  <a:pt x="258" y="20"/>
                </a:lnTo>
                <a:lnTo>
                  <a:pt x="256" y="18"/>
                </a:lnTo>
                <a:lnTo>
                  <a:pt x="256" y="18"/>
                </a:lnTo>
                <a:lnTo>
                  <a:pt x="250" y="16"/>
                </a:lnTo>
                <a:lnTo>
                  <a:pt x="244" y="12"/>
                </a:lnTo>
                <a:lnTo>
                  <a:pt x="240" y="6"/>
                </a:lnTo>
                <a:lnTo>
                  <a:pt x="240" y="0"/>
                </a:lnTo>
                <a:lnTo>
                  <a:pt x="240" y="0"/>
                </a:lnTo>
                <a:lnTo>
                  <a:pt x="238" y="0"/>
                </a:lnTo>
                <a:lnTo>
                  <a:pt x="238" y="0"/>
                </a:lnTo>
                <a:lnTo>
                  <a:pt x="238" y="0"/>
                </a:lnTo>
                <a:lnTo>
                  <a:pt x="238" y="0"/>
                </a:lnTo>
                <a:lnTo>
                  <a:pt x="236" y="6"/>
                </a:lnTo>
                <a:lnTo>
                  <a:pt x="232" y="12"/>
                </a:lnTo>
                <a:lnTo>
                  <a:pt x="226" y="16"/>
                </a:lnTo>
                <a:lnTo>
                  <a:pt x="220" y="18"/>
                </a:lnTo>
                <a:lnTo>
                  <a:pt x="220" y="18"/>
                </a:lnTo>
                <a:lnTo>
                  <a:pt x="220" y="20"/>
                </a:lnTo>
                <a:lnTo>
                  <a:pt x="220" y="20"/>
                </a:lnTo>
                <a:lnTo>
                  <a:pt x="220" y="20"/>
                </a:lnTo>
                <a:lnTo>
                  <a:pt x="220" y="20"/>
                </a:lnTo>
                <a:lnTo>
                  <a:pt x="226" y="24"/>
                </a:lnTo>
                <a:lnTo>
                  <a:pt x="232" y="28"/>
                </a:lnTo>
                <a:lnTo>
                  <a:pt x="236" y="32"/>
                </a:lnTo>
                <a:lnTo>
                  <a:pt x="238" y="40"/>
                </a:lnTo>
                <a:lnTo>
                  <a:pt x="238" y="40"/>
                </a:lnTo>
                <a:lnTo>
                  <a:pt x="238" y="40"/>
                </a:lnTo>
                <a:lnTo>
                  <a:pt x="238" y="40"/>
                </a:lnTo>
                <a:lnTo>
                  <a:pt x="240" y="40"/>
                </a:lnTo>
                <a:lnTo>
                  <a:pt x="240" y="40"/>
                </a:lnTo>
                <a:lnTo>
                  <a:pt x="240" y="32"/>
                </a:lnTo>
                <a:lnTo>
                  <a:pt x="244" y="28"/>
                </a:lnTo>
                <a:lnTo>
                  <a:pt x="250" y="22"/>
                </a:lnTo>
                <a:lnTo>
                  <a:pt x="256" y="20"/>
                </a:lnTo>
                <a:close/>
                <a:moveTo>
                  <a:pt x="202" y="20"/>
                </a:moveTo>
                <a:lnTo>
                  <a:pt x="202" y="20"/>
                </a:lnTo>
                <a:lnTo>
                  <a:pt x="202" y="20"/>
                </a:lnTo>
                <a:lnTo>
                  <a:pt x="202" y="20"/>
                </a:lnTo>
                <a:lnTo>
                  <a:pt x="202" y="18"/>
                </a:lnTo>
                <a:lnTo>
                  <a:pt x="202" y="18"/>
                </a:lnTo>
                <a:lnTo>
                  <a:pt x="194" y="16"/>
                </a:lnTo>
                <a:lnTo>
                  <a:pt x="190" y="12"/>
                </a:lnTo>
                <a:lnTo>
                  <a:pt x="186" y="6"/>
                </a:lnTo>
                <a:lnTo>
                  <a:pt x="184" y="0"/>
                </a:lnTo>
                <a:lnTo>
                  <a:pt x="184" y="0"/>
                </a:lnTo>
                <a:lnTo>
                  <a:pt x="184" y="0"/>
                </a:lnTo>
                <a:lnTo>
                  <a:pt x="184" y="0"/>
                </a:lnTo>
                <a:lnTo>
                  <a:pt x="182" y="0"/>
                </a:lnTo>
                <a:lnTo>
                  <a:pt x="182" y="0"/>
                </a:lnTo>
                <a:lnTo>
                  <a:pt x="180" y="6"/>
                </a:lnTo>
                <a:lnTo>
                  <a:pt x="178" y="12"/>
                </a:lnTo>
                <a:lnTo>
                  <a:pt x="172" y="16"/>
                </a:lnTo>
                <a:lnTo>
                  <a:pt x="166" y="18"/>
                </a:lnTo>
                <a:lnTo>
                  <a:pt x="166" y="18"/>
                </a:lnTo>
                <a:lnTo>
                  <a:pt x="164" y="20"/>
                </a:lnTo>
                <a:lnTo>
                  <a:pt x="164" y="20"/>
                </a:lnTo>
                <a:lnTo>
                  <a:pt x="166" y="20"/>
                </a:lnTo>
                <a:lnTo>
                  <a:pt x="166" y="20"/>
                </a:lnTo>
                <a:lnTo>
                  <a:pt x="172" y="24"/>
                </a:lnTo>
                <a:lnTo>
                  <a:pt x="178" y="28"/>
                </a:lnTo>
                <a:lnTo>
                  <a:pt x="180" y="32"/>
                </a:lnTo>
                <a:lnTo>
                  <a:pt x="182" y="40"/>
                </a:lnTo>
                <a:lnTo>
                  <a:pt x="182" y="40"/>
                </a:lnTo>
                <a:lnTo>
                  <a:pt x="184" y="40"/>
                </a:lnTo>
                <a:lnTo>
                  <a:pt x="184" y="40"/>
                </a:lnTo>
                <a:lnTo>
                  <a:pt x="184" y="40"/>
                </a:lnTo>
                <a:lnTo>
                  <a:pt x="184" y="40"/>
                </a:lnTo>
                <a:lnTo>
                  <a:pt x="186" y="32"/>
                </a:lnTo>
                <a:lnTo>
                  <a:pt x="190" y="28"/>
                </a:lnTo>
                <a:lnTo>
                  <a:pt x="194" y="22"/>
                </a:lnTo>
                <a:lnTo>
                  <a:pt x="202" y="20"/>
                </a:lnTo>
                <a:close/>
                <a:moveTo>
                  <a:pt x="146" y="20"/>
                </a:moveTo>
                <a:lnTo>
                  <a:pt x="146" y="20"/>
                </a:lnTo>
                <a:lnTo>
                  <a:pt x="148" y="20"/>
                </a:lnTo>
                <a:lnTo>
                  <a:pt x="148" y="20"/>
                </a:lnTo>
                <a:lnTo>
                  <a:pt x="146" y="18"/>
                </a:lnTo>
                <a:lnTo>
                  <a:pt x="146" y="18"/>
                </a:lnTo>
                <a:lnTo>
                  <a:pt x="140" y="16"/>
                </a:lnTo>
                <a:lnTo>
                  <a:pt x="134" y="12"/>
                </a:lnTo>
                <a:lnTo>
                  <a:pt x="130" y="6"/>
                </a:lnTo>
                <a:lnTo>
                  <a:pt x="130" y="0"/>
                </a:lnTo>
                <a:lnTo>
                  <a:pt x="130" y="0"/>
                </a:lnTo>
                <a:lnTo>
                  <a:pt x="128" y="0"/>
                </a:lnTo>
                <a:lnTo>
                  <a:pt x="128" y="0"/>
                </a:lnTo>
                <a:lnTo>
                  <a:pt x="128" y="0"/>
                </a:lnTo>
                <a:lnTo>
                  <a:pt x="128" y="0"/>
                </a:lnTo>
                <a:lnTo>
                  <a:pt x="126" y="6"/>
                </a:lnTo>
                <a:lnTo>
                  <a:pt x="122" y="12"/>
                </a:lnTo>
                <a:lnTo>
                  <a:pt x="116" y="16"/>
                </a:lnTo>
                <a:lnTo>
                  <a:pt x="110" y="18"/>
                </a:lnTo>
                <a:lnTo>
                  <a:pt x="110" y="18"/>
                </a:lnTo>
                <a:lnTo>
                  <a:pt x="110" y="20"/>
                </a:lnTo>
                <a:lnTo>
                  <a:pt x="110" y="20"/>
                </a:lnTo>
                <a:lnTo>
                  <a:pt x="110" y="20"/>
                </a:lnTo>
                <a:lnTo>
                  <a:pt x="110" y="20"/>
                </a:lnTo>
                <a:lnTo>
                  <a:pt x="116" y="24"/>
                </a:lnTo>
                <a:lnTo>
                  <a:pt x="122" y="28"/>
                </a:lnTo>
                <a:lnTo>
                  <a:pt x="126" y="32"/>
                </a:lnTo>
                <a:lnTo>
                  <a:pt x="128" y="40"/>
                </a:lnTo>
                <a:lnTo>
                  <a:pt x="128" y="40"/>
                </a:lnTo>
                <a:lnTo>
                  <a:pt x="128" y="40"/>
                </a:lnTo>
                <a:lnTo>
                  <a:pt x="128" y="40"/>
                </a:lnTo>
                <a:lnTo>
                  <a:pt x="130" y="40"/>
                </a:lnTo>
                <a:lnTo>
                  <a:pt x="130" y="40"/>
                </a:lnTo>
                <a:lnTo>
                  <a:pt x="130" y="32"/>
                </a:lnTo>
                <a:lnTo>
                  <a:pt x="134" y="28"/>
                </a:lnTo>
                <a:lnTo>
                  <a:pt x="140" y="22"/>
                </a:lnTo>
                <a:lnTo>
                  <a:pt x="146" y="20"/>
                </a:lnTo>
                <a:close/>
                <a:moveTo>
                  <a:pt x="92" y="20"/>
                </a:moveTo>
                <a:lnTo>
                  <a:pt x="92" y="20"/>
                </a:lnTo>
                <a:lnTo>
                  <a:pt x="92" y="20"/>
                </a:lnTo>
                <a:lnTo>
                  <a:pt x="92" y="20"/>
                </a:lnTo>
                <a:lnTo>
                  <a:pt x="92" y="18"/>
                </a:lnTo>
                <a:lnTo>
                  <a:pt x="92" y="18"/>
                </a:lnTo>
                <a:lnTo>
                  <a:pt x="84" y="16"/>
                </a:lnTo>
                <a:lnTo>
                  <a:pt x="80" y="12"/>
                </a:lnTo>
                <a:lnTo>
                  <a:pt x="76" y="6"/>
                </a:lnTo>
                <a:lnTo>
                  <a:pt x="74" y="0"/>
                </a:lnTo>
                <a:lnTo>
                  <a:pt x="74" y="0"/>
                </a:lnTo>
                <a:lnTo>
                  <a:pt x="74" y="0"/>
                </a:lnTo>
                <a:lnTo>
                  <a:pt x="74" y="0"/>
                </a:lnTo>
                <a:lnTo>
                  <a:pt x="72" y="0"/>
                </a:lnTo>
                <a:lnTo>
                  <a:pt x="72" y="0"/>
                </a:lnTo>
                <a:lnTo>
                  <a:pt x="70" y="6"/>
                </a:lnTo>
                <a:lnTo>
                  <a:pt x="68" y="12"/>
                </a:lnTo>
                <a:lnTo>
                  <a:pt x="62" y="16"/>
                </a:lnTo>
                <a:lnTo>
                  <a:pt x="56" y="18"/>
                </a:lnTo>
                <a:lnTo>
                  <a:pt x="56" y="18"/>
                </a:lnTo>
                <a:lnTo>
                  <a:pt x="54" y="20"/>
                </a:lnTo>
                <a:lnTo>
                  <a:pt x="54" y="20"/>
                </a:lnTo>
                <a:lnTo>
                  <a:pt x="56" y="20"/>
                </a:lnTo>
                <a:lnTo>
                  <a:pt x="56" y="20"/>
                </a:lnTo>
                <a:lnTo>
                  <a:pt x="62" y="24"/>
                </a:lnTo>
                <a:lnTo>
                  <a:pt x="68" y="28"/>
                </a:lnTo>
                <a:lnTo>
                  <a:pt x="70" y="32"/>
                </a:lnTo>
                <a:lnTo>
                  <a:pt x="72" y="40"/>
                </a:lnTo>
                <a:lnTo>
                  <a:pt x="72" y="40"/>
                </a:lnTo>
                <a:lnTo>
                  <a:pt x="74" y="40"/>
                </a:lnTo>
                <a:lnTo>
                  <a:pt x="74" y="40"/>
                </a:lnTo>
                <a:lnTo>
                  <a:pt x="74" y="40"/>
                </a:lnTo>
                <a:lnTo>
                  <a:pt x="74" y="40"/>
                </a:lnTo>
                <a:lnTo>
                  <a:pt x="76" y="32"/>
                </a:lnTo>
                <a:lnTo>
                  <a:pt x="80" y="28"/>
                </a:lnTo>
                <a:lnTo>
                  <a:pt x="84" y="22"/>
                </a:lnTo>
                <a:lnTo>
                  <a:pt x="92" y="20"/>
                </a:lnTo>
                <a:close/>
                <a:moveTo>
                  <a:pt x="36" y="20"/>
                </a:moveTo>
                <a:lnTo>
                  <a:pt x="36" y="20"/>
                </a:lnTo>
                <a:lnTo>
                  <a:pt x="36" y="20"/>
                </a:lnTo>
                <a:lnTo>
                  <a:pt x="36" y="20"/>
                </a:lnTo>
                <a:lnTo>
                  <a:pt x="36" y="18"/>
                </a:lnTo>
                <a:lnTo>
                  <a:pt x="36" y="18"/>
                </a:lnTo>
                <a:lnTo>
                  <a:pt x="30" y="16"/>
                </a:lnTo>
                <a:lnTo>
                  <a:pt x="24" y="12"/>
                </a:lnTo>
                <a:lnTo>
                  <a:pt x="20" y="6"/>
                </a:lnTo>
                <a:lnTo>
                  <a:pt x="20" y="0"/>
                </a:lnTo>
                <a:lnTo>
                  <a:pt x="20" y="0"/>
                </a:lnTo>
                <a:lnTo>
                  <a:pt x="18" y="0"/>
                </a:lnTo>
                <a:lnTo>
                  <a:pt x="18" y="0"/>
                </a:lnTo>
                <a:lnTo>
                  <a:pt x="18" y="0"/>
                </a:lnTo>
                <a:lnTo>
                  <a:pt x="18" y="0"/>
                </a:lnTo>
                <a:lnTo>
                  <a:pt x="16" y="6"/>
                </a:lnTo>
                <a:lnTo>
                  <a:pt x="12" y="12"/>
                </a:lnTo>
                <a:lnTo>
                  <a:pt x="6" y="16"/>
                </a:lnTo>
                <a:lnTo>
                  <a:pt x="0" y="18"/>
                </a:lnTo>
                <a:lnTo>
                  <a:pt x="0" y="18"/>
                </a:lnTo>
                <a:lnTo>
                  <a:pt x="0" y="20"/>
                </a:lnTo>
                <a:lnTo>
                  <a:pt x="0" y="20"/>
                </a:lnTo>
                <a:lnTo>
                  <a:pt x="0" y="20"/>
                </a:lnTo>
                <a:lnTo>
                  <a:pt x="0" y="20"/>
                </a:lnTo>
                <a:lnTo>
                  <a:pt x="6" y="24"/>
                </a:lnTo>
                <a:lnTo>
                  <a:pt x="12" y="28"/>
                </a:lnTo>
                <a:lnTo>
                  <a:pt x="16" y="32"/>
                </a:lnTo>
                <a:lnTo>
                  <a:pt x="18" y="40"/>
                </a:lnTo>
                <a:lnTo>
                  <a:pt x="18" y="40"/>
                </a:lnTo>
                <a:lnTo>
                  <a:pt x="18" y="40"/>
                </a:lnTo>
                <a:lnTo>
                  <a:pt x="18" y="40"/>
                </a:lnTo>
                <a:lnTo>
                  <a:pt x="20" y="40"/>
                </a:lnTo>
                <a:lnTo>
                  <a:pt x="20" y="40"/>
                </a:lnTo>
                <a:lnTo>
                  <a:pt x="20" y="32"/>
                </a:lnTo>
                <a:lnTo>
                  <a:pt x="24" y="28"/>
                </a:lnTo>
                <a:lnTo>
                  <a:pt x="30" y="22"/>
                </a:lnTo>
                <a:lnTo>
                  <a:pt x="36" y="20"/>
                </a:lnTo>
                <a:close/>
              </a:path>
            </a:pathLst>
          </a:custGeom>
          <a:solidFill>
            <a:schemeClr val="accent1"/>
          </a:solidFill>
          <a:ln>
            <a:noFill/>
          </a:ln>
        </p:spPr>
        <p:txBody>
          <a:bodyPr/>
          <a:lstStyle/>
          <a:p>
            <a:pPr fontAlgn="auto">
              <a:spcBef>
                <a:spcPts val="0"/>
              </a:spcBef>
              <a:spcAft>
                <a:spcPts val="0"/>
              </a:spcAft>
              <a:defRPr/>
            </a:pPr>
            <a:endParaRPr lang="de-CH">
              <a:latin typeface="+mn-lt"/>
            </a:endParaRPr>
          </a:p>
        </p:txBody>
      </p:sp>
      <p:sp>
        <p:nvSpPr>
          <p:cNvPr id="5" name="Bildplatzhalter 2"/>
          <p:cNvSpPr>
            <a:spLocks noGrp="1"/>
          </p:cNvSpPr>
          <p:nvPr>
            <p:ph type="pic" sz="quarter" idx="13"/>
          </p:nvPr>
        </p:nvSpPr>
        <p:spPr>
          <a:xfrm>
            <a:off x="576262" y="1332000"/>
            <a:ext cx="4067175" cy="1008000"/>
          </a:xfrm>
          <a:prstGeom prst="rect">
            <a:avLst/>
          </a:prstGeom>
          <a:noFill/>
        </p:spPr>
        <p:txBody>
          <a:bodyPr anchor="ctr"/>
          <a:lstStyle>
            <a:lvl1pPr marL="0" indent="0" algn="ctr">
              <a:buNone/>
              <a:defRPr/>
            </a:lvl1pPr>
          </a:lstStyle>
          <a:p>
            <a:pPr lvl="0"/>
            <a:r>
              <a:rPr lang="ru-RU" noProof="0" smtClean="0"/>
              <a:t>Вставка рисунка</a:t>
            </a:r>
            <a:endParaRPr lang="en-GB" noProof="0" dirty="0"/>
          </a:p>
        </p:txBody>
      </p:sp>
      <p:sp>
        <p:nvSpPr>
          <p:cNvPr id="12" name="Bildplatzhalter 2"/>
          <p:cNvSpPr>
            <a:spLocks noGrp="1"/>
          </p:cNvSpPr>
          <p:nvPr>
            <p:ph type="pic" sz="quarter" idx="23"/>
          </p:nvPr>
        </p:nvSpPr>
        <p:spPr>
          <a:xfrm>
            <a:off x="4788001" y="1332000"/>
            <a:ext cx="4067175" cy="1008000"/>
          </a:xfrm>
          <a:prstGeom prst="rect">
            <a:avLst/>
          </a:prstGeom>
          <a:noFill/>
        </p:spPr>
        <p:txBody>
          <a:bodyPr anchor="ctr"/>
          <a:lstStyle>
            <a:lvl1pPr marL="0" indent="0" algn="ctr">
              <a:buNone/>
              <a:defRPr/>
            </a:lvl1pPr>
          </a:lstStyle>
          <a:p>
            <a:pPr lvl="0"/>
            <a:r>
              <a:rPr lang="ru-RU" noProof="0" smtClean="0"/>
              <a:t>Вставка рисунка</a:t>
            </a:r>
            <a:endParaRPr lang="en-GB" noProof="0" dirty="0"/>
          </a:p>
        </p:txBody>
      </p:sp>
      <p:sp>
        <p:nvSpPr>
          <p:cNvPr id="9" name="Text Placeholder 6"/>
          <p:cNvSpPr>
            <a:spLocks noGrp="1"/>
          </p:cNvSpPr>
          <p:nvPr>
            <p:ph type="body" sz="quarter" idx="31"/>
          </p:nvPr>
        </p:nvSpPr>
        <p:spPr>
          <a:xfrm>
            <a:off x="575554" y="2483999"/>
            <a:ext cx="4068453" cy="2304000"/>
          </a:xfrm>
        </p:spPr>
        <p:txBody>
          <a:bodyPr/>
          <a:lstStyle>
            <a:lvl1pPr marL="0" indent="0">
              <a:buFont typeface="Arial" pitchFamily="34" charset="0"/>
              <a:buNone/>
              <a:defRPr/>
            </a:lvl1pPr>
            <a:lvl2pPr marL="3175" indent="0">
              <a:buNone/>
              <a:defRPr/>
            </a:lvl2pPr>
            <a:lvl3pPr marL="0" indent="0">
              <a:buNone/>
              <a:tabLst/>
              <a:defRPr/>
            </a:lvl3pPr>
            <a:lvl4pPr marL="0" indent="0">
              <a:buNone/>
              <a:defRPr/>
            </a:lvl4pPr>
            <a:lvl5pPr marL="1080000" indent="0">
              <a:buNone/>
              <a:defRPr/>
            </a:lvl5pPr>
          </a:lstStyle>
          <a:p>
            <a:pPr lvl="0"/>
            <a:r>
              <a:rPr lang="ru-RU" noProof="0" smtClean="0"/>
              <a:t>Образец текста</a:t>
            </a:r>
          </a:p>
          <a:p>
            <a:pPr lvl="1"/>
            <a:r>
              <a:rPr lang="ru-RU" noProof="0" smtClean="0"/>
              <a:t>Второй уровень</a:t>
            </a:r>
          </a:p>
        </p:txBody>
      </p:sp>
      <p:sp>
        <p:nvSpPr>
          <p:cNvPr id="10" name="Text Placeholder 6"/>
          <p:cNvSpPr>
            <a:spLocks noGrp="1"/>
          </p:cNvSpPr>
          <p:nvPr>
            <p:ph type="body" sz="quarter" idx="32"/>
          </p:nvPr>
        </p:nvSpPr>
        <p:spPr>
          <a:xfrm>
            <a:off x="4788024" y="2483999"/>
            <a:ext cx="4067976" cy="2304000"/>
          </a:xfrm>
        </p:spPr>
        <p:txBody>
          <a:bodyPr/>
          <a:lstStyle>
            <a:lvl1pPr marL="0" indent="0">
              <a:buFont typeface="Arial" pitchFamily="34" charset="0"/>
              <a:buNone/>
              <a:defRPr/>
            </a:lvl1pPr>
            <a:lvl2pPr marL="3175" indent="0">
              <a:buNone/>
              <a:defRPr/>
            </a:lvl2pPr>
            <a:lvl3pPr marL="0" indent="0">
              <a:buNone/>
              <a:tabLst/>
              <a:defRPr/>
            </a:lvl3pPr>
            <a:lvl4pPr marL="0" indent="0">
              <a:buNone/>
              <a:defRPr/>
            </a:lvl4pPr>
            <a:lvl5pPr marL="1080000" indent="0">
              <a:buNone/>
              <a:defRPr/>
            </a:lvl5pPr>
          </a:lstStyle>
          <a:p>
            <a:pPr lvl="0"/>
            <a:r>
              <a:rPr lang="ru-RU" noProof="0" smtClean="0"/>
              <a:t>Образец текста</a:t>
            </a:r>
          </a:p>
          <a:p>
            <a:pPr lvl="1"/>
            <a:r>
              <a:rPr lang="ru-RU" noProof="0" smtClean="0"/>
              <a:t>Второй уровень</a:t>
            </a:r>
          </a:p>
        </p:txBody>
      </p:sp>
      <p:sp>
        <p:nvSpPr>
          <p:cNvPr id="4" name="Title 3"/>
          <p:cNvSpPr>
            <a:spLocks noGrp="1"/>
          </p:cNvSpPr>
          <p:nvPr>
            <p:ph type="title"/>
          </p:nvPr>
        </p:nvSpPr>
        <p:spPr/>
        <p:txBody>
          <a:bodyPr/>
          <a:lstStyle/>
          <a:p>
            <a:r>
              <a:rPr lang="ru-RU" smtClean="0"/>
              <a:t>Образец заголовка</a:t>
            </a:r>
            <a:endParaRPr lang="en-GB"/>
          </a:p>
        </p:txBody>
      </p:sp>
      <p:sp>
        <p:nvSpPr>
          <p:cNvPr id="8" name="Footer Placeholder 2"/>
          <p:cNvSpPr>
            <a:spLocks noGrp="1"/>
          </p:cNvSpPr>
          <p:nvPr>
            <p:ph type="ftr" sz="quarter" idx="33"/>
          </p:nvPr>
        </p:nvSpPr>
        <p:spPr/>
        <p:txBody>
          <a:bodyPr/>
          <a:lstStyle>
            <a:lvl1pPr algn="l">
              <a:defRPr dirty="0"/>
            </a:lvl1pPr>
          </a:lstStyle>
          <a:p>
            <a:pPr>
              <a:defRPr/>
            </a:pPr>
            <a:endParaRPr lang="en-GB"/>
          </a:p>
        </p:txBody>
      </p:sp>
      <p:sp>
        <p:nvSpPr>
          <p:cNvPr id="11" name="Slide Number Placeholder 7"/>
          <p:cNvSpPr>
            <a:spLocks noGrp="1"/>
          </p:cNvSpPr>
          <p:nvPr>
            <p:ph type="sldNum" sz="quarter" idx="34"/>
          </p:nvPr>
        </p:nvSpPr>
        <p:spPr/>
        <p:txBody>
          <a:bodyPr/>
          <a:lstStyle>
            <a:lvl1pPr>
              <a:defRPr/>
            </a:lvl1pPr>
          </a:lstStyle>
          <a:p>
            <a:pPr>
              <a:defRPr/>
            </a:pPr>
            <a:fld id="{CF9A06F7-7B77-43BC-A627-9AC76E781183}" type="slidenum">
              <a:rPr lang="en-GB"/>
              <a:pPr>
                <a:defRPr/>
              </a:pPr>
              <a:t>‹#›</a:t>
            </a:fld>
            <a:endParaRPr lang="en-GB" dirty="0"/>
          </a:p>
        </p:txBody>
      </p:sp>
    </p:spTree>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Text in 3 Column">
    <p:spTree>
      <p:nvGrpSpPr>
        <p:cNvPr id="1" name=""/>
        <p:cNvGrpSpPr/>
        <p:nvPr/>
      </p:nvGrpSpPr>
      <p:grpSpPr>
        <a:xfrm>
          <a:off x="0" y="0"/>
          <a:ext cx="0" cy="0"/>
          <a:chOff x="0" y="0"/>
          <a:chExt cx="0" cy="0"/>
        </a:xfrm>
      </p:grpSpPr>
      <p:sp>
        <p:nvSpPr>
          <p:cNvPr id="9" name="Freeform 5"/>
          <p:cNvSpPr>
            <a:spLocks noEditPoints="1"/>
          </p:cNvSpPr>
          <p:nvPr userDrawn="1"/>
        </p:nvSpPr>
        <p:spPr bwMode="auto">
          <a:xfrm>
            <a:off x="576263" y="1160463"/>
            <a:ext cx="8267700" cy="63500"/>
          </a:xfrm>
          <a:custGeom>
            <a:avLst/>
            <a:gdLst>
              <a:gd name="T0" fmla="*/ 5124 w 5208"/>
              <a:gd name="T1" fmla="*/ 16 h 40"/>
              <a:gd name="T2" fmla="*/ 5092 w 5208"/>
              <a:gd name="T3" fmla="*/ 22 h 40"/>
              <a:gd name="T4" fmla="*/ 4964 w 5208"/>
              <a:gd name="T5" fmla="*/ 12 h 40"/>
              <a:gd name="T6" fmla="*/ 4920 w 5208"/>
              <a:gd name="T7" fmla="*/ 28 h 40"/>
              <a:gd name="T8" fmla="*/ 4802 w 5208"/>
              <a:gd name="T9" fmla="*/ 6 h 40"/>
              <a:gd name="T10" fmla="*/ 4752 w 5208"/>
              <a:gd name="T11" fmla="*/ 32 h 40"/>
              <a:gd name="T12" fmla="*/ 4640 w 5208"/>
              <a:gd name="T13" fmla="*/ 0 h 40"/>
              <a:gd name="T14" fmla="*/ 4586 w 5208"/>
              <a:gd name="T15" fmla="*/ 40 h 40"/>
              <a:gd name="T16" fmla="*/ 4474 w 5208"/>
              <a:gd name="T17" fmla="*/ 0 h 40"/>
              <a:gd name="T18" fmla="*/ 4420 w 5208"/>
              <a:gd name="T19" fmla="*/ 40 h 40"/>
              <a:gd name="T20" fmla="*/ 4310 w 5208"/>
              <a:gd name="T21" fmla="*/ 0 h 40"/>
              <a:gd name="T22" fmla="*/ 4254 w 5208"/>
              <a:gd name="T23" fmla="*/ 40 h 40"/>
              <a:gd name="T24" fmla="*/ 4144 w 5208"/>
              <a:gd name="T25" fmla="*/ 0 h 40"/>
              <a:gd name="T26" fmla="*/ 4090 w 5208"/>
              <a:gd name="T27" fmla="*/ 40 h 40"/>
              <a:gd name="T28" fmla="*/ 3980 w 5208"/>
              <a:gd name="T29" fmla="*/ 0 h 40"/>
              <a:gd name="T30" fmla="*/ 3924 w 5208"/>
              <a:gd name="T31" fmla="*/ 40 h 40"/>
              <a:gd name="T32" fmla="*/ 3816 w 5208"/>
              <a:gd name="T33" fmla="*/ 0 h 40"/>
              <a:gd name="T34" fmla="*/ 3758 w 5208"/>
              <a:gd name="T35" fmla="*/ 40 h 40"/>
              <a:gd name="T36" fmla="*/ 3652 w 5208"/>
              <a:gd name="T37" fmla="*/ 6 h 40"/>
              <a:gd name="T38" fmla="*/ 3592 w 5208"/>
              <a:gd name="T39" fmla="*/ 32 h 40"/>
              <a:gd name="T40" fmla="*/ 3490 w 5208"/>
              <a:gd name="T41" fmla="*/ 12 h 40"/>
              <a:gd name="T42" fmla="*/ 3424 w 5208"/>
              <a:gd name="T43" fmla="*/ 28 h 40"/>
              <a:gd name="T44" fmla="*/ 3330 w 5208"/>
              <a:gd name="T45" fmla="*/ 16 h 40"/>
              <a:gd name="T46" fmla="*/ 3252 w 5208"/>
              <a:gd name="T47" fmla="*/ 24 h 40"/>
              <a:gd name="T48" fmla="*/ 3172 w 5208"/>
              <a:gd name="T49" fmla="*/ 18 h 40"/>
              <a:gd name="T50" fmla="*/ 3082 w 5208"/>
              <a:gd name="T51" fmla="*/ 20 h 40"/>
              <a:gd name="T52" fmla="*/ 3008 w 5208"/>
              <a:gd name="T53" fmla="*/ 18 h 40"/>
              <a:gd name="T54" fmla="*/ 2916 w 5208"/>
              <a:gd name="T55" fmla="*/ 20 h 40"/>
              <a:gd name="T56" fmla="*/ 2842 w 5208"/>
              <a:gd name="T57" fmla="*/ 20 h 40"/>
              <a:gd name="T58" fmla="*/ 2750 w 5208"/>
              <a:gd name="T59" fmla="*/ 20 h 40"/>
              <a:gd name="T60" fmla="*/ 2678 w 5208"/>
              <a:gd name="T61" fmla="*/ 20 h 40"/>
              <a:gd name="T62" fmla="*/ 2586 w 5208"/>
              <a:gd name="T63" fmla="*/ 20 h 40"/>
              <a:gd name="T64" fmla="*/ 2512 w 5208"/>
              <a:gd name="T65" fmla="*/ 20 h 40"/>
              <a:gd name="T66" fmla="*/ 2420 w 5208"/>
              <a:gd name="T67" fmla="*/ 18 h 40"/>
              <a:gd name="T68" fmla="*/ 2348 w 5208"/>
              <a:gd name="T69" fmla="*/ 20 h 40"/>
              <a:gd name="T70" fmla="*/ 2256 w 5208"/>
              <a:gd name="T71" fmla="*/ 18 h 40"/>
              <a:gd name="T72" fmla="*/ 2238 w 5208"/>
              <a:gd name="T73" fmla="*/ 20 h 40"/>
              <a:gd name="T74" fmla="*/ 2098 w 5208"/>
              <a:gd name="T75" fmla="*/ 16 h 40"/>
              <a:gd name="T76" fmla="*/ 2066 w 5208"/>
              <a:gd name="T77" fmla="*/ 22 h 40"/>
              <a:gd name="T78" fmla="*/ 1938 w 5208"/>
              <a:gd name="T79" fmla="*/ 12 h 40"/>
              <a:gd name="T80" fmla="*/ 1894 w 5208"/>
              <a:gd name="T81" fmla="*/ 28 h 40"/>
              <a:gd name="T82" fmla="*/ 1776 w 5208"/>
              <a:gd name="T83" fmla="*/ 6 h 40"/>
              <a:gd name="T84" fmla="*/ 1726 w 5208"/>
              <a:gd name="T85" fmla="*/ 32 h 40"/>
              <a:gd name="T86" fmla="*/ 1614 w 5208"/>
              <a:gd name="T87" fmla="*/ 0 h 40"/>
              <a:gd name="T88" fmla="*/ 1560 w 5208"/>
              <a:gd name="T89" fmla="*/ 40 h 40"/>
              <a:gd name="T90" fmla="*/ 1448 w 5208"/>
              <a:gd name="T91" fmla="*/ 0 h 40"/>
              <a:gd name="T92" fmla="*/ 1394 w 5208"/>
              <a:gd name="T93" fmla="*/ 40 h 40"/>
              <a:gd name="T94" fmla="*/ 1284 w 5208"/>
              <a:gd name="T95" fmla="*/ 0 h 40"/>
              <a:gd name="T96" fmla="*/ 1228 w 5208"/>
              <a:gd name="T97" fmla="*/ 40 h 40"/>
              <a:gd name="T98" fmla="*/ 1118 w 5208"/>
              <a:gd name="T99" fmla="*/ 0 h 40"/>
              <a:gd name="T100" fmla="*/ 1064 w 5208"/>
              <a:gd name="T101" fmla="*/ 40 h 40"/>
              <a:gd name="T102" fmla="*/ 954 w 5208"/>
              <a:gd name="T103" fmla="*/ 0 h 40"/>
              <a:gd name="T104" fmla="*/ 898 w 5208"/>
              <a:gd name="T105" fmla="*/ 40 h 40"/>
              <a:gd name="T106" fmla="*/ 790 w 5208"/>
              <a:gd name="T107" fmla="*/ 0 h 40"/>
              <a:gd name="T108" fmla="*/ 732 w 5208"/>
              <a:gd name="T109" fmla="*/ 40 h 40"/>
              <a:gd name="T110" fmla="*/ 626 w 5208"/>
              <a:gd name="T111" fmla="*/ 6 h 40"/>
              <a:gd name="T112" fmla="*/ 566 w 5208"/>
              <a:gd name="T113" fmla="*/ 32 h 40"/>
              <a:gd name="T114" fmla="*/ 464 w 5208"/>
              <a:gd name="T115" fmla="*/ 12 h 40"/>
              <a:gd name="T116" fmla="*/ 398 w 5208"/>
              <a:gd name="T117" fmla="*/ 28 h 40"/>
              <a:gd name="T118" fmla="*/ 304 w 5208"/>
              <a:gd name="T119" fmla="*/ 16 h 40"/>
              <a:gd name="T120" fmla="*/ 226 w 5208"/>
              <a:gd name="T121" fmla="*/ 24 h 40"/>
              <a:gd name="T122" fmla="*/ 146 w 5208"/>
              <a:gd name="T123" fmla="*/ 18 h 40"/>
              <a:gd name="T124" fmla="*/ 56 w 5208"/>
              <a:gd name="T125"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08" h="40">
                <a:moveTo>
                  <a:pt x="5208" y="20"/>
                </a:moveTo>
                <a:lnTo>
                  <a:pt x="5208" y="20"/>
                </a:lnTo>
                <a:lnTo>
                  <a:pt x="5202" y="22"/>
                </a:lnTo>
                <a:lnTo>
                  <a:pt x="5196" y="28"/>
                </a:lnTo>
                <a:lnTo>
                  <a:pt x="5192" y="32"/>
                </a:lnTo>
                <a:lnTo>
                  <a:pt x="5190" y="40"/>
                </a:lnTo>
                <a:lnTo>
                  <a:pt x="5190" y="40"/>
                </a:lnTo>
                <a:lnTo>
                  <a:pt x="5190" y="40"/>
                </a:lnTo>
                <a:lnTo>
                  <a:pt x="5190" y="40"/>
                </a:lnTo>
                <a:lnTo>
                  <a:pt x="5190" y="40"/>
                </a:lnTo>
                <a:lnTo>
                  <a:pt x="5190" y="40"/>
                </a:lnTo>
                <a:lnTo>
                  <a:pt x="5188" y="32"/>
                </a:lnTo>
                <a:lnTo>
                  <a:pt x="5184" y="28"/>
                </a:lnTo>
                <a:lnTo>
                  <a:pt x="5178" y="24"/>
                </a:lnTo>
                <a:lnTo>
                  <a:pt x="5172" y="20"/>
                </a:lnTo>
                <a:lnTo>
                  <a:pt x="5172" y="20"/>
                </a:lnTo>
                <a:lnTo>
                  <a:pt x="5172" y="20"/>
                </a:lnTo>
                <a:lnTo>
                  <a:pt x="5172" y="20"/>
                </a:lnTo>
                <a:lnTo>
                  <a:pt x="5172" y="18"/>
                </a:lnTo>
                <a:lnTo>
                  <a:pt x="5172" y="18"/>
                </a:lnTo>
                <a:lnTo>
                  <a:pt x="5178" y="16"/>
                </a:lnTo>
                <a:lnTo>
                  <a:pt x="5184" y="12"/>
                </a:lnTo>
                <a:lnTo>
                  <a:pt x="5188" y="6"/>
                </a:lnTo>
                <a:lnTo>
                  <a:pt x="5190" y="0"/>
                </a:lnTo>
                <a:lnTo>
                  <a:pt x="5190" y="0"/>
                </a:lnTo>
                <a:lnTo>
                  <a:pt x="5190" y="0"/>
                </a:lnTo>
                <a:lnTo>
                  <a:pt x="5190" y="0"/>
                </a:lnTo>
                <a:lnTo>
                  <a:pt x="5190" y="0"/>
                </a:lnTo>
                <a:lnTo>
                  <a:pt x="5190" y="0"/>
                </a:lnTo>
                <a:lnTo>
                  <a:pt x="5192" y="6"/>
                </a:lnTo>
                <a:lnTo>
                  <a:pt x="5196" y="12"/>
                </a:lnTo>
                <a:lnTo>
                  <a:pt x="5202" y="16"/>
                </a:lnTo>
                <a:lnTo>
                  <a:pt x="5208" y="18"/>
                </a:lnTo>
                <a:lnTo>
                  <a:pt x="5208" y="18"/>
                </a:lnTo>
                <a:lnTo>
                  <a:pt x="5208" y="20"/>
                </a:lnTo>
                <a:lnTo>
                  <a:pt x="5208" y="20"/>
                </a:lnTo>
                <a:lnTo>
                  <a:pt x="5208" y="20"/>
                </a:lnTo>
                <a:close/>
                <a:moveTo>
                  <a:pt x="5152" y="20"/>
                </a:moveTo>
                <a:lnTo>
                  <a:pt x="5152" y="20"/>
                </a:lnTo>
                <a:lnTo>
                  <a:pt x="5154" y="20"/>
                </a:lnTo>
                <a:lnTo>
                  <a:pt x="5154" y="20"/>
                </a:lnTo>
                <a:lnTo>
                  <a:pt x="5152" y="18"/>
                </a:lnTo>
                <a:lnTo>
                  <a:pt x="5152" y="18"/>
                </a:lnTo>
                <a:lnTo>
                  <a:pt x="5146" y="16"/>
                </a:lnTo>
                <a:lnTo>
                  <a:pt x="5140" y="12"/>
                </a:lnTo>
                <a:lnTo>
                  <a:pt x="5138" y="6"/>
                </a:lnTo>
                <a:lnTo>
                  <a:pt x="5136" y="0"/>
                </a:lnTo>
                <a:lnTo>
                  <a:pt x="5136" y="0"/>
                </a:lnTo>
                <a:lnTo>
                  <a:pt x="5134" y="0"/>
                </a:lnTo>
                <a:lnTo>
                  <a:pt x="5134" y="0"/>
                </a:lnTo>
                <a:lnTo>
                  <a:pt x="5134" y="0"/>
                </a:lnTo>
                <a:lnTo>
                  <a:pt x="5134" y="0"/>
                </a:lnTo>
                <a:lnTo>
                  <a:pt x="5132" y="6"/>
                </a:lnTo>
                <a:lnTo>
                  <a:pt x="5128" y="12"/>
                </a:lnTo>
                <a:lnTo>
                  <a:pt x="5124" y="16"/>
                </a:lnTo>
                <a:lnTo>
                  <a:pt x="5116" y="18"/>
                </a:lnTo>
                <a:lnTo>
                  <a:pt x="5116" y="18"/>
                </a:lnTo>
                <a:lnTo>
                  <a:pt x="5116" y="20"/>
                </a:lnTo>
                <a:lnTo>
                  <a:pt x="5116" y="20"/>
                </a:lnTo>
                <a:lnTo>
                  <a:pt x="5116" y="20"/>
                </a:lnTo>
                <a:lnTo>
                  <a:pt x="5116" y="20"/>
                </a:lnTo>
                <a:lnTo>
                  <a:pt x="5124" y="24"/>
                </a:lnTo>
                <a:lnTo>
                  <a:pt x="5128" y="28"/>
                </a:lnTo>
                <a:lnTo>
                  <a:pt x="5132" y="32"/>
                </a:lnTo>
                <a:lnTo>
                  <a:pt x="5134" y="40"/>
                </a:lnTo>
                <a:lnTo>
                  <a:pt x="5134" y="40"/>
                </a:lnTo>
                <a:lnTo>
                  <a:pt x="5134" y="40"/>
                </a:lnTo>
                <a:lnTo>
                  <a:pt x="5134" y="40"/>
                </a:lnTo>
                <a:lnTo>
                  <a:pt x="5136" y="40"/>
                </a:lnTo>
                <a:lnTo>
                  <a:pt x="5136" y="40"/>
                </a:lnTo>
                <a:lnTo>
                  <a:pt x="5138" y="32"/>
                </a:lnTo>
                <a:lnTo>
                  <a:pt x="5140" y="28"/>
                </a:lnTo>
                <a:lnTo>
                  <a:pt x="5146" y="22"/>
                </a:lnTo>
                <a:lnTo>
                  <a:pt x="5152" y="20"/>
                </a:lnTo>
                <a:close/>
                <a:moveTo>
                  <a:pt x="5098" y="20"/>
                </a:moveTo>
                <a:lnTo>
                  <a:pt x="5098" y="20"/>
                </a:lnTo>
                <a:lnTo>
                  <a:pt x="5098" y="20"/>
                </a:lnTo>
                <a:lnTo>
                  <a:pt x="5098" y="20"/>
                </a:lnTo>
                <a:lnTo>
                  <a:pt x="5098" y="18"/>
                </a:lnTo>
                <a:lnTo>
                  <a:pt x="5098" y="18"/>
                </a:lnTo>
                <a:lnTo>
                  <a:pt x="5092" y="16"/>
                </a:lnTo>
                <a:lnTo>
                  <a:pt x="5086" y="12"/>
                </a:lnTo>
                <a:lnTo>
                  <a:pt x="5082" y="6"/>
                </a:lnTo>
                <a:lnTo>
                  <a:pt x="5080" y="0"/>
                </a:lnTo>
                <a:lnTo>
                  <a:pt x="5080" y="0"/>
                </a:lnTo>
                <a:lnTo>
                  <a:pt x="5080" y="0"/>
                </a:lnTo>
                <a:lnTo>
                  <a:pt x="5080" y="0"/>
                </a:lnTo>
                <a:lnTo>
                  <a:pt x="5080" y="0"/>
                </a:lnTo>
                <a:lnTo>
                  <a:pt x="5080" y="0"/>
                </a:lnTo>
                <a:lnTo>
                  <a:pt x="5078" y="6"/>
                </a:lnTo>
                <a:lnTo>
                  <a:pt x="5074" y="12"/>
                </a:lnTo>
                <a:lnTo>
                  <a:pt x="5068" y="16"/>
                </a:lnTo>
                <a:lnTo>
                  <a:pt x="5062" y="18"/>
                </a:lnTo>
                <a:lnTo>
                  <a:pt x="5062" y="18"/>
                </a:lnTo>
                <a:lnTo>
                  <a:pt x="5062" y="20"/>
                </a:lnTo>
                <a:lnTo>
                  <a:pt x="5062" y="20"/>
                </a:lnTo>
                <a:lnTo>
                  <a:pt x="5062" y="20"/>
                </a:lnTo>
                <a:lnTo>
                  <a:pt x="5062" y="20"/>
                </a:lnTo>
                <a:lnTo>
                  <a:pt x="5068" y="24"/>
                </a:lnTo>
                <a:lnTo>
                  <a:pt x="5074" y="28"/>
                </a:lnTo>
                <a:lnTo>
                  <a:pt x="5078" y="32"/>
                </a:lnTo>
                <a:lnTo>
                  <a:pt x="5080" y="40"/>
                </a:lnTo>
                <a:lnTo>
                  <a:pt x="5080" y="40"/>
                </a:lnTo>
                <a:lnTo>
                  <a:pt x="5080" y="40"/>
                </a:lnTo>
                <a:lnTo>
                  <a:pt x="5080" y="40"/>
                </a:lnTo>
                <a:lnTo>
                  <a:pt x="5080" y="40"/>
                </a:lnTo>
                <a:lnTo>
                  <a:pt x="5080" y="40"/>
                </a:lnTo>
                <a:lnTo>
                  <a:pt x="5082" y="32"/>
                </a:lnTo>
                <a:lnTo>
                  <a:pt x="5086" y="28"/>
                </a:lnTo>
                <a:lnTo>
                  <a:pt x="5092" y="22"/>
                </a:lnTo>
                <a:lnTo>
                  <a:pt x="5098" y="20"/>
                </a:lnTo>
                <a:close/>
                <a:moveTo>
                  <a:pt x="5042" y="20"/>
                </a:moveTo>
                <a:lnTo>
                  <a:pt x="5042" y="20"/>
                </a:lnTo>
                <a:lnTo>
                  <a:pt x="5044" y="20"/>
                </a:lnTo>
                <a:lnTo>
                  <a:pt x="5044" y="20"/>
                </a:lnTo>
                <a:lnTo>
                  <a:pt x="5042" y="18"/>
                </a:lnTo>
                <a:lnTo>
                  <a:pt x="5042" y="18"/>
                </a:lnTo>
                <a:lnTo>
                  <a:pt x="5036" y="16"/>
                </a:lnTo>
                <a:lnTo>
                  <a:pt x="5030" y="12"/>
                </a:lnTo>
                <a:lnTo>
                  <a:pt x="5028" y="6"/>
                </a:lnTo>
                <a:lnTo>
                  <a:pt x="5026" y="0"/>
                </a:lnTo>
                <a:lnTo>
                  <a:pt x="5026" y="0"/>
                </a:lnTo>
                <a:lnTo>
                  <a:pt x="5024" y="0"/>
                </a:lnTo>
                <a:lnTo>
                  <a:pt x="5024" y="0"/>
                </a:lnTo>
                <a:lnTo>
                  <a:pt x="5024" y="0"/>
                </a:lnTo>
                <a:lnTo>
                  <a:pt x="5024" y="0"/>
                </a:lnTo>
                <a:lnTo>
                  <a:pt x="5022" y="6"/>
                </a:lnTo>
                <a:lnTo>
                  <a:pt x="5018" y="12"/>
                </a:lnTo>
                <a:lnTo>
                  <a:pt x="5014" y="16"/>
                </a:lnTo>
                <a:lnTo>
                  <a:pt x="5006" y="18"/>
                </a:lnTo>
                <a:lnTo>
                  <a:pt x="5006" y="18"/>
                </a:lnTo>
                <a:lnTo>
                  <a:pt x="5006" y="20"/>
                </a:lnTo>
                <a:lnTo>
                  <a:pt x="5006" y="20"/>
                </a:lnTo>
                <a:lnTo>
                  <a:pt x="5006" y="20"/>
                </a:lnTo>
                <a:lnTo>
                  <a:pt x="5006" y="20"/>
                </a:lnTo>
                <a:lnTo>
                  <a:pt x="5014" y="24"/>
                </a:lnTo>
                <a:lnTo>
                  <a:pt x="5018" y="28"/>
                </a:lnTo>
                <a:lnTo>
                  <a:pt x="5022" y="32"/>
                </a:lnTo>
                <a:lnTo>
                  <a:pt x="5024" y="40"/>
                </a:lnTo>
                <a:lnTo>
                  <a:pt x="5024" y="40"/>
                </a:lnTo>
                <a:lnTo>
                  <a:pt x="5024" y="40"/>
                </a:lnTo>
                <a:lnTo>
                  <a:pt x="5024" y="40"/>
                </a:lnTo>
                <a:lnTo>
                  <a:pt x="5026" y="40"/>
                </a:lnTo>
                <a:lnTo>
                  <a:pt x="5026" y="40"/>
                </a:lnTo>
                <a:lnTo>
                  <a:pt x="5028" y="32"/>
                </a:lnTo>
                <a:lnTo>
                  <a:pt x="5030" y="28"/>
                </a:lnTo>
                <a:lnTo>
                  <a:pt x="5036" y="22"/>
                </a:lnTo>
                <a:lnTo>
                  <a:pt x="5042" y="20"/>
                </a:lnTo>
                <a:close/>
                <a:moveTo>
                  <a:pt x="4988" y="20"/>
                </a:moveTo>
                <a:lnTo>
                  <a:pt x="4988" y="20"/>
                </a:lnTo>
                <a:lnTo>
                  <a:pt x="4988" y="20"/>
                </a:lnTo>
                <a:lnTo>
                  <a:pt x="4988" y="20"/>
                </a:lnTo>
                <a:lnTo>
                  <a:pt x="4988" y="18"/>
                </a:lnTo>
                <a:lnTo>
                  <a:pt x="4988" y="18"/>
                </a:lnTo>
                <a:lnTo>
                  <a:pt x="4982" y="16"/>
                </a:lnTo>
                <a:lnTo>
                  <a:pt x="4976" y="12"/>
                </a:lnTo>
                <a:lnTo>
                  <a:pt x="4972" y="6"/>
                </a:lnTo>
                <a:lnTo>
                  <a:pt x="4970" y="0"/>
                </a:lnTo>
                <a:lnTo>
                  <a:pt x="4970" y="0"/>
                </a:lnTo>
                <a:lnTo>
                  <a:pt x="4970" y="0"/>
                </a:lnTo>
                <a:lnTo>
                  <a:pt x="4970" y="0"/>
                </a:lnTo>
                <a:lnTo>
                  <a:pt x="4970" y="0"/>
                </a:lnTo>
                <a:lnTo>
                  <a:pt x="4970" y="0"/>
                </a:lnTo>
                <a:lnTo>
                  <a:pt x="4968" y="6"/>
                </a:lnTo>
                <a:lnTo>
                  <a:pt x="4964" y="12"/>
                </a:lnTo>
                <a:lnTo>
                  <a:pt x="4958" y="16"/>
                </a:lnTo>
                <a:lnTo>
                  <a:pt x="4952" y="18"/>
                </a:lnTo>
                <a:lnTo>
                  <a:pt x="4952" y="18"/>
                </a:lnTo>
                <a:lnTo>
                  <a:pt x="4952" y="20"/>
                </a:lnTo>
                <a:lnTo>
                  <a:pt x="4952" y="20"/>
                </a:lnTo>
                <a:lnTo>
                  <a:pt x="4952" y="20"/>
                </a:lnTo>
                <a:lnTo>
                  <a:pt x="4952" y="20"/>
                </a:lnTo>
                <a:lnTo>
                  <a:pt x="4958" y="24"/>
                </a:lnTo>
                <a:lnTo>
                  <a:pt x="4964" y="28"/>
                </a:lnTo>
                <a:lnTo>
                  <a:pt x="4968" y="32"/>
                </a:lnTo>
                <a:lnTo>
                  <a:pt x="4970" y="40"/>
                </a:lnTo>
                <a:lnTo>
                  <a:pt x="4970" y="40"/>
                </a:lnTo>
                <a:lnTo>
                  <a:pt x="4970" y="40"/>
                </a:lnTo>
                <a:lnTo>
                  <a:pt x="4970" y="40"/>
                </a:lnTo>
                <a:lnTo>
                  <a:pt x="4970" y="40"/>
                </a:lnTo>
                <a:lnTo>
                  <a:pt x="4970" y="40"/>
                </a:lnTo>
                <a:lnTo>
                  <a:pt x="4972" y="32"/>
                </a:lnTo>
                <a:lnTo>
                  <a:pt x="4976" y="28"/>
                </a:lnTo>
                <a:lnTo>
                  <a:pt x="4982" y="22"/>
                </a:lnTo>
                <a:lnTo>
                  <a:pt x="4988" y="20"/>
                </a:lnTo>
                <a:close/>
                <a:moveTo>
                  <a:pt x="4932" y="20"/>
                </a:moveTo>
                <a:lnTo>
                  <a:pt x="4932" y="20"/>
                </a:lnTo>
                <a:lnTo>
                  <a:pt x="4934" y="20"/>
                </a:lnTo>
                <a:lnTo>
                  <a:pt x="4934" y="20"/>
                </a:lnTo>
                <a:lnTo>
                  <a:pt x="4932" y="18"/>
                </a:lnTo>
                <a:lnTo>
                  <a:pt x="4932" y="18"/>
                </a:lnTo>
                <a:lnTo>
                  <a:pt x="4926" y="16"/>
                </a:lnTo>
                <a:lnTo>
                  <a:pt x="4920" y="12"/>
                </a:lnTo>
                <a:lnTo>
                  <a:pt x="4918" y="6"/>
                </a:lnTo>
                <a:lnTo>
                  <a:pt x="4916" y="0"/>
                </a:lnTo>
                <a:lnTo>
                  <a:pt x="4916" y="0"/>
                </a:lnTo>
                <a:lnTo>
                  <a:pt x="4914" y="0"/>
                </a:lnTo>
                <a:lnTo>
                  <a:pt x="4914" y="0"/>
                </a:lnTo>
                <a:lnTo>
                  <a:pt x="4914" y="0"/>
                </a:lnTo>
                <a:lnTo>
                  <a:pt x="4914" y="0"/>
                </a:lnTo>
                <a:lnTo>
                  <a:pt x="4912" y="6"/>
                </a:lnTo>
                <a:lnTo>
                  <a:pt x="4908" y="12"/>
                </a:lnTo>
                <a:lnTo>
                  <a:pt x="4904" y="16"/>
                </a:lnTo>
                <a:lnTo>
                  <a:pt x="4896" y="18"/>
                </a:lnTo>
                <a:lnTo>
                  <a:pt x="4896" y="18"/>
                </a:lnTo>
                <a:lnTo>
                  <a:pt x="4896" y="20"/>
                </a:lnTo>
                <a:lnTo>
                  <a:pt x="4896" y="20"/>
                </a:lnTo>
                <a:lnTo>
                  <a:pt x="4896" y="20"/>
                </a:lnTo>
                <a:lnTo>
                  <a:pt x="4896" y="20"/>
                </a:lnTo>
                <a:lnTo>
                  <a:pt x="4904" y="24"/>
                </a:lnTo>
                <a:lnTo>
                  <a:pt x="4908" y="28"/>
                </a:lnTo>
                <a:lnTo>
                  <a:pt x="4912" y="32"/>
                </a:lnTo>
                <a:lnTo>
                  <a:pt x="4914" y="40"/>
                </a:lnTo>
                <a:lnTo>
                  <a:pt x="4914" y="40"/>
                </a:lnTo>
                <a:lnTo>
                  <a:pt x="4914" y="40"/>
                </a:lnTo>
                <a:lnTo>
                  <a:pt x="4914" y="40"/>
                </a:lnTo>
                <a:lnTo>
                  <a:pt x="4916" y="40"/>
                </a:lnTo>
                <a:lnTo>
                  <a:pt x="4916" y="40"/>
                </a:lnTo>
                <a:lnTo>
                  <a:pt x="4918" y="32"/>
                </a:lnTo>
                <a:lnTo>
                  <a:pt x="4920" y="28"/>
                </a:lnTo>
                <a:lnTo>
                  <a:pt x="4926" y="22"/>
                </a:lnTo>
                <a:lnTo>
                  <a:pt x="4932" y="20"/>
                </a:lnTo>
                <a:close/>
                <a:moveTo>
                  <a:pt x="4878" y="20"/>
                </a:moveTo>
                <a:lnTo>
                  <a:pt x="4878" y="20"/>
                </a:lnTo>
                <a:lnTo>
                  <a:pt x="4878" y="20"/>
                </a:lnTo>
                <a:lnTo>
                  <a:pt x="4878" y="20"/>
                </a:lnTo>
                <a:lnTo>
                  <a:pt x="4878" y="18"/>
                </a:lnTo>
                <a:lnTo>
                  <a:pt x="4878" y="18"/>
                </a:lnTo>
                <a:lnTo>
                  <a:pt x="4872" y="16"/>
                </a:lnTo>
                <a:lnTo>
                  <a:pt x="4866" y="12"/>
                </a:lnTo>
                <a:lnTo>
                  <a:pt x="4862" y="6"/>
                </a:lnTo>
                <a:lnTo>
                  <a:pt x="4860" y="0"/>
                </a:lnTo>
                <a:lnTo>
                  <a:pt x="4860" y="0"/>
                </a:lnTo>
                <a:lnTo>
                  <a:pt x="4860" y="0"/>
                </a:lnTo>
                <a:lnTo>
                  <a:pt x="4860" y="0"/>
                </a:lnTo>
                <a:lnTo>
                  <a:pt x="4860" y="0"/>
                </a:lnTo>
                <a:lnTo>
                  <a:pt x="4860" y="0"/>
                </a:lnTo>
                <a:lnTo>
                  <a:pt x="4858" y="6"/>
                </a:lnTo>
                <a:lnTo>
                  <a:pt x="4854" y="12"/>
                </a:lnTo>
                <a:lnTo>
                  <a:pt x="4848" y="16"/>
                </a:lnTo>
                <a:lnTo>
                  <a:pt x="4842" y="18"/>
                </a:lnTo>
                <a:lnTo>
                  <a:pt x="4842" y="18"/>
                </a:lnTo>
                <a:lnTo>
                  <a:pt x="4842" y="20"/>
                </a:lnTo>
                <a:lnTo>
                  <a:pt x="4842" y="20"/>
                </a:lnTo>
                <a:lnTo>
                  <a:pt x="4842" y="20"/>
                </a:lnTo>
                <a:lnTo>
                  <a:pt x="4842" y="20"/>
                </a:lnTo>
                <a:lnTo>
                  <a:pt x="4848" y="24"/>
                </a:lnTo>
                <a:lnTo>
                  <a:pt x="4854" y="28"/>
                </a:lnTo>
                <a:lnTo>
                  <a:pt x="4858" y="32"/>
                </a:lnTo>
                <a:lnTo>
                  <a:pt x="4860" y="40"/>
                </a:lnTo>
                <a:lnTo>
                  <a:pt x="4860" y="40"/>
                </a:lnTo>
                <a:lnTo>
                  <a:pt x="4860" y="40"/>
                </a:lnTo>
                <a:lnTo>
                  <a:pt x="4860" y="40"/>
                </a:lnTo>
                <a:lnTo>
                  <a:pt x="4860" y="40"/>
                </a:lnTo>
                <a:lnTo>
                  <a:pt x="4860" y="40"/>
                </a:lnTo>
                <a:lnTo>
                  <a:pt x="4862" y="32"/>
                </a:lnTo>
                <a:lnTo>
                  <a:pt x="4866" y="28"/>
                </a:lnTo>
                <a:lnTo>
                  <a:pt x="4872" y="22"/>
                </a:lnTo>
                <a:lnTo>
                  <a:pt x="4878" y="20"/>
                </a:lnTo>
                <a:close/>
                <a:moveTo>
                  <a:pt x="4822" y="20"/>
                </a:moveTo>
                <a:lnTo>
                  <a:pt x="4822" y="20"/>
                </a:lnTo>
                <a:lnTo>
                  <a:pt x="4824" y="20"/>
                </a:lnTo>
                <a:lnTo>
                  <a:pt x="4824" y="20"/>
                </a:lnTo>
                <a:lnTo>
                  <a:pt x="4822" y="18"/>
                </a:lnTo>
                <a:lnTo>
                  <a:pt x="4822" y="18"/>
                </a:lnTo>
                <a:lnTo>
                  <a:pt x="4816" y="16"/>
                </a:lnTo>
                <a:lnTo>
                  <a:pt x="4810" y="12"/>
                </a:lnTo>
                <a:lnTo>
                  <a:pt x="4808" y="6"/>
                </a:lnTo>
                <a:lnTo>
                  <a:pt x="4806" y="0"/>
                </a:lnTo>
                <a:lnTo>
                  <a:pt x="4806" y="0"/>
                </a:lnTo>
                <a:lnTo>
                  <a:pt x="4804" y="0"/>
                </a:lnTo>
                <a:lnTo>
                  <a:pt x="4804" y="0"/>
                </a:lnTo>
                <a:lnTo>
                  <a:pt x="4804" y="0"/>
                </a:lnTo>
                <a:lnTo>
                  <a:pt x="4804" y="0"/>
                </a:lnTo>
                <a:lnTo>
                  <a:pt x="4802" y="6"/>
                </a:lnTo>
                <a:lnTo>
                  <a:pt x="4798" y="12"/>
                </a:lnTo>
                <a:lnTo>
                  <a:pt x="4794" y="16"/>
                </a:lnTo>
                <a:lnTo>
                  <a:pt x="4786" y="18"/>
                </a:lnTo>
                <a:lnTo>
                  <a:pt x="4786" y="18"/>
                </a:lnTo>
                <a:lnTo>
                  <a:pt x="4786" y="20"/>
                </a:lnTo>
                <a:lnTo>
                  <a:pt x="4786" y="20"/>
                </a:lnTo>
                <a:lnTo>
                  <a:pt x="4786" y="20"/>
                </a:lnTo>
                <a:lnTo>
                  <a:pt x="4786" y="20"/>
                </a:lnTo>
                <a:lnTo>
                  <a:pt x="4794" y="24"/>
                </a:lnTo>
                <a:lnTo>
                  <a:pt x="4798" y="28"/>
                </a:lnTo>
                <a:lnTo>
                  <a:pt x="4802" y="32"/>
                </a:lnTo>
                <a:lnTo>
                  <a:pt x="4804" y="40"/>
                </a:lnTo>
                <a:lnTo>
                  <a:pt x="4804" y="40"/>
                </a:lnTo>
                <a:lnTo>
                  <a:pt x="4804" y="40"/>
                </a:lnTo>
                <a:lnTo>
                  <a:pt x="4804" y="40"/>
                </a:lnTo>
                <a:lnTo>
                  <a:pt x="4806" y="40"/>
                </a:lnTo>
                <a:lnTo>
                  <a:pt x="4806" y="40"/>
                </a:lnTo>
                <a:lnTo>
                  <a:pt x="4808" y="32"/>
                </a:lnTo>
                <a:lnTo>
                  <a:pt x="4810" y="28"/>
                </a:lnTo>
                <a:lnTo>
                  <a:pt x="4816" y="22"/>
                </a:lnTo>
                <a:lnTo>
                  <a:pt x="4822" y="20"/>
                </a:lnTo>
                <a:close/>
                <a:moveTo>
                  <a:pt x="4768" y="20"/>
                </a:moveTo>
                <a:lnTo>
                  <a:pt x="4768" y="20"/>
                </a:lnTo>
                <a:lnTo>
                  <a:pt x="4768" y="20"/>
                </a:lnTo>
                <a:lnTo>
                  <a:pt x="4768" y="20"/>
                </a:lnTo>
                <a:lnTo>
                  <a:pt x="4768" y="18"/>
                </a:lnTo>
                <a:lnTo>
                  <a:pt x="4768" y="18"/>
                </a:lnTo>
                <a:lnTo>
                  <a:pt x="4762" y="16"/>
                </a:lnTo>
                <a:lnTo>
                  <a:pt x="4756" y="12"/>
                </a:lnTo>
                <a:lnTo>
                  <a:pt x="4752" y="6"/>
                </a:lnTo>
                <a:lnTo>
                  <a:pt x="4750" y="0"/>
                </a:lnTo>
                <a:lnTo>
                  <a:pt x="4750" y="0"/>
                </a:lnTo>
                <a:lnTo>
                  <a:pt x="4750" y="0"/>
                </a:lnTo>
                <a:lnTo>
                  <a:pt x="4750" y="0"/>
                </a:lnTo>
                <a:lnTo>
                  <a:pt x="4750" y="0"/>
                </a:lnTo>
                <a:lnTo>
                  <a:pt x="4750" y="0"/>
                </a:lnTo>
                <a:lnTo>
                  <a:pt x="4748" y="6"/>
                </a:lnTo>
                <a:lnTo>
                  <a:pt x="4744" y="12"/>
                </a:lnTo>
                <a:lnTo>
                  <a:pt x="4738" y="16"/>
                </a:lnTo>
                <a:lnTo>
                  <a:pt x="4732" y="18"/>
                </a:lnTo>
                <a:lnTo>
                  <a:pt x="4732" y="18"/>
                </a:lnTo>
                <a:lnTo>
                  <a:pt x="4732" y="20"/>
                </a:lnTo>
                <a:lnTo>
                  <a:pt x="4732" y="20"/>
                </a:lnTo>
                <a:lnTo>
                  <a:pt x="4732" y="20"/>
                </a:lnTo>
                <a:lnTo>
                  <a:pt x="4732" y="20"/>
                </a:lnTo>
                <a:lnTo>
                  <a:pt x="4738" y="24"/>
                </a:lnTo>
                <a:lnTo>
                  <a:pt x="4744" y="28"/>
                </a:lnTo>
                <a:lnTo>
                  <a:pt x="4748" y="32"/>
                </a:lnTo>
                <a:lnTo>
                  <a:pt x="4750" y="40"/>
                </a:lnTo>
                <a:lnTo>
                  <a:pt x="4750" y="40"/>
                </a:lnTo>
                <a:lnTo>
                  <a:pt x="4750" y="40"/>
                </a:lnTo>
                <a:lnTo>
                  <a:pt x="4750" y="40"/>
                </a:lnTo>
                <a:lnTo>
                  <a:pt x="4750" y="40"/>
                </a:lnTo>
                <a:lnTo>
                  <a:pt x="4750" y="40"/>
                </a:lnTo>
                <a:lnTo>
                  <a:pt x="4752" y="32"/>
                </a:lnTo>
                <a:lnTo>
                  <a:pt x="4756" y="28"/>
                </a:lnTo>
                <a:lnTo>
                  <a:pt x="4762" y="22"/>
                </a:lnTo>
                <a:lnTo>
                  <a:pt x="4768" y="20"/>
                </a:lnTo>
                <a:close/>
                <a:moveTo>
                  <a:pt x="4712" y="20"/>
                </a:moveTo>
                <a:lnTo>
                  <a:pt x="4712" y="20"/>
                </a:lnTo>
                <a:lnTo>
                  <a:pt x="4714" y="20"/>
                </a:lnTo>
                <a:lnTo>
                  <a:pt x="4714" y="20"/>
                </a:lnTo>
                <a:lnTo>
                  <a:pt x="4712" y="18"/>
                </a:lnTo>
                <a:lnTo>
                  <a:pt x="4712" y="18"/>
                </a:lnTo>
                <a:lnTo>
                  <a:pt x="4706" y="16"/>
                </a:lnTo>
                <a:lnTo>
                  <a:pt x="4700" y="12"/>
                </a:lnTo>
                <a:lnTo>
                  <a:pt x="4698" y="6"/>
                </a:lnTo>
                <a:lnTo>
                  <a:pt x="4696" y="0"/>
                </a:lnTo>
                <a:lnTo>
                  <a:pt x="4696" y="0"/>
                </a:lnTo>
                <a:lnTo>
                  <a:pt x="4694" y="0"/>
                </a:lnTo>
                <a:lnTo>
                  <a:pt x="4694" y="0"/>
                </a:lnTo>
                <a:lnTo>
                  <a:pt x="4694" y="0"/>
                </a:lnTo>
                <a:lnTo>
                  <a:pt x="4694" y="0"/>
                </a:lnTo>
                <a:lnTo>
                  <a:pt x="4692" y="6"/>
                </a:lnTo>
                <a:lnTo>
                  <a:pt x="4688" y="12"/>
                </a:lnTo>
                <a:lnTo>
                  <a:pt x="4684" y="16"/>
                </a:lnTo>
                <a:lnTo>
                  <a:pt x="4676" y="18"/>
                </a:lnTo>
                <a:lnTo>
                  <a:pt x="4676" y="18"/>
                </a:lnTo>
                <a:lnTo>
                  <a:pt x="4676" y="20"/>
                </a:lnTo>
                <a:lnTo>
                  <a:pt x="4676" y="20"/>
                </a:lnTo>
                <a:lnTo>
                  <a:pt x="4676" y="20"/>
                </a:lnTo>
                <a:lnTo>
                  <a:pt x="4676" y="20"/>
                </a:lnTo>
                <a:lnTo>
                  <a:pt x="4684" y="24"/>
                </a:lnTo>
                <a:lnTo>
                  <a:pt x="4688" y="28"/>
                </a:lnTo>
                <a:lnTo>
                  <a:pt x="4692" y="32"/>
                </a:lnTo>
                <a:lnTo>
                  <a:pt x="4694" y="40"/>
                </a:lnTo>
                <a:lnTo>
                  <a:pt x="4694" y="40"/>
                </a:lnTo>
                <a:lnTo>
                  <a:pt x="4694" y="40"/>
                </a:lnTo>
                <a:lnTo>
                  <a:pt x="4694" y="40"/>
                </a:lnTo>
                <a:lnTo>
                  <a:pt x="4696" y="40"/>
                </a:lnTo>
                <a:lnTo>
                  <a:pt x="4696" y="40"/>
                </a:lnTo>
                <a:lnTo>
                  <a:pt x="4698" y="32"/>
                </a:lnTo>
                <a:lnTo>
                  <a:pt x="4700" y="28"/>
                </a:lnTo>
                <a:lnTo>
                  <a:pt x="4706" y="22"/>
                </a:lnTo>
                <a:lnTo>
                  <a:pt x="4712" y="20"/>
                </a:lnTo>
                <a:close/>
                <a:moveTo>
                  <a:pt x="4658" y="20"/>
                </a:moveTo>
                <a:lnTo>
                  <a:pt x="4658" y="20"/>
                </a:lnTo>
                <a:lnTo>
                  <a:pt x="4658" y="20"/>
                </a:lnTo>
                <a:lnTo>
                  <a:pt x="4658" y="20"/>
                </a:lnTo>
                <a:lnTo>
                  <a:pt x="4658" y="18"/>
                </a:lnTo>
                <a:lnTo>
                  <a:pt x="4658" y="18"/>
                </a:lnTo>
                <a:lnTo>
                  <a:pt x="4652" y="16"/>
                </a:lnTo>
                <a:lnTo>
                  <a:pt x="4646" y="12"/>
                </a:lnTo>
                <a:lnTo>
                  <a:pt x="4642" y="6"/>
                </a:lnTo>
                <a:lnTo>
                  <a:pt x="4640" y="0"/>
                </a:lnTo>
                <a:lnTo>
                  <a:pt x="4640" y="0"/>
                </a:lnTo>
                <a:lnTo>
                  <a:pt x="4640" y="0"/>
                </a:lnTo>
                <a:lnTo>
                  <a:pt x="4640" y="0"/>
                </a:lnTo>
                <a:lnTo>
                  <a:pt x="4640" y="0"/>
                </a:lnTo>
                <a:lnTo>
                  <a:pt x="4640" y="0"/>
                </a:lnTo>
                <a:lnTo>
                  <a:pt x="4638" y="6"/>
                </a:lnTo>
                <a:lnTo>
                  <a:pt x="4634" y="12"/>
                </a:lnTo>
                <a:lnTo>
                  <a:pt x="4628" y="16"/>
                </a:lnTo>
                <a:lnTo>
                  <a:pt x="4622" y="18"/>
                </a:lnTo>
                <a:lnTo>
                  <a:pt x="4622" y="18"/>
                </a:lnTo>
                <a:lnTo>
                  <a:pt x="4622" y="20"/>
                </a:lnTo>
                <a:lnTo>
                  <a:pt x="4622" y="20"/>
                </a:lnTo>
                <a:lnTo>
                  <a:pt x="4622" y="20"/>
                </a:lnTo>
                <a:lnTo>
                  <a:pt x="4622" y="20"/>
                </a:lnTo>
                <a:lnTo>
                  <a:pt x="4628" y="24"/>
                </a:lnTo>
                <a:lnTo>
                  <a:pt x="4634" y="28"/>
                </a:lnTo>
                <a:lnTo>
                  <a:pt x="4638" y="32"/>
                </a:lnTo>
                <a:lnTo>
                  <a:pt x="4640" y="40"/>
                </a:lnTo>
                <a:lnTo>
                  <a:pt x="4640" y="40"/>
                </a:lnTo>
                <a:lnTo>
                  <a:pt x="4640" y="40"/>
                </a:lnTo>
                <a:lnTo>
                  <a:pt x="4640" y="40"/>
                </a:lnTo>
                <a:lnTo>
                  <a:pt x="4640" y="40"/>
                </a:lnTo>
                <a:lnTo>
                  <a:pt x="4640" y="40"/>
                </a:lnTo>
                <a:lnTo>
                  <a:pt x="4642" y="32"/>
                </a:lnTo>
                <a:lnTo>
                  <a:pt x="4646" y="28"/>
                </a:lnTo>
                <a:lnTo>
                  <a:pt x="4652" y="22"/>
                </a:lnTo>
                <a:lnTo>
                  <a:pt x="4658" y="20"/>
                </a:lnTo>
                <a:close/>
                <a:moveTo>
                  <a:pt x="4602" y="20"/>
                </a:moveTo>
                <a:lnTo>
                  <a:pt x="4602" y="20"/>
                </a:lnTo>
                <a:lnTo>
                  <a:pt x="4604" y="20"/>
                </a:lnTo>
                <a:lnTo>
                  <a:pt x="4604" y="20"/>
                </a:lnTo>
                <a:lnTo>
                  <a:pt x="4602" y="18"/>
                </a:lnTo>
                <a:lnTo>
                  <a:pt x="4602" y="18"/>
                </a:lnTo>
                <a:lnTo>
                  <a:pt x="4596" y="16"/>
                </a:lnTo>
                <a:lnTo>
                  <a:pt x="4590" y="12"/>
                </a:lnTo>
                <a:lnTo>
                  <a:pt x="4588" y="6"/>
                </a:lnTo>
                <a:lnTo>
                  <a:pt x="4586" y="0"/>
                </a:lnTo>
                <a:lnTo>
                  <a:pt x="4586" y="0"/>
                </a:lnTo>
                <a:lnTo>
                  <a:pt x="4584" y="0"/>
                </a:lnTo>
                <a:lnTo>
                  <a:pt x="4584" y="0"/>
                </a:lnTo>
                <a:lnTo>
                  <a:pt x="4584" y="0"/>
                </a:lnTo>
                <a:lnTo>
                  <a:pt x="4584" y="0"/>
                </a:lnTo>
                <a:lnTo>
                  <a:pt x="4582" y="6"/>
                </a:lnTo>
                <a:lnTo>
                  <a:pt x="4578" y="12"/>
                </a:lnTo>
                <a:lnTo>
                  <a:pt x="4574" y="16"/>
                </a:lnTo>
                <a:lnTo>
                  <a:pt x="4566" y="18"/>
                </a:lnTo>
                <a:lnTo>
                  <a:pt x="4566" y="18"/>
                </a:lnTo>
                <a:lnTo>
                  <a:pt x="4566" y="20"/>
                </a:lnTo>
                <a:lnTo>
                  <a:pt x="4566" y="20"/>
                </a:lnTo>
                <a:lnTo>
                  <a:pt x="4566" y="20"/>
                </a:lnTo>
                <a:lnTo>
                  <a:pt x="4566" y="20"/>
                </a:lnTo>
                <a:lnTo>
                  <a:pt x="4574" y="24"/>
                </a:lnTo>
                <a:lnTo>
                  <a:pt x="4578" y="28"/>
                </a:lnTo>
                <a:lnTo>
                  <a:pt x="4582" y="32"/>
                </a:lnTo>
                <a:lnTo>
                  <a:pt x="4584" y="40"/>
                </a:lnTo>
                <a:lnTo>
                  <a:pt x="4584" y="40"/>
                </a:lnTo>
                <a:lnTo>
                  <a:pt x="4584" y="40"/>
                </a:lnTo>
                <a:lnTo>
                  <a:pt x="4584" y="40"/>
                </a:lnTo>
                <a:lnTo>
                  <a:pt x="4586" y="40"/>
                </a:lnTo>
                <a:lnTo>
                  <a:pt x="4586" y="40"/>
                </a:lnTo>
                <a:lnTo>
                  <a:pt x="4588" y="32"/>
                </a:lnTo>
                <a:lnTo>
                  <a:pt x="4590" y="28"/>
                </a:lnTo>
                <a:lnTo>
                  <a:pt x="4596" y="22"/>
                </a:lnTo>
                <a:lnTo>
                  <a:pt x="4602" y="20"/>
                </a:lnTo>
                <a:close/>
                <a:moveTo>
                  <a:pt x="4548" y="20"/>
                </a:moveTo>
                <a:lnTo>
                  <a:pt x="4548" y="20"/>
                </a:lnTo>
                <a:lnTo>
                  <a:pt x="4548" y="20"/>
                </a:lnTo>
                <a:lnTo>
                  <a:pt x="4548" y="20"/>
                </a:lnTo>
                <a:lnTo>
                  <a:pt x="4548" y="18"/>
                </a:lnTo>
                <a:lnTo>
                  <a:pt x="4548" y="18"/>
                </a:lnTo>
                <a:lnTo>
                  <a:pt x="4542" y="16"/>
                </a:lnTo>
                <a:lnTo>
                  <a:pt x="4536" y="12"/>
                </a:lnTo>
                <a:lnTo>
                  <a:pt x="4532" y="6"/>
                </a:lnTo>
                <a:lnTo>
                  <a:pt x="4530" y="0"/>
                </a:lnTo>
                <a:lnTo>
                  <a:pt x="4530" y="0"/>
                </a:lnTo>
                <a:lnTo>
                  <a:pt x="4530" y="0"/>
                </a:lnTo>
                <a:lnTo>
                  <a:pt x="4530" y="0"/>
                </a:lnTo>
                <a:lnTo>
                  <a:pt x="4528" y="0"/>
                </a:lnTo>
                <a:lnTo>
                  <a:pt x="4528" y="0"/>
                </a:lnTo>
                <a:lnTo>
                  <a:pt x="4528" y="6"/>
                </a:lnTo>
                <a:lnTo>
                  <a:pt x="4524" y="12"/>
                </a:lnTo>
                <a:lnTo>
                  <a:pt x="4518" y="16"/>
                </a:lnTo>
                <a:lnTo>
                  <a:pt x="4512" y="18"/>
                </a:lnTo>
                <a:lnTo>
                  <a:pt x="4512" y="18"/>
                </a:lnTo>
                <a:lnTo>
                  <a:pt x="4512" y="20"/>
                </a:lnTo>
                <a:lnTo>
                  <a:pt x="4512" y="20"/>
                </a:lnTo>
                <a:lnTo>
                  <a:pt x="4512" y="20"/>
                </a:lnTo>
                <a:lnTo>
                  <a:pt x="4512" y="20"/>
                </a:lnTo>
                <a:lnTo>
                  <a:pt x="4518" y="24"/>
                </a:lnTo>
                <a:lnTo>
                  <a:pt x="4524" y="28"/>
                </a:lnTo>
                <a:lnTo>
                  <a:pt x="4528" y="32"/>
                </a:lnTo>
                <a:lnTo>
                  <a:pt x="4528" y="40"/>
                </a:lnTo>
                <a:lnTo>
                  <a:pt x="4528" y="40"/>
                </a:lnTo>
                <a:lnTo>
                  <a:pt x="4530" y="40"/>
                </a:lnTo>
                <a:lnTo>
                  <a:pt x="4530" y="40"/>
                </a:lnTo>
                <a:lnTo>
                  <a:pt x="4530" y="40"/>
                </a:lnTo>
                <a:lnTo>
                  <a:pt x="4530" y="40"/>
                </a:lnTo>
                <a:lnTo>
                  <a:pt x="4532" y="32"/>
                </a:lnTo>
                <a:lnTo>
                  <a:pt x="4536" y="28"/>
                </a:lnTo>
                <a:lnTo>
                  <a:pt x="4542" y="22"/>
                </a:lnTo>
                <a:lnTo>
                  <a:pt x="4548" y="20"/>
                </a:lnTo>
                <a:close/>
                <a:moveTo>
                  <a:pt x="4492" y="20"/>
                </a:moveTo>
                <a:lnTo>
                  <a:pt x="4492" y="20"/>
                </a:lnTo>
                <a:lnTo>
                  <a:pt x="4494" y="20"/>
                </a:lnTo>
                <a:lnTo>
                  <a:pt x="4494" y="20"/>
                </a:lnTo>
                <a:lnTo>
                  <a:pt x="4492" y="18"/>
                </a:lnTo>
                <a:lnTo>
                  <a:pt x="4492" y="18"/>
                </a:lnTo>
                <a:lnTo>
                  <a:pt x="4486" y="16"/>
                </a:lnTo>
                <a:lnTo>
                  <a:pt x="4480" y="12"/>
                </a:lnTo>
                <a:lnTo>
                  <a:pt x="4478" y="6"/>
                </a:lnTo>
                <a:lnTo>
                  <a:pt x="4476" y="0"/>
                </a:lnTo>
                <a:lnTo>
                  <a:pt x="4476" y="0"/>
                </a:lnTo>
                <a:lnTo>
                  <a:pt x="4474" y="0"/>
                </a:lnTo>
                <a:lnTo>
                  <a:pt x="4474" y="0"/>
                </a:lnTo>
                <a:lnTo>
                  <a:pt x="4474" y="0"/>
                </a:lnTo>
                <a:lnTo>
                  <a:pt x="4474" y="0"/>
                </a:lnTo>
                <a:lnTo>
                  <a:pt x="4472" y="6"/>
                </a:lnTo>
                <a:lnTo>
                  <a:pt x="4468" y="12"/>
                </a:lnTo>
                <a:lnTo>
                  <a:pt x="4464" y="16"/>
                </a:lnTo>
                <a:lnTo>
                  <a:pt x="4456" y="18"/>
                </a:lnTo>
                <a:lnTo>
                  <a:pt x="4456" y="18"/>
                </a:lnTo>
                <a:lnTo>
                  <a:pt x="4456" y="20"/>
                </a:lnTo>
                <a:lnTo>
                  <a:pt x="4456" y="20"/>
                </a:lnTo>
                <a:lnTo>
                  <a:pt x="4456" y="20"/>
                </a:lnTo>
                <a:lnTo>
                  <a:pt x="4456" y="20"/>
                </a:lnTo>
                <a:lnTo>
                  <a:pt x="4464" y="24"/>
                </a:lnTo>
                <a:lnTo>
                  <a:pt x="4468" y="28"/>
                </a:lnTo>
                <a:lnTo>
                  <a:pt x="4472" y="32"/>
                </a:lnTo>
                <a:lnTo>
                  <a:pt x="4474" y="40"/>
                </a:lnTo>
                <a:lnTo>
                  <a:pt x="4474" y="40"/>
                </a:lnTo>
                <a:lnTo>
                  <a:pt x="4474" y="40"/>
                </a:lnTo>
                <a:lnTo>
                  <a:pt x="4474" y="40"/>
                </a:lnTo>
                <a:lnTo>
                  <a:pt x="4476" y="40"/>
                </a:lnTo>
                <a:lnTo>
                  <a:pt x="4476" y="40"/>
                </a:lnTo>
                <a:lnTo>
                  <a:pt x="4478" y="32"/>
                </a:lnTo>
                <a:lnTo>
                  <a:pt x="4480" y="28"/>
                </a:lnTo>
                <a:lnTo>
                  <a:pt x="4486" y="22"/>
                </a:lnTo>
                <a:lnTo>
                  <a:pt x="4492" y="20"/>
                </a:lnTo>
                <a:close/>
                <a:moveTo>
                  <a:pt x="4438" y="20"/>
                </a:moveTo>
                <a:lnTo>
                  <a:pt x="4438" y="20"/>
                </a:lnTo>
                <a:lnTo>
                  <a:pt x="4438" y="20"/>
                </a:lnTo>
                <a:lnTo>
                  <a:pt x="4438" y="20"/>
                </a:lnTo>
                <a:lnTo>
                  <a:pt x="4438" y="18"/>
                </a:lnTo>
                <a:lnTo>
                  <a:pt x="4438" y="18"/>
                </a:lnTo>
                <a:lnTo>
                  <a:pt x="4432" y="16"/>
                </a:lnTo>
                <a:lnTo>
                  <a:pt x="4426" y="12"/>
                </a:lnTo>
                <a:lnTo>
                  <a:pt x="4422" y="6"/>
                </a:lnTo>
                <a:lnTo>
                  <a:pt x="4420" y="0"/>
                </a:lnTo>
                <a:lnTo>
                  <a:pt x="4420" y="0"/>
                </a:lnTo>
                <a:lnTo>
                  <a:pt x="4420" y="0"/>
                </a:lnTo>
                <a:lnTo>
                  <a:pt x="4420" y="0"/>
                </a:lnTo>
                <a:lnTo>
                  <a:pt x="4418" y="0"/>
                </a:lnTo>
                <a:lnTo>
                  <a:pt x="4418" y="0"/>
                </a:lnTo>
                <a:lnTo>
                  <a:pt x="4418" y="6"/>
                </a:lnTo>
                <a:lnTo>
                  <a:pt x="4414" y="12"/>
                </a:lnTo>
                <a:lnTo>
                  <a:pt x="4408" y="16"/>
                </a:lnTo>
                <a:lnTo>
                  <a:pt x="4402" y="18"/>
                </a:lnTo>
                <a:lnTo>
                  <a:pt x="4402" y="18"/>
                </a:lnTo>
                <a:lnTo>
                  <a:pt x="4402" y="20"/>
                </a:lnTo>
                <a:lnTo>
                  <a:pt x="4402" y="20"/>
                </a:lnTo>
                <a:lnTo>
                  <a:pt x="4402" y="20"/>
                </a:lnTo>
                <a:lnTo>
                  <a:pt x="4402" y="20"/>
                </a:lnTo>
                <a:lnTo>
                  <a:pt x="4408" y="24"/>
                </a:lnTo>
                <a:lnTo>
                  <a:pt x="4414" y="28"/>
                </a:lnTo>
                <a:lnTo>
                  <a:pt x="4418" y="32"/>
                </a:lnTo>
                <a:lnTo>
                  <a:pt x="4418" y="40"/>
                </a:lnTo>
                <a:lnTo>
                  <a:pt x="4418" y="40"/>
                </a:lnTo>
                <a:lnTo>
                  <a:pt x="4420" y="40"/>
                </a:lnTo>
                <a:lnTo>
                  <a:pt x="4420" y="40"/>
                </a:lnTo>
                <a:lnTo>
                  <a:pt x="4420" y="40"/>
                </a:lnTo>
                <a:lnTo>
                  <a:pt x="4420" y="40"/>
                </a:lnTo>
                <a:lnTo>
                  <a:pt x="4422" y="32"/>
                </a:lnTo>
                <a:lnTo>
                  <a:pt x="4426" y="28"/>
                </a:lnTo>
                <a:lnTo>
                  <a:pt x="4432" y="22"/>
                </a:lnTo>
                <a:lnTo>
                  <a:pt x="4438" y="20"/>
                </a:lnTo>
                <a:close/>
                <a:moveTo>
                  <a:pt x="4382" y="20"/>
                </a:moveTo>
                <a:lnTo>
                  <a:pt x="4382" y="20"/>
                </a:lnTo>
                <a:lnTo>
                  <a:pt x="4384" y="20"/>
                </a:lnTo>
                <a:lnTo>
                  <a:pt x="4384" y="20"/>
                </a:lnTo>
                <a:lnTo>
                  <a:pt x="4382" y="18"/>
                </a:lnTo>
                <a:lnTo>
                  <a:pt x="4382" y="18"/>
                </a:lnTo>
                <a:lnTo>
                  <a:pt x="4376" y="16"/>
                </a:lnTo>
                <a:lnTo>
                  <a:pt x="4370" y="12"/>
                </a:lnTo>
                <a:lnTo>
                  <a:pt x="4368" y="6"/>
                </a:lnTo>
                <a:lnTo>
                  <a:pt x="4366" y="0"/>
                </a:lnTo>
                <a:lnTo>
                  <a:pt x="4366" y="0"/>
                </a:lnTo>
                <a:lnTo>
                  <a:pt x="4364" y="0"/>
                </a:lnTo>
                <a:lnTo>
                  <a:pt x="4364" y="0"/>
                </a:lnTo>
                <a:lnTo>
                  <a:pt x="4364" y="0"/>
                </a:lnTo>
                <a:lnTo>
                  <a:pt x="4364" y="0"/>
                </a:lnTo>
                <a:lnTo>
                  <a:pt x="4362" y="6"/>
                </a:lnTo>
                <a:lnTo>
                  <a:pt x="4358" y="12"/>
                </a:lnTo>
                <a:lnTo>
                  <a:pt x="4354" y="16"/>
                </a:lnTo>
                <a:lnTo>
                  <a:pt x="4346" y="18"/>
                </a:lnTo>
                <a:lnTo>
                  <a:pt x="4346" y="18"/>
                </a:lnTo>
                <a:lnTo>
                  <a:pt x="4346" y="20"/>
                </a:lnTo>
                <a:lnTo>
                  <a:pt x="4346" y="20"/>
                </a:lnTo>
                <a:lnTo>
                  <a:pt x="4346" y="20"/>
                </a:lnTo>
                <a:lnTo>
                  <a:pt x="4346" y="20"/>
                </a:lnTo>
                <a:lnTo>
                  <a:pt x="4354" y="24"/>
                </a:lnTo>
                <a:lnTo>
                  <a:pt x="4358" y="28"/>
                </a:lnTo>
                <a:lnTo>
                  <a:pt x="4362" y="32"/>
                </a:lnTo>
                <a:lnTo>
                  <a:pt x="4364" y="40"/>
                </a:lnTo>
                <a:lnTo>
                  <a:pt x="4364" y="40"/>
                </a:lnTo>
                <a:lnTo>
                  <a:pt x="4364" y="40"/>
                </a:lnTo>
                <a:lnTo>
                  <a:pt x="4364" y="40"/>
                </a:lnTo>
                <a:lnTo>
                  <a:pt x="4366" y="40"/>
                </a:lnTo>
                <a:lnTo>
                  <a:pt x="4366" y="40"/>
                </a:lnTo>
                <a:lnTo>
                  <a:pt x="4368" y="32"/>
                </a:lnTo>
                <a:lnTo>
                  <a:pt x="4370" y="28"/>
                </a:lnTo>
                <a:lnTo>
                  <a:pt x="4376" y="22"/>
                </a:lnTo>
                <a:lnTo>
                  <a:pt x="4382" y="20"/>
                </a:lnTo>
                <a:close/>
                <a:moveTo>
                  <a:pt x="4328" y="20"/>
                </a:moveTo>
                <a:lnTo>
                  <a:pt x="4328" y="20"/>
                </a:lnTo>
                <a:lnTo>
                  <a:pt x="4328" y="20"/>
                </a:lnTo>
                <a:lnTo>
                  <a:pt x="4328" y="20"/>
                </a:lnTo>
                <a:lnTo>
                  <a:pt x="4328" y="18"/>
                </a:lnTo>
                <a:lnTo>
                  <a:pt x="4328" y="18"/>
                </a:lnTo>
                <a:lnTo>
                  <a:pt x="4322" y="16"/>
                </a:lnTo>
                <a:lnTo>
                  <a:pt x="4316" y="12"/>
                </a:lnTo>
                <a:lnTo>
                  <a:pt x="4312" y="6"/>
                </a:lnTo>
                <a:lnTo>
                  <a:pt x="4310" y="0"/>
                </a:lnTo>
                <a:lnTo>
                  <a:pt x="4310" y="0"/>
                </a:lnTo>
                <a:lnTo>
                  <a:pt x="4310" y="0"/>
                </a:lnTo>
                <a:lnTo>
                  <a:pt x="4310" y="0"/>
                </a:lnTo>
                <a:lnTo>
                  <a:pt x="4308" y="0"/>
                </a:lnTo>
                <a:lnTo>
                  <a:pt x="4308" y="0"/>
                </a:lnTo>
                <a:lnTo>
                  <a:pt x="4308" y="6"/>
                </a:lnTo>
                <a:lnTo>
                  <a:pt x="4304" y="12"/>
                </a:lnTo>
                <a:lnTo>
                  <a:pt x="4298" y="16"/>
                </a:lnTo>
                <a:lnTo>
                  <a:pt x="4292" y="18"/>
                </a:lnTo>
                <a:lnTo>
                  <a:pt x="4292" y="18"/>
                </a:lnTo>
                <a:lnTo>
                  <a:pt x="4292" y="20"/>
                </a:lnTo>
                <a:lnTo>
                  <a:pt x="4292" y="20"/>
                </a:lnTo>
                <a:lnTo>
                  <a:pt x="4292" y="20"/>
                </a:lnTo>
                <a:lnTo>
                  <a:pt x="4292" y="20"/>
                </a:lnTo>
                <a:lnTo>
                  <a:pt x="4298" y="24"/>
                </a:lnTo>
                <a:lnTo>
                  <a:pt x="4304" y="28"/>
                </a:lnTo>
                <a:lnTo>
                  <a:pt x="4308" y="32"/>
                </a:lnTo>
                <a:lnTo>
                  <a:pt x="4308" y="40"/>
                </a:lnTo>
                <a:lnTo>
                  <a:pt x="4308" y="40"/>
                </a:lnTo>
                <a:lnTo>
                  <a:pt x="4310" y="40"/>
                </a:lnTo>
                <a:lnTo>
                  <a:pt x="4310" y="40"/>
                </a:lnTo>
                <a:lnTo>
                  <a:pt x="4310" y="40"/>
                </a:lnTo>
                <a:lnTo>
                  <a:pt x="4310" y="40"/>
                </a:lnTo>
                <a:lnTo>
                  <a:pt x="4312" y="32"/>
                </a:lnTo>
                <a:lnTo>
                  <a:pt x="4316" y="28"/>
                </a:lnTo>
                <a:lnTo>
                  <a:pt x="4322" y="22"/>
                </a:lnTo>
                <a:lnTo>
                  <a:pt x="4328" y="20"/>
                </a:lnTo>
                <a:close/>
                <a:moveTo>
                  <a:pt x="4272" y="20"/>
                </a:moveTo>
                <a:lnTo>
                  <a:pt x="4272" y="20"/>
                </a:lnTo>
                <a:lnTo>
                  <a:pt x="4274" y="20"/>
                </a:lnTo>
                <a:lnTo>
                  <a:pt x="4274" y="20"/>
                </a:lnTo>
                <a:lnTo>
                  <a:pt x="4272" y="18"/>
                </a:lnTo>
                <a:lnTo>
                  <a:pt x="4272" y="18"/>
                </a:lnTo>
                <a:lnTo>
                  <a:pt x="4266" y="16"/>
                </a:lnTo>
                <a:lnTo>
                  <a:pt x="4260" y="12"/>
                </a:lnTo>
                <a:lnTo>
                  <a:pt x="4256" y="6"/>
                </a:lnTo>
                <a:lnTo>
                  <a:pt x="4256" y="0"/>
                </a:lnTo>
                <a:lnTo>
                  <a:pt x="4256" y="0"/>
                </a:lnTo>
                <a:lnTo>
                  <a:pt x="4254" y="0"/>
                </a:lnTo>
                <a:lnTo>
                  <a:pt x="4254" y="0"/>
                </a:lnTo>
                <a:lnTo>
                  <a:pt x="4254" y="0"/>
                </a:lnTo>
                <a:lnTo>
                  <a:pt x="4254" y="0"/>
                </a:lnTo>
                <a:lnTo>
                  <a:pt x="4252" y="6"/>
                </a:lnTo>
                <a:lnTo>
                  <a:pt x="4248" y="12"/>
                </a:lnTo>
                <a:lnTo>
                  <a:pt x="4244" y="16"/>
                </a:lnTo>
                <a:lnTo>
                  <a:pt x="4236" y="18"/>
                </a:lnTo>
                <a:lnTo>
                  <a:pt x="4236" y="18"/>
                </a:lnTo>
                <a:lnTo>
                  <a:pt x="4236" y="20"/>
                </a:lnTo>
                <a:lnTo>
                  <a:pt x="4236" y="20"/>
                </a:lnTo>
                <a:lnTo>
                  <a:pt x="4236" y="20"/>
                </a:lnTo>
                <a:lnTo>
                  <a:pt x="4236" y="20"/>
                </a:lnTo>
                <a:lnTo>
                  <a:pt x="4244" y="24"/>
                </a:lnTo>
                <a:lnTo>
                  <a:pt x="4248" y="28"/>
                </a:lnTo>
                <a:lnTo>
                  <a:pt x="4252" y="32"/>
                </a:lnTo>
                <a:lnTo>
                  <a:pt x="4254" y="40"/>
                </a:lnTo>
                <a:lnTo>
                  <a:pt x="4254" y="40"/>
                </a:lnTo>
                <a:lnTo>
                  <a:pt x="4254" y="40"/>
                </a:lnTo>
                <a:lnTo>
                  <a:pt x="4254" y="40"/>
                </a:lnTo>
                <a:lnTo>
                  <a:pt x="4256" y="40"/>
                </a:lnTo>
                <a:lnTo>
                  <a:pt x="4256" y="40"/>
                </a:lnTo>
                <a:lnTo>
                  <a:pt x="4256" y="32"/>
                </a:lnTo>
                <a:lnTo>
                  <a:pt x="4260" y="28"/>
                </a:lnTo>
                <a:lnTo>
                  <a:pt x="4266" y="22"/>
                </a:lnTo>
                <a:lnTo>
                  <a:pt x="4272" y="20"/>
                </a:lnTo>
                <a:close/>
                <a:moveTo>
                  <a:pt x="4218" y="20"/>
                </a:moveTo>
                <a:lnTo>
                  <a:pt x="4218" y="20"/>
                </a:lnTo>
                <a:lnTo>
                  <a:pt x="4218" y="20"/>
                </a:lnTo>
                <a:lnTo>
                  <a:pt x="4218" y="20"/>
                </a:lnTo>
                <a:lnTo>
                  <a:pt x="4218" y="18"/>
                </a:lnTo>
                <a:lnTo>
                  <a:pt x="4218" y="18"/>
                </a:lnTo>
                <a:lnTo>
                  <a:pt x="4212" y="16"/>
                </a:lnTo>
                <a:lnTo>
                  <a:pt x="4206" y="12"/>
                </a:lnTo>
                <a:lnTo>
                  <a:pt x="4202" y="6"/>
                </a:lnTo>
                <a:lnTo>
                  <a:pt x="4200" y="0"/>
                </a:lnTo>
                <a:lnTo>
                  <a:pt x="4200" y="0"/>
                </a:lnTo>
                <a:lnTo>
                  <a:pt x="4200" y="0"/>
                </a:lnTo>
                <a:lnTo>
                  <a:pt x="4200" y="0"/>
                </a:lnTo>
                <a:lnTo>
                  <a:pt x="4198" y="0"/>
                </a:lnTo>
                <a:lnTo>
                  <a:pt x="4198" y="0"/>
                </a:lnTo>
                <a:lnTo>
                  <a:pt x="4198" y="6"/>
                </a:lnTo>
                <a:lnTo>
                  <a:pt x="4194" y="12"/>
                </a:lnTo>
                <a:lnTo>
                  <a:pt x="4188" y="16"/>
                </a:lnTo>
                <a:lnTo>
                  <a:pt x="4182" y="18"/>
                </a:lnTo>
                <a:lnTo>
                  <a:pt x="4182" y="18"/>
                </a:lnTo>
                <a:lnTo>
                  <a:pt x="4180" y="20"/>
                </a:lnTo>
                <a:lnTo>
                  <a:pt x="4180" y="20"/>
                </a:lnTo>
                <a:lnTo>
                  <a:pt x="4182" y="20"/>
                </a:lnTo>
                <a:lnTo>
                  <a:pt x="4182" y="20"/>
                </a:lnTo>
                <a:lnTo>
                  <a:pt x="4188" y="24"/>
                </a:lnTo>
                <a:lnTo>
                  <a:pt x="4194" y="28"/>
                </a:lnTo>
                <a:lnTo>
                  <a:pt x="4198" y="32"/>
                </a:lnTo>
                <a:lnTo>
                  <a:pt x="4198" y="40"/>
                </a:lnTo>
                <a:lnTo>
                  <a:pt x="4198" y="40"/>
                </a:lnTo>
                <a:lnTo>
                  <a:pt x="4200" y="40"/>
                </a:lnTo>
                <a:lnTo>
                  <a:pt x="4200" y="40"/>
                </a:lnTo>
                <a:lnTo>
                  <a:pt x="4200" y="40"/>
                </a:lnTo>
                <a:lnTo>
                  <a:pt x="4200" y="40"/>
                </a:lnTo>
                <a:lnTo>
                  <a:pt x="4202" y="32"/>
                </a:lnTo>
                <a:lnTo>
                  <a:pt x="4206" y="28"/>
                </a:lnTo>
                <a:lnTo>
                  <a:pt x="4212" y="22"/>
                </a:lnTo>
                <a:lnTo>
                  <a:pt x="4218" y="20"/>
                </a:lnTo>
                <a:close/>
                <a:moveTo>
                  <a:pt x="4162" y="20"/>
                </a:moveTo>
                <a:lnTo>
                  <a:pt x="4162" y="20"/>
                </a:lnTo>
                <a:lnTo>
                  <a:pt x="4164" y="20"/>
                </a:lnTo>
                <a:lnTo>
                  <a:pt x="4164" y="20"/>
                </a:lnTo>
                <a:lnTo>
                  <a:pt x="4162" y="18"/>
                </a:lnTo>
                <a:lnTo>
                  <a:pt x="4162" y="18"/>
                </a:lnTo>
                <a:lnTo>
                  <a:pt x="4156" y="16"/>
                </a:lnTo>
                <a:lnTo>
                  <a:pt x="4150" y="12"/>
                </a:lnTo>
                <a:lnTo>
                  <a:pt x="4146" y="6"/>
                </a:lnTo>
                <a:lnTo>
                  <a:pt x="4146" y="0"/>
                </a:lnTo>
                <a:lnTo>
                  <a:pt x="4146" y="0"/>
                </a:lnTo>
                <a:lnTo>
                  <a:pt x="4144" y="0"/>
                </a:lnTo>
                <a:lnTo>
                  <a:pt x="4144" y="0"/>
                </a:lnTo>
                <a:lnTo>
                  <a:pt x="4144" y="0"/>
                </a:lnTo>
                <a:lnTo>
                  <a:pt x="4144" y="0"/>
                </a:lnTo>
                <a:lnTo>
                  <a:pt x="4142" y="6"/>
                </a:lnTo>
                <a:lnTo>
                  <a:pt x="4138" y="12"/>
                </a:lnTo>
                <a:lnTo>
                  <a:pt x="4134" y="16"/>
                </a:lnTo>
                <a:lnTo>
                  <a:pt x="4126" y="18"/>
                </a:lnTo>
                <a:lnTo>
                  <a:pt x="4126" y="18"/>
                </a:lnTo>
                <a:lnTo>
                  <a:pt x="4126" y="20"/>
                </a:lnTo>
                <a:lnTo>
                  <a:pt x="4126" y="20"/>
                </a:lnTo>
                <a:lnTo>
                  <a:pt x="4126" y="20"/>
                </a:lnTo>
                <a:lnTo>
                  <a:pt x="4126" y="20"/>
                </a:lnTo>
                <a:lnTo>
                  <a:pt x="4134" y="24"/>
                </a:lnTo>
                <a:lnTo>
                  <a:pt x="4138" y="28"/>
                </a:lnTo>
                <a:lnTo>
                  <a:pt x="4142" y="32"/>
                </a:lnTo>
                <a:lnTo>
                  <a:pt x="4144" y="40"/>
                </a:lnTo>
                <a:lnTo>
                  <a:pt x="4144" y="40"/>
                </a:lnTo>
                <a:lnTo>
                  <a:pt x="4144" y="40"/>
                </a:lnTo>
                <a:lnTo>
                  <a:pt x="4144" y="40"/>
                </a:lnTo>
                <a:lnTo>
                  <a:pt x="4146" y="40"/>
                </a:lnTo>
                <a:lnTo>
                  <a:pt x="4146" y="40"/>
                </a:lnTo>
                <a:lnTo>
                  <a:pt x="4146" y="32"/>
                </a:lnTo>
                <a:lnTo>
                  <a:pt x="4150" y="28"/>
                </a:lnTo>
                <a:lnTo>
                  <a:pt x="4156" y="22"/>
                </a:lnTo>
                <a:lnTo>
                  <a:pt x="4162" y="20"/>
                </a:lnTo>
                <a:close/>
                <a:moveTo>
                  <a:pt x="4108" y="20"/>
                </a:moveTo>
                <a:lnTo>
                  <a:pt x="4108" y="20"/>
                </a:lnTo>
                <a:lnTo>
                  <a:pt x="4108" y="20"/>
                </a:lnTo>
                <a:lnTo>
                  <a:pt x="4108" y="20"/>
                </a:lnTo>
                <a:lnTo>
                  <a:pt x="4108" y="18"/>
                </a:lnTo>
                <a:lnTo>
                  <a:pt x="4108" y="18"/>
                </a:lnTo>
                <a:lnTo>
                  <a:pt x="4100" y="16"/>
                </a:lnTo>
                <a:lnTo>
                  <a:pt x="4096" y="12"/>
                </a:lnTo>
                <a:lnTo>
                  <a:pt x="4092" y="6"/>
                </a:lnTo>
                <a:lnTo>
                  <a:pt x="4090" y="0"/>
                </a:lnTo>
                <a:lnTo>
                  <a:pt x="4090" y="0"/>
                </a:lnTo>
                <a:lnTo>
                  <a:pt x="4090" y="0"/>
                </a:lnTo>
                <a:lnTo>
                  <a:pt x="4090" y="0"/>
                </a:lnTo>
                <a:lnTo>
                  <a:pt x="4088" y="0"/>
                </a:lnTo>
                <a:lnTo>
                  <a:pt x="4088" y="0"/>
                </a:lnTo>
                <a:lnTo>
                  <a:pt x="4088" y="6"/>
                </a:lnTo>
                <a:lnTo>
                  <a:pt x="4084" y="12"/>
                </a:lnTo>
                <a:lnTo>
                  <a:pt x="4078" y="16"/>
                </a:lnTo>
                <a:lnTo>
                  <a:pt x="4072" y="18"/>
                </a:lnTo>
                <a:lnTo>
                  <a:pt x="4072" y="18"/>
                </a:lnTo>
                <a:lnTo>
                  <a:pt x="4070" y="20"/>
                </a:lnTo>
                <a:lnTo>
                  <a:pt x="4070" y="20"/>
                </a:lnTo>
                <a:lnTo>
                  <a:pt x="4072" y="20"/>
                </a:lnTo>
                <a:lnTo>
                  <a:pt x="4072" y="20"/>
                </a:lnTo>
                <a:lnTo>
                  <a:pt x="4078" y="24"/>
                </a:lnTo>
                <a:lnTo>
                  <a:pt x="4084" y="28"/>
                </a:lnTo>
                <a:lnTo>
                  <a:pt x="4088" y="32"/>
                </a:lnTo>
                <a:lnTo>
                  <a:pt x="4088" y="40"/>
                </a:lnTo>
                <a:lnTo>
                  <a:pt x="4088" y="40"/>
                </a:lnTo>
                <a:lnTo>
                  <a:pt x="4090" y="40"/>
                </a:lnTo>
                <a:lnTo>
                  <a:pt x="4090" y="40"/>
                </a:lnTo>
                <a:lnTo>
                  <a:pt x="4090" y="40"/>
                </a:lnTo>
                <a:lnTo>
                  <a:pt x="4090" y="40"/>
                </a:lnTo>
                <a:lnTo>
                  <a:pt x="4092" y="32"/>
                </a:lnTo>
                <a:lnTo>
                  <a:pt x="4096" y="28"/>
                </a:lnTo>
                <a:lnTo>
                  <a:pt x="4100" y="22"/>
                </a:lnTo>
                <a:lnTo>
                  <a:pt x="4108" y="20"/>
                </a:lnTo>
                <a:close/>
                <a:moveTo>
                  <a:pt x="4052" y="20"/>
                </a:moveTo>
                <a:lnTo>
                  <a:pt x="4052" y="20"/>
                </a:lnTo>
                <a:lnTo>
                  <a:pt x="4054" y="20"/>
                </a:lnTo>
                <a:lnTo>
                  <a:pt x="4054" y="20"/>
                </a:lnTo>
                <a:lnTo>
                  <a:pt x="4052" y="18"/>
                </a:lnTo>
                <a:lnTo>
                  <a:pt x="4052" y="18"/>
                </a:lnTo>
                <a:lnTo>
                  <a:pt x="4046" y="16"/>
                </a:lnTo>
                <a:lnTo>
                  <a:pt x="4040" y="12"/>
                </a:lnTo>
                <a:lnTo>
                  <a:pt x="4036" y="6"/>
                </a:lnTo>
                <a:lnTo>
                  <a:pt x="4036" y="0"/>
                </a:lnTo>
                <a:lnTo>
                  <a:pt x="4036" y="0"/>
                </a:lnTo>
                <a:lnTo>
                  <a:pt x="4034" y="0"/>
                </a:lnTo>
                <a:lnTo>
                  <a:pt x="4034" y="0"/>
                </a:lnTo>
                <a:lnTo>
                  <a:pt x="4034" y="0"/>
                </a:lnTo>
                <a:lnTo>
                  <a:pt x="4034" y="0"/>
                </a:lnTo>
                <a:lnTo>
                  <a:pt x="4032" y="6"/>
                </a:lnTo>
                <a:lnTo>
                  <a:pt x="4028" y="12"/>
                </a:lnTo>
                <a:lnTo>
                  <a:pt x="4024" y="16"/>
                </a:lnTo>
                <a:lnTo>
                  <a:pt x="4016" y="18"/>
                </a:lnTo>
                <a:lnTo>
                  <a:pt x="4016" y="18"/>
                </a:lnTo>
                <a:lnTo>
                  <a:pt x="4016" y="20"/>
                </a:lnTo>
                <a:lnTo>
                  <a:pt x="4016" y="20"/>
                </a:lnTo>
                <a:lnTo>
                  <a:pt x="4016" y="20"/>
                </a:lnTo>
                <a:lnTo>
                  <a:pt x="4016" y="20"/>
                </a:lnTo>
                <a:lnTo>
                  <a:pt x="4024" y="24"/>
                </a:lnTo>
                <a:lnTo>
                  <a:pt x="4028" y="28"/>
                </a:lnTo>
                <a:lnTo>
                  <a:pt x="4032" y="32"/>
                </a:lnTo>
                <a:lnTo>
                  <a:pt x="4034" y="40"/>
                </a:lnTo>
                <a:lnTo>
                  <a:pt x="4034" y="40"/>
                </a:lnTo>
                <a:lnTo>
                  <a:pt x="4034" y="40"/>
                </a:lnTo>
                <a:lnTo>
                  <a:pt x="4034" y="40"/>
                </a:lnTo>
                <a:lnTo>
                  <a:pt x="4036" y="40"/>
                </a:lnTo>
                <a:lnTo>
                  <a:pt x="4036" y="40"/>
                </a:lnTo>
                <a:lnTo>
                  <a:pt x="4036" y="32"/>
                </a:lnTo>
                <a:lnTo>
                  <a:pt x="4040" y="28"/>
                </a:lnTo>
                <a:lnTo>
                  <a:pt x="4046" y="22"/>
                </a:lnTo>
                <a:lnTo>
                  <a:pt x="4052" y="20"/>
                </a:lnTo>
                <a:close/>
                <a:moveTo>
                  <a:pt x="3998" y="20"/>
                </a:moveTo>
                <a:lnTo>
                  <a:pt x="3998" y="20"/>
                </a:lnTo>
                <a:lnTo>
                  <a:pt x="3998" y="20"/>
                </a:lnTo>
                <a:lnTo>
                  <a:pt x="3998" y="20"/>
                </a:lnTo>
                <a:lnTo>
                  <a:pt x="3998" y="18"/>
                </a:lnTo>
                <a:lnTo>
                  <a:pt x="3998" y="18"/>
                </a:lnTo>
                <a:lnTo>
                  <a:pt x="3990" y="16"/>
                </a:lnTo>
                <a:lnTo>
                  <a:pt x="3986" y="12"/>
                </a:lnTo>
                <a:lnTo>
                  <a:pt x="3982" y="6"/>
                </a:lnTo>
                <a:lnTo>
                  <a:pt x="3980" y="0"/>
                </a:lnTo>
                <a:lnTo>
                  <a:pt x="3980" y="0"/>
                </a:lnTo>
                <a:lnTo>
                  <a:pt x="3980" y="0"/>
                </a:lnTo>
                <a:lnTo>
                  <a:pt x="3980" y="0"/>
                </a:lnTo>
                <a:lnTo>
                  <a:pt x="3978" y="0"/>
                </a:lnTo>
                <a:lnTo>
                  <a:pt x="3978" y="0"/>
                </a:lnTo>
                <a:lnTo>
                  <a:pt x="3978" y="6"/>
                </a:lnTo>
                <a:lnTo>
                  <a:pt x="3974" y="12"/>
                </a:lnTo>
                <a:lnTo>
                  <a:pt x="3968" y="16"/>
                </a:lnTo>
                <a:lnTo>
                  <a:pt x="3962" y="18"/>
                </a:lnTo>
                <a:lnTo>
                  <a:pt x="3962" y="18"/>
                </a:lnTo>
                <a:lnTo>
                  <a:pt x="3960" y="20"/>
                </a:lnTo>
                <a:lnTo>
                  <a:pt x="3960" y="20"/>
                </a:lnTo>
                <a:lnTo>
                  <a:pt x="3962" y="20"/>
                </a:lnTo>
                <a:lnTo>
                  <a:pt x="3962" y="20"/>
                </a:lnTo>
                <a:lnTo>
                  <a:pt x="3968" y="24"/>
                </a:lnTo>
                <a:lnTo>
                  <a:pt x="3974" y="28"/>
                </a:lnTo>
                <a:lnTo>
                  <a:pt x="3978" y="32"/>
                </a:lnTo>
                <a:lnTo>
                  <a:pt x="3978" y="40"/>
                </a:lnTo>
                <a:lnTo>
                  <a:pt x="3978" y="40"/>
                </a:lnTo>
                <a:lnTo>
                  <a:pt x="3980" y="40"/>
                </a:lnTo>
                <a:lnTo>
                  <a:pt x="3980" y="40"/>
                </a:lnTo>
                <a:lnTo>
                  <a:pt x="3980" y="40"/>
                </a:lnTo>
                <a:lnTo>
                  <a:pt x="3980" y="40"/>
                </a:lnTo>
                <a:lnTo>
                  <a:pt x="3982" y="32"/>
                </a:lnTo>
                <a:lnTo>
                  <a:pt x="3986" y="28"/>
                </a:lnTo>
                <a:lnTo>
                  <a:pt x="3990" y="22"/>
                </a:lnTo>
                <a:lnTo>
                  <a:pt x="3998" y="20"/>
                </a:lnTo>
                <a:close/>
                <a:moveTo>
                  <a:pt x="3942" y="20"/>
                </a:moveTo>
                <a:lnTo>
                  <a:pt x="3942" y="20"/>
                </a:lnTo>
                <a:lnTo>
                  <a:pt x="3944" y="20"/>
                </a:lnTo>
                <a:lnTo>
                  <a:pt x="3944" y="20"/>
                </a:lnTo>
                <a:lnTo>
                  <a:pt x="3942" y="18"/>
                </a:lnTo>
                <a:lnTo>
                  <a:pt x="3942" y="18"/>
                </a:lnTo>
                <a:lnTo>
                  <a:pt x="3936" y="16"/>
                </a:lnTo>
                <a:lnTo>
                  <a:pt x="3930" y="12"/>
                </a:lnTo>
                <a:lnTo>
                  <a:pt x="3926" y="6"/>
                </a:lnTo>
                <a:lnTo>
                  <a:pt x="3926" y="0"/>
                </a:lnTo>
                <a:lnTo>
                  <a:pt x="3926" y="0"/>
                </a:lnTo>
                <a:lnTo>
                  <a:pt x="3924" y="0"/>
                </a:lnTo>
                <a:lnTo>
                  <a:pt x="3924" y="0"/>
                </a:lnTo>
                <a:lnTo>
                  <a:pt x="3924" y="0"/>
                </a:lnTo>
                <a:lnTo>
                  <a:pt x="3924" y="0"/>
                </a:lnTo>
                <a:lnTo>
                  <a:pt x="3922" y="6"/>
                </a:lnTo>
                <a:lnTo>
                  <a:pt x="3918" y="12"/>
                </a:lnTo>
                <a:lnTo>
                  <a:pt x="3914" y="16"/>
                </a:lnTo>
                <a:lnTo>
                  <a:pt x="3906" y="18"/>
                </a:lnTo>
                <a:lnTo>
                  <a:pt x="3906" y="18"/>
                </a:lnTo>
                <a:lnTo>
                  <a:pt x="3906" y="20"/>
                </a:lnTo>
                <a:lnTo>
                  <a:pt x="3906" y="20"/>
                </a:lnTo>
                <a:lnTo>
                  <a:pt x="3906" y="20"/>
                </a:lnTo>
                <a:lnTo>
                  <a:pt x="3906" y="20"/>
                </a:lnTo>
                <a:lnTo>
                  <a:pt x="3914" y="24"/>
                </a:lnTo>
                <a:lnTo>
                  <a:pt x="3918" y="28"/>
                </a:lnTo>
                <a:lnTo>
                  <a:pt x="3922" y="32"/>
                </a:lnTo>
                <a:lnTo>
                  <a:pt x="3924" y="40"/>
                </a:lnTo>
                <a:lnTo>
                  <a:pt x="3924" y="40"/>
                </a:lnTo>
                <a:lnTo>
                  <a:pt x="3924" y="40"/>
                </a:lnTo>
                <a:lnTo>
                  <a:pt x="3924" y="40"/>
                </a:lnTo>
                <a:lnTo>
                  <a:pt x="3926" y="40"/>
                </a:lnTo>
                <a:lnTo>
                  <a:pt x="3926" y="40"/>
                </a:lnTo>
                <a:lnTo>
                  <a:pt x="3926" y="32"/>
                </a:lnTo>
                <a:lnTo>
                  <a:pt x="3930" y="28"/>
                </a:lnTo>
                <a:lnTo>
                  <a:pt x="3936" y="22"/>
                </a:lnTo>
                <a:lnTo>
                  <a:pt x="3942" y="20"/>
                </a:lnTo>
                <a:close/>
                <a:moveTo>
                  <a:pt x="3888" y="20"/>
                </a:moveTo>
                <a:lnTo>
                  <a:pt x="3888" y="20"/>
                </a:lnTo>
                <a:lnTo>
                  <a:pt x="3888" y="20"/>
                </a:lnTo>
                <a:lnTo>
                  <a:pt x="3888" y="20"/>
                </a:lnTo>
                <a:lnTo>
                  <a:pt x="3888" y="18"/>
                </a:lnTo>
                <a:lnTo>
                  <a:pt x="3888" y="18"/>
                </a:lnTo>
                <a:lnTo>
                  <a:pt x="3880" y="16"/>
                </a:lnTo>
                <a:lnTo>
                  <a:pt x="3876" y="12"/>
                </a:lnTo>
                <a:lnTo>
                  <a:pt x="3872" y="6"/>
                </a:lnTo>
                <a:lnTo>
                  <a:pt x="3870" y="0"/>
                </a:lnTo>
                <a:lnTo>
                  <a:pt x="3870" y="0"/>
                </a:lnTo>
                <a:lnTo>
                  <a:pt x="3870" y="0"/>
                </a:lnTo>
                <a:lnTo>
                  <a:pt x="3870" y="0"/>
                </a:lnTo>
                <a:lnTo>
                  <a:pt x="3868" y="0"/>
                </a:lnTo>
                <a:lnTo>
                  <a:pt x="3868" y="0"/>
                </a:lnTo>
                <a:lnTo>
                  <a:pt x="3868" y="6"/>
                </a:lnTo>
                <a:lnTo>
                  <a:pt x="3864" y="12"/>
                </a:lnTo>
                <a:lnTo>
                  <a:pt x="3858" y="16"/>
                </a:lnTo>
                <a:lnTo>
                  <a:pt x="3852" y="18"/>
                </a:lnTo>
                <a:lnTo>
                  <a:pt x="3852" y="18"/>
                </a:lnTo>
                <a:lnTo>
                  <a:pt x="3850" y="20"/>
                </a:lnTo>
                <a:lnTo>
                  <a:pt x="3850" y="20"/>
                </a:lnTo>
                <a:lnTo>
                  <a:pt x="3852" y="20"/>
                </a:lnTo>
                <a:lnTo>
                  <a:pt x="3852" y="20"/>
                </a:lnTo>
                <a:lnTo>
                  <a:pt x="3858" y="24"/>
                </a:lnTo>
                <a:lnTo>
                  <a:pt x="3864" y="28"/>
                </a:lnTo>
                <a:lnTo>
                  <a:pt x="3868" y="32"/>
                </a:lnTo>
                <a:lnTo>
                  <a:pt x="3868" y="40"/>
                </a:lnTo>
                <a:lnTo>
                  <a:pt x="3868" y="40"/>
                </a:lnTo>
                <a:lnTo>
                  <a:pt x="3870" y="40"/>
                </a:lnTo>
                <a:lnTo>
                  <a:pt x="3870" y="40"/>
                </a:lnTo>
                <a:lnTo>
                  <a:pt x="3870" y="40"/>
                </a:lnTo>
                <a:lnTo>
                  <a:pt x="3870" y="40"/>
                </a:lnTo>
                <a:lnTo>
                  <a:pt x="3872" y="32"/>
                </a:lnTo>
                <a:lnTo>
                  <a:pt x="3876" y="28"/>
                </a:lnTo>
                <a:lnTo>
                  <a:pt x="3880" y="22"/>
                </a:lnTo>
                <a:lnTo>
                  <a:pt x="3888" y="20"/>
                </a:lnTo>
                <a:close/>
                <a:moveTo>
                  <a:pt x="3832" y="20"/>
                </a:moveTo>
                <a:lnTo>
                  <a:pt x="3832" y="20"/>
                </a:lnTo>
                <a:lnTo>
                  <a:pt x="3834" y="20"/>
                </a:lnTo>
                <a:lnTo>
                  <a:pt x="3834" y="20"/>
                </a:lnTo>
                <a:lnTo>
                  <a:pt x="3832" y="18"/>
                </a:lnTo>
                <a:lnTo>
                  <a:pt x="3832" y="18"/>
                </a:lnTo>
                <a:lnTo>
                  <a:pt x="3826" y="16"/>
                </a:lnTo>
                <a:lnTo>
                  <a:pt x="3820" y="12"/>
                </a:lnTo>
                <a:lnTo>
                  <a:pt x="3816" y="6"/>
                </a:lnTo>
                <a:lnTo>
                  <a:pt x="3816" y="0"/>
                </a:lnTo>
                <a:lnTo>
                  <a:pt x="3816" y="0"/>
                </a:lnTo>
                <a:lnTo>
                  <a:pt x="3814" y="0"/>
                </a:lnTo>
                <a:lnTo>
                  <a:pt x="3814" y="0"/>
                </a:lnTo>
                <a:lnTo>
                  <a:pt x="3814" y="0"/>
                </a:lnTo>
                <a:lnTo>
                  <a:pt x="3814" y="0"/>
                </a:lnTo>
                <a:lnTo>
                  <a:pt x="3812" y="6"/>
                </a:lnTo>
                <a:lnTo>
                  <a:pt x="3808" y="12"/>
                </a:lnTo>
                <a:lnTo>
                  <a:pt x="3804" y="16"/>
                </a:lnTo>
                <a:lnTo>
                  <a:pt x="3796" y="18"/>
                </a:lnTo>
                <a:lnTo>
                  <a:pt x="3796" y="18"/>
                </a:lnTo>
                <a:lnTo>
                  <a:pt x="3796" y="20"/>
                </a:lnTo>
                <a:lnTo>
                  <a:pt x="3796" y="20"/>
                </a:lnTo>
                <a:lnTo>
                  <a:pt x="3796" y="20"/>
                </a:lnTo>
                <a:lnTo>
                  <a:pt x="3796" y="20"/>
                </a:lnTo>
                <a:lnTo>
                  <a:pt x="3804" y="24"/>
                </a:lnTo>
                <a:lnTo>
                  <a:pt x="3808" y="28"/>
                </a:lnTo>
                <a:lnTo>
                  <a:pt x="3812" y="32"/>
                </a:lnTo>
                <a:lnTo>
                  <a:pt x="3814" y="40"/>
                </a:lnTo>
                <a:lnTo>
                  <a:pt x="3814" y="40"/>
                </a:lnTo>
                <a:lnTo>
                  <a:pt x="3814" y="40"/>
                </a:lnTo>
                <a:lnTo>
                  <a:pt x="3814" y="40"/>
                </a:lnTo>
                <a:lnTo>
                  <a:pt x="3816" y="40"/>
                </a:lnTo>
                <a:lnTo>
                  <a:pt x="3816" y="40"/>
                </a:lnTo>
                <a:lnTo>
                  <a:pt x="3816" y="32"/>
                </a:lnTo>
                <a:lnTo>
                  <a:pt x="3820" y="28"/>
                </a:lnTo>
                <a:lnTo>
                  <a:pt x="3826" y="22"/>
                </a:lnTo>
                <a:lnTo>
                  <a:pt x="3832" y="20"/>
                </a:lnTo>
                <a:close/>
                <a:moveTo>
                  <a:pt x="3778" y="20"/>
                </a:moveTo>
                <a:lnTo>
                  <a:pt x="3778" y="20"/>
                </a:lnTo>
                <a:lnTo>
                  <a:pt x="3778" y="20"/>
                </a:lnTo>
                <a:lnTo>
                  <a:pt x="3778" y="20"/>
                </a:lnTo>
                <a:lnTo>
                  <a:pt x="3778" y="18"/>
                </a:lnTo>
                <a:lnTo>
                  <a:pt x="3778" y="18"/>
                </a:lnTo>
                <a:lnTo>
                  <a:pt x="3770" y="16"/>
                </a:lnTo>
                <a:lnTo>
                  <a:pt x="3766" y="12"/>
                </a:lnTo>
                <a:lnTo>
                  <a:pt x="3762" y="6"/>
                </a:lnTo>
                <a:lnTo>
                  <a:pt x="3760" y="0"/>
                </a:lnTo>
                <a:lnTo>
                  <a:pt x="3760" y="0"/>
                </a:lnTo>
                <a:lnTo>
                  <a:pt x="3760" y="0"/>
                </a:lnTo>
                <a:lnTo>
                  <a:pt x="3760" y="0"/>
                </a:lnTo>
                <a:lnTo>
                  <a:pt x="3758" y="0"/>
                </a:lnTo>
                <a:lnTo>
                  <a:pt x="3758" y="0"/>
                </a:lnTo>
                <a:lnTo>
                  <a:pt x="3758" y="6"/>
                </a:lnTo>
                <a:lnTo>
                  <a:pt x="3754" y="12"/>
                </a:lnTo>
                <a:lnTo>
                  <a:pt x="3748" y="16"/>
                </a:lnTo>
                <a:lnTo>
                  <a:pt x="3742" y="18"/>
                </a:lnTo>
                <a:lnTo>
                  <a:pt x="3742" y="18"/>
                </a:lnTo>
                <a:lnTo>
                  <a:pt x="3740" y="20"/>
                </a:lnTo>
                <a:lnTo>
                  <a:pt x="3740" y="20"/>
                </a:lnTo>
                <a:lnTo>
                  <a:pt x="3742" y="20"/>
                </a:lnTo>
                <a:lnTo>
                  <a:pt x="3742" y="20"/>
                </a:lnTo>
                <a:lnTo>
                  <a:pt x="3748" y="24"/>
                </a:lnTo>
                <a:lnTo>
                  <a:pt x="3754" y="28"/>
                </a:lnTo>
                <a:lnTo>
                  <a:pt x="3758" y="32"/>
                </a:lnTo>
                <a:lnTo>
                  <a:pt x="3758" y="40"/>
                </a:lnTo>
                <a:lnTo>
                  <a:pt x="3758" y="40"/>
                </a:lnTo>
                <a:lnTo>
                  <a:pt x="3760" y="40"/>
                </a:lnTo>
                <a:lnTo>
                  <a:pt x="3760" y="40"/>
                </a:lnTo>
                <a:lnTo>
                  <a:pt x="3760" y="40"/>
                </a:lnTo>
                <a:lnTo>
                  <a:pt x="3760" y="40"/>
                </a:lnTo>
                <a:lnTo>
                  <a:pt x="3762" y="32"/>
                </a:lnTo>
                <a:lnTo>
                  <a:pt x="3766" y="28"/>
                </a:lnTo>
                <a:lnTo>
                  <a:pt x="3770" y="22"/>
                </a:lnTo>
                <a:lnTo>
                  <a:pt x="3778" y="20"/>
                </a:lnTo>
                <a:close/>
                <a:moveTo>
                  <a:pt x="3722" y="20"/>
                </a:moveTo>
                <a:lnTo>
                  <a:pt x="3722" y="20"/>
                </a:lnTo>
                <a:lnTo>
                  <a:pt x="3724" y="20"/>
                </a:lnTo>
                <a:lnTo>
                  <a:pt x="3724" y="20"/>
                </a:lnTo>
                <a:lnTo>
                  <a:pt x="3722" y="18"/>
                </a:lnTo>
                <a:lnTo>
                  <a:pt x="3722" y="18"/>
                </a:lnTo>
                <a:lnTo>
                  <a:pt x="3716" y="16"/>
                </a:lnTo>
                <a:lnTo>
                  <a:pt x="3710" y="12"/>
                </a:lnTo>
                <a:lnTo>
                  <a:pt x="3706" y="6"/>
                </a:lnTo>
                <a:lnTo>
                  <a:pt x="3706" y="0"/>
                </a:lnTo>
                <a:lnTo>
                  <a:pt x="3706" y="0"/>
                </a:lnTo>
                <a:lnTo>
                  <a:pt x="3704" y="0"/>
                </a:lnTo>
                <a:lnTo>
                  <a:pt x="3704" y="0"/>
                </a:lnTo>
                <a:lnTo>
                  <a:pt x="3704" y="0"/>
                </a:lnTo>
                <a:lnTo>
                  <a:pt x="3704" y="0"/>
                </a:lnTo>
                <a:lnTo>
                  <a:pt x="3702" y="6"/>
                </a:lnTo>
                <a:lnTo>
                  <a:pt x="3698" y="12"/>
                </a:lnTo>
                <a:lnTo>
                  <a:pt x="3694" y="16"/>
                </a:lnTo>
                <a:lnTo>
                  <a:pt x="3686" y="18"/>
                </a:lnTo>
                <a:lnTo>
                  <a:pt x="3686" y="18"/>
                </a:lnTo>
                <a:lnTo>
                  <a:pt x="3686" y="20"/>
                </a:lnTo>
                <a:lnTo>
                  <a:pt x="3686" y="20"/>
                </a:lnTo>
                <a:lnTo>
                  <a:pt x="3686" y="20"/>
                </a:lnTo>
                <a:lnTo>
                  <a:pt x="3686" y="20"/>
                </a:lnTo>
                <a:lnTo>
                  <a:pt x="3694" y="24"/>
                </a:lnTo>
                <a:lnTo>
                  <a:pt x="3698" y="28"/>
                </a:lnTo>
                <a:lnTo>
                  <a:pt x="3702" y="32"/>
                </a:lnTo>
                <a:lnTo>
                  <a:pt x="3704" y="40"/>
                </a:lnTo>
                <a:lnTo>
                  <a:pt x="3704" y="40"/>
                </a:lnTo>
                <a:lnTo>
                  <a:pt x="3704" y="40"/>
                </a:lnTo>
                <a:lnTo>
                  <a:pt x="3704" y="40"/>
                </a:lnTo>
                <a:lnTo>
                  <a:pt x="3706" y="40"/>
                </a:lnTo>
                <a:lnTo>
                  <a:pt x="3706" y="40"/>
                </a:lnTo>
                <a:lnTo>
                  <a:pt x="3706" y="32"/>
                </a:lnTo>
                <a:lnTo>
                  <a:pt x="3710" y="28"/>
                </a:lnTo>
                <a:lnTo>
                  <a:pt x="3716" y="22"/>
                </a:lnTo>
                <a:lnTo>
                  <a:pt x="3722" y="20"/>
                </a:lnTo>
                <a:close/>
                <a:moveTo>
                  <a:pt x="3668" y="20"/>
                </a:moveTo>
                <a:lnTo>
                  <a:pt x="3668" y="20"/>
                </a:lnTo>
                <a:lnTo>
                  <a:pt x="3668" y="20"/>
                </a:lnTo>
                <a:lnTo>
                  <a:pt x="3668" y="20"/>
                </a:lnTo>
                <a:lnTo>
                  <a:pt x="3668" y="18"/>
                </a:lnTo>
                <a:lnTo>
                  <a:pt x="3668" y="18"/>
                </a:lnTo>
                <a:lnTo>
                  <a:pt x="3660" y="16"/>
                </a:lnTo>
                <a:lnTo>
                  <a:pt x="3656" y="12"/>
                </a:lnTo>
                <a:lnTo>
                  <a:pt x="3652" y="6"/>
                </a:lnTo>
                <a:lnTo>
                  <a:pt x="3650" y="0"/>
                </a:lnTo>
                <a:lnTo>
                  <a:pt x="3650" y="0"/>
                </a:lnTo>
                <a:lnTo>
                  <a:pt x="3650" y="0"/>
                </a:lnTo>
                <a:lnTo>
                  <a:pt x="3650" y="0"/>
                </a:lnTo>
                <a:lnTo>
                  <a:pt x="3648" y="0"/>
                </a:lnTo>
                <a:lnTo>
                  <a:pt x="3648" y="0"/>
                </a:lnTo>
                <a:lnTo>
                  <a:pt x="3648" y="6"/>
                </a:lnTo>
                <a:lnTo>
                  <a:pt x="3644" y="12"/>
                </a:lnTo>
                <a:lnTo>
                  <a:pt x="3638" y="16"/>
                </a:lnTo>
                <a:lnTo>
                  <a:pt x="3632" y="18"/>
                </a:lnTo>
                <a:lnTo>
                  <a:pt x="3632" y="18"/>
                </a:lnTo>
                <a:lnTo>
                  <a:pt x="3630" y="20"/>
                </a:lnTo>
                <a:lnTo>
                  <a:pt x="3630" y="20"/>
                </a:lnTo>
                <a:lnTo>
                  <a:pt x="3632" y="20"/>
                </a:lnTo>
                <a:lnTo>
                  <a:pt x="3632" y="20"/>
                </a:lnTo>
                <a:lnTo>
                  <a:pt x="3638" y="24"/>
                </a:lnTo>
                <a:lnTo>
                  <a:pt x="3644" y="28"/>
                </a:lnTo>
                <a:lnTo>
                  <a:pt x="3648" y="32"/>
                </a:lnTo>
                <a:lnTo>
                  <a:pt x="3648" y="40"/>
                </a:lnTo>
                <a:lnTo>
                  <a:pt x="3648" y="40"/>
                </a:lnTo>
                <a:lnTo>
                  <a:pt x="3650" y="40"/>
                </a:lnTo>
                <a:lnTo>
                  <a:pt x="3650" y="40"/>
                </a:lnTo>
                <a:lnTo>
                  <a:pt x="3650" y="40"/>
                </a:lnTo>
                <a:lnTo>
                  <a:pt x="3650" y="40"/>
                </a:lnTo>
                <a:lnTo>
                  <a:pt x="3652" y="32"/>
                </a:lnTo>
                <a:lnTo>
                  <a:pt x="3656" y="28"/>
                </a:lnTo>
                <a:lnTo>
                  <a:pt x="3660" y="22"/>
                </a:lnTo>
                <a:lnTo>
                  <a:pt x="3668" y="20"/>
                </a:lnTo>
                <a:close/>
                <a:moveTo>
                  <a:pt x="3612" y="20"/>
                </a:moveTo>
                <a:lnTo>
                  <a:pt x="3612" y="20"/>
                </a:lnTo>
                <a:lnTo>
                  <a:pt x="3614" y="20"/>
                </a:lnTo>
                <a:lnTo>
                  <a:pt x="3614" y="20"/>
                </a:lnTo>
                <a:lnTo>
                  <a:pt x="3612" y="18"/>
                </a:lnTo>
                <a:lnTo>
                  <a:pt x="3612" y="18"/>
                </a:lnTo>
                <a:lnTo>
                  <a:pt x="3606" y="16"/>
                </a:lnTo>
                <a:lnTo>
                  <a:pt x="3600" y="12"/>
                </a:lnTo>
                <a:lnTo>
                  <a:pt x="3596" y="6"/>
                </a:lnTo>
                <a:lnTo>
                  <a:pt x="3596" y="0"/>
                </a:lnTo>
                <a:lnTo>
                  <a:pt x="3596" y="0"/>
                </a:lnTo>
                <a:lnTo>
                  <a:pt x="3594" y="0"/>
                </a:lnTo>
                <a:lnTo>
                  <a:pt x="3594" y="0"/>
                </a:lnTo>
                <a:lnTo>
                  <a:pt x="3594" y="0"/>
                </a:lnTo>
                <a:lnTo>
                  <a:pt x="3594" y="0"/>
                </a:lnTo>
                <a:lnTo>
                  <a:pt x="3592" y="6"/>
                </a:lnTo>
                <a:lnTo>
                  <a:pt x="3588" y="12"/>
                </a:lnTo>
                <a:lnTo>
                  <a:pt x="3582" y="16"/>
                </a:lnTo>
                <a:lnTo>
                  <a:pt x="3576" y="18"/>
                </a:lnTo>
                <a:lnTo>
                  <a:pt x="3576" y="18"/>
                </a:lnTo>
                <a:lnTo>
                  <a:pt x="3576" y="20"/>
                </a:lnTo>
                <a:lnTo>
                  <a:pt x="3576" y="20"/>
                </a:lnTo>
                <a:lnTo>
                  <a:pt x="3576" y="20"/>
                </a:lnTo>
                <a:lnTo>
                  <a:pt x="3576" y="20"/>
                </a:lnTo>
                <a:lnTo>
                  <a:pt x="3582" y="24"/>
                </a:lnTo>
                <a:lnTo>
                  <a:pt x="3588" y="28"/>
                </a:lnTo>
                <a:lnTo>
                  <a:pt x="3592" y="32"/>
                </a:lnTo>
                <a:lnTo>
                  <a:pt x="3594" y="40"/>
                </a:lnTo>
                <a:lnTo>
                  <a:pt x="3594" y="40"/>
                </a:lnTo>
                <a:lnTo>
                  <a:pt x="3594" y="40"/>
                </a:lnTo>
                <a:lnTo>
                  <a:pt x="3594" y="40"/>
                </a:lnTo>
                <a:lnTo>
                  <a:pt x="3596" y="40"/>
                </a:lnTo>
                <a:lnTo>
                  <a:pt x="3596" y="40"/>
                </a:lnTo>
                <a:lnTo>
                  <a:pt x="3596" y="32"/>
                </a:lnTo>
                <a:lnTo>
                  <a:pt x="3600" y="28"/>
                </a:lnTo>
                <a:lnTo>
                  <a:pt x="3606" y="22"/>
                </a:lnTo>
                <a:lnTo>
                  <a:pt x="3612" y="20"/>
                </a:lnTo>
                <a:close/>
                <a:moveTo>
                  <a:pt x="3558" y="20"/>
                </a:moveTo>
                <a:lnTo>
                  <a:pt x="3558" y="20"/>
                </a:lnTo>
                <a:lnTo>
                  <a:pt x="3558" y="20"/>
                </a:lnTo>
                <a:lnTo>
                  <a:pt x="3558" y="20"/>
                </a:lnTo>
                <a:lnTo>
                  <a:pt x="3558" y="18"/>
                </a:lnTo>
                <a:lnTo>
                  <a:pt x="3558" y="18"/>
                </a:lnTo>
                <a:lnTo>
                  <a:pt x="3550" y="16"/>
                </a:lnTo>
                <a:lnTo>
                  <a:pt x="3546" y="12"/>
                </a:lnTo>
                <a:lnTo>
                  <a:pt x="3542" y="6"/>
                </a:lnTo>
                <a:lnTo>
                  <a:pt x="3540" y="0"/>
                </a:lnTo>
                <a:lnTo>
                  <a:pt x="3540" y="0"/>
                </a:lnTo>
                <a:lnTo>
                  <a:pt x="3540" y="0"/>
                </a:lnTo>
                <a:lnTo>
                  <a:pt x="3540" y="0"/>
                </a:lnTo>
                <a:lnTo>
                  <a:pt x="3538" y="0"/>
                </a:lnTo>
                <a:lnTo>
                  <a:pt x="3538" y="0"/>
                </a:lnTo>
                <a:lnTo>
                  <a:pt x="3536" y="6"/>
                </a:lnTo>
                <a:lnTo>
                  <a:pt x="3534" y="12"/>
                </a:lnTo>
                <a:lnTo>
                  <a:pt x="3528" y="16"/>
                </a:lnTo>
                <a:lnTo>
                  <a:pt x="3522" y="18"/>
                </a:lnTo>
                <a:lnTo>
                  <a:pt x="3522" y="18"/>
                </a:lnTo>
                <a:lnTo>
                  <a:pt x="3520" y="20"/>
                </a:lnTo>
                <a:lnTo>
                  <a:pt x="3520" y="20"/>
                </a:lnTo>
                <a:lnTo>
                  <a:pt x="3522" y="20"/>
                </a:lnTo>
                <a:lnTo>
                  <a:pt x="3522" y="20"/>
                </a:lnTo>
                <a:lnTo>
                  <a:pt x="3528" y="24"/>
                </a:lnTo>
                <a:lnTo>
                  <a:pt x="3534" y="28"/>
                </a:lnTo>
                <a:lnTo>
                  <a:pt x="3538" y="32"/>
                </a:lnTo>
                <a:lnTo>
                  <a:pt x="3538" y="40"/>
                </a:lnTo>
                <a:lnTo>
                  <a:pt x="3538" y="40"/>
                </a:lnTo>
                <a:lnTo>
                  <a:pt x="3540" y="40"/>
                </a:lnTo>
                <a:lnTo>
                  <a:pt x="3540" y="40"/>
                </a:lnTo>
                <a:lnTo>
                  <a:pt x="3540" y="40"/>
                </a:lnTo>
                <a:lnTo>
                  <a:pt x="3540" y="40"/>
                </a:lnTo>
                <a:lnTo>
                  <a:pt x="3542" y="32"/>
                </a:lnTo>
                <a:lnTo>
                  <a:pt x="3546" y="28"/>
                </a:lnTo>
                <a:lnTo>
                  <a:pt x="3550" y="22"/>
                </a:lnTo>
                <a:lnTo>
                  <a:pt x="3558" y="20"/>
                </a:lnTo>
                <a:close/>
                <a:moveTo>
                  <a:pt x="3502" y="20"/>
                </a:moveTo>
                <a:lnTo>
                  <a:pt x="3502" y="20"/>
                </a:lnTo>
                <a:lnTo>
                  <a:pt x="3504" y="20"/>
                </a:lnTo>
                <a:lnTo>
                  <a:pt x="3504" y="20"/>
                </a:lnTo>
                <a:lnTo>
                  <a:pt x="3502" y="18"/>
                </a:lnTo>
                <a:lnTo>
                  <a:pt x="3502" y="18"/>
                </a:lnTo>
                <a:lnTo>
                  <a:pt x="3496" y="16"/>
                </a:lnTo>
                <a:lnTo>
                  <a:pt x="3490" y="12"/>
                </a:lnTo>
                <a:lnTo>
                  <a:pt x="3486" y="6"/>
                </a:lnTo>
                <a:lnTo>
                  <a:pt x="3486" y="0"/>
                </a:lnTo>
                <a:lnTo>
                  <a:pt x="3486" y="0"/>
                </a:lnTo>
                <a:lnTo>
                  <a:pt x="3484" y="0"/>
                </a:lnTo>
                <a:lnTo>
                  <a:pt x="3484" y="0"/>
                </a:lnTo>
                <a:lnTo>
                  <a:pt x="3484" y="0"/>
                </a:lnTo>
                <a:lnTo>
                  <a:pt x="3484" y="0"/>
                </a:lnTo>
                <a:lnTo>
                  <a:pt x="3482" y="6"/>
                </a:lnTo>
                <a:lnTo>
                  <a:pt x="3478" y="12"/>
                </a:lnTo>
                <a:lnTo>
                  <a:pt x="3472" y="16"/>
                </a:lnTo>
                <a:lnTo>
                  <a:pt x="3466" y="18"/>
                </a:lnTo>
                <a:lnTo>
                  <a:pt x="3466" y="18"/>
                </a:lnTo>
                <a:lnTo>
                  <a:pt x="3466" y="20"/>
                </a:lnTo>
                <a:lnTo>
                  <a:pt x="3466" y="20"/>
                </a:lnTo>
                <a:lnTo>
                  <a:pt x="3466" y="20"/>
                </a:lnTo>
                <a:lnTo>
                  <a:pt x="3466" y="20"/>
                </a:lnTo>
                <a:lnTo>
                  <a:pt x="3472" y="24"/>
                </a:lnTo>
                <a:lnTo>
                  <a:pt x="3478" y="28"/>
                </a:lnTo>
                <a:lnTo>
                  <a:pt x="3482" y="32"/>
                </a:lnTo>
                <a:lnTo>
                  <a:pt x="3484" y="40"/>
                </a:lnTo>
                <a:lnTo>
                  <a:pt x="3484" y="40"/>
                </a:lnTo>
                <a:lnTo>
                  <a:pt x="3484" y="40"/>
                </a:lnTo>
                <a:lnTo>
                  <a:pt x="3484" y="40"/>
                </a:lnTo>
                <a:lnTo>
                  <a:pt x="3486" y="40"/>
                </a:lnTo>
                <a:lnTo>
                  <a:pt x="3486" y="40"/>
                </a:lnTo>
                <a:lnTo>
                  <a:pt x="3486" y="32"/>
                </a:lnTo>
                <a:lnTo>
                  <a:pt x="3490" y="28"/>
                </a:lnTo>
                <a:lnTo>
                  <a:pt x="3496" y="22"/>
                </a:lnTo>
                <a:lnTo>
                  <a:pt x="3502" y="20"/>
                </a:lnTo>
                <a:close/>
                <a:moveTo>
                  <a:pt x="3448" y="20"/>
                </a:moveTo>
                <a:lnTo>
                  <a:pt x="3448" y="20"/>
                </a:lnTo>
                <a:lnTo>
                  <a:pt x="3448" y="20"/>
                </a:lnTo>
                <a:lnTo>
                  <a:pt x="3448" y="20"/>
                </a:lnTo>
                <a:lnTo>
                  <a:pt x="3448" y="18"/>
                </a:lnTo>
                <a:lnTo>
                  <a:pt x="3448" y="18"/>
                </a:lnTo>
                <a:lnTo>
                  <a:pt x="3440" y="16"/>
                </a:lnTo>
                <a:lnTo>
                  <a:pt x="3436" y="12"/>
                </a:lnTo>
                <a:lnTo>
                  <a:pt x="3432" y="6"/>
                </a:lnTo>
                <a:lnTo>
                  <a:pt x="3430" y="0"/>
                </a:lnTo>
                <a:lnTo>
                  <a:pt x="3430" y="0"/>
                </a:lnTo>
                <a:lnTo>
                  <a:pt x="3430" y="0"/>
                </a:lnTo>
                <a:lnTo>
                  <a:pt x="3430" y="0"/>
                </a:lnTo>
                <a:lnTo>
                  <a:pt x="3428" y="0"/>
                </a:lnTo>
                <a:lnTo>
                  <a:pt x="3428" y="0"/>
                </a:lnTo>
                <a:lnTo>
                  <a:pt x="3426" y="6"/>
                </a:lnTo>
                <a:lnTo>
                  <a:pt x="3424" y="12"/>
                </a:lnTo>
                <a:lnTo>
                  <a:pt x="3418" y="16"/>
                </a:lnTo>
                <a:lnTo>
                  <a:pt x="3412" y="18"/>
                </a:lnTo>
                <a:lnTo>
                  <a:pt x="3412" y="18"/>
                </a:lnTo>
                <a:lnTo>
                  <a:pt x="3410" y="20"/>
                </a:lnTo>
                <a:lnTo>
                  <a:pt x="3410" y="20"/>
                </a:lnTo>
                <a:lnTo>
                  <a:pt x="3412" y="20"/>
                </a:lnTo>
                <a:lnTo>
                  <a:pt x="3412" y="20"/>
                </a:lnTo>
                <a:lnTo>
                  <a:pt x="3418" y="24"/>
                </a:lnTo>
                <a:lnTo>
                  <a:pt x="3424" y="28"/>
                </a:lnTo>
                <a:lnTo>
                  <a:pt x="3428" y="32"/>
                </a:lnTo>
                <a:lnTo>
                  <a:pt x="3428" y="40"/>
                </a:lnTo>
                <a:lnTo>
                  <a:pt x="3428" y="40"/>
                </a:lnTo>
                <a:lnTo>
                  <a:pt x="3430" y="40"/>
                </a:lnTo>
                <a:lnTo>
                  <a:pt x="3430" y="40"/>
                </a:lnTo>
                <a:lnTo>
                  <a:pt x="3430" y="40"/>
                </a:lnTo>
                <a:lnTo>
                  <a:pt x="3430" y="40"/>
                </a:lnTo>
                <a:lnTo>
                  <a:pt x="3432" y="32"/>
                </a:lnTo>
                <a:lnTo>
                  <a:pt x="3436" y="28"/>
                </a:lnTo>
                <a:lnTo>
                  <a:pt x="3440" y="22"/>
                </a:lnTo>
                <a:lnTo>
                  <a:pt x="3448" y="20"/>
                </a:lnTo>
                <a:close/>
                <a:moveTo>
                  <a:pt x="3392" y="20"/>
                </a:moveTo>
                <a:lnTo>
                  <a:pt x="3392" y="20"/>
                </a:lnTo>
                <a:lnTo>
                  <a:pt x="3394" y="20"/>
                </a:lnTo>
                <a:lnTo>
                  <a:pt x="3394" y="20"/>
                </a:lnTo>
                <a:lnTo>
                  <a:pt x="3392" y="18"/>
                </a:lnTo>
                <a:lnTo>
                  <a:pt x="3392" y="18"/>
                </a:lnTo>
                <a:lnTo>
                  <a:pt x="3386" y="16"/>
                </a:lnTo>
                <a:lnTo>
                  <a:pt x="3380" y="12"/>
                </a:lnTo>
                <a:lnTo>
                  <a:pt x="3376" y="6"/>
                </a:lnTo>
                <a:lnTo>
                  <a:pt x="3376" y="0"/>
                </a:lnTo>
                <a:lnTo>
                  <a:pt x="3376" y="0"/>
                </a:lnTo>
                <a:lnTo>
                  <a:pt x="3374" y="0"/>
                </a:lnTo>
                <a:lnTo>
                  <a:pt x="3374" y="0"/>
                </a:lnTo>
                <a:lnTo>
                  <a:pt x="3374" y="0"/>
                </a:lnTo>
                <a:lnTo>
                  <a:pt x="3374" y="0"/>
                </a:lnTo>
                <a:lnTo>
                  <a:pt x="3372" y="6"/>
                </a:lnTo>
                <a:lnTo>
                  <a:pt x="3368" y="12"/>
                </a:lnTo>
                <a:lnTo>
                  <a:pt x="3362" y="16"/>
                </a:lnTo>
                <a:lnTo>
                  <a:pt x="3356" y="18"/>
                </a:lnTo>
                <a:lnTo>
                  <a:pt x="3356" y="18"/>
                </a:lnTo>
                <a:lnTo>
                  <a:pt x="3356" y="20"/>
                </a:lnTo>
                <a:lnTo>
                  <a:pt x="3356" y="20"/>
                </a:lnTo>
                <a:lnTo>
                  <a:pt x="3356" y="20"/>
                </a:lnTo>
                <a:lnTo>
                  <a:pt x="3356" y="20"/>
                </a:lnTo>
                <a:lnTo>
                  <a:pt x="3362" y="24"/>
                </a:lnTo>
                <a:lnTo>
                  <a:pt x="3368" y="28"/>
                </a:lnTo>
                <a:lnTo>
                  <a:pt x="3372" y="32"/>
                </a:lnTo>
                <a:lnTo>
                  <a:pt x="3374" y="40"/>
                </a:lnTo>
                <a:lnTo>
                  <a:pt x="3374" y="40"/>
                </a:lnTo>
                <a:lnTo>
                  <a:pt x="3374" y="40"/>
                </a:lnTo>
                <a:lnTo>
                  <a:pt x="3374" y="40"/>
                </a:lnTo>
                <a:lnTo>
                  <a:pt x="3376" y="40"/>
                </a:lnTo>
                <a:lnTo>
                  <a:pt x="3376" y="40"/>
                </a:lnTo>
                <a:lnTo>
                  <a:pt x="3376" y="32"/>
                </a:lnTo>
                <a:lnTo>
                  <a:pt x="3380" y="28"/>
                </a:lnTo>
                <a:lnTo>
                  <a:pt x="3386" y="22"/>
                </a:lnTo>
                <a:lnTo>
                  <a:pt x="3392" y="20"/>
                </a:lnTo>
                <a:close/>
                <a:moveTo>
                  <a:pt x="3338" y="20"/>
                </a:moveTo>
                <a:lnTo>
                  <a:pt x="3338" y="20"/>
                </a:lnTo>
                <a:lnTo>
                  <a:pt x="3338" y="20"/>
                </a:lnTo>
                <a:lnTo>
                  <a:pt x="3338" y="20"/>
                </a:lnTo>
                <a:lnTo>
                  <a:pt x="3338" y="18"/>
                </a:lnTo>
                <a:lnTo>
                  <a:pt x="3338" y="18"/>
                </a:lnTo>
                <a:lnTo>
                  <a:pt x="3330" y="16"/>
                </a:lnTo>
                <a:lnTo>
                  <a:pt x="3326" y="12"/>
                </a:lnTo>
                <a:lnTo>
                  <a:pt x="3322" y="6"/>
                </a:lnTo>
                <a:lnTo>
                  <a:pt x="3320" y="0"/>
                </a:lnTo>
                <a:lnTo>
                  <a:pt x="3320" y="0"/>
                </a:lnTo>
                <a:lnTo>
                  <a:pt x="3320" y="0"/>
                </a:lnTo>
                <a:lnTo>
                  <a:pt x="3320" y="0"/>
                </a:lnTo>
                <a:lnTo>
                  <a:pt x="3318" y="0"/>
                </a:lnTo>
                <a:lnTo>
                  <a:pt x="3318" y="0"/>
                </a:lnTo>
                <a:lnTo>
                  <a:pt x="3316" y="6"/>
                </a:lnTo>
                <a:lnTo>
                  <a:pt x="3314" y="12"/>
                </a:lnTo>
                <a:lnTo>
                  <a:pt x="3308" y="16"/>
                </a:lnTo>
                <a:lnTo>
                  <a:pt x="3302" y="18"/>
                </a:lnTo>
                <a:lnTo>
                  <a:pt x="3302" y="18"/>
                </a:lnTo>
                <a:lnTo>
                  <a:pt x="3300" y="20"/>
                </a:lnTo>
                <a:lnTo>
                  <a:pt x="3300" y="20"/>
                </a:lnTo>
                <a:lnTo>
                  <a:pt x="3302" y="20"/>
                </a:lnTo>
                <a:lnTo>
                  <a:pt x="3302" y="20"/>
                </a:lnTo>
                <a:lnTo>
                  <a:pt x="3308" y="24"/>
                </a:lnTo>
                <a:lnTo>
                  <a:pt x="3314" y="28"/>
                </a:lnTo>
                <a:lnTo>
                  <a:pt x="3316" y="32"/>
                </a:lnTo>
                <a:lnTo>
                  <a:pt x="3318" y="40"/>
                </a:lnTo>
                <a:lnTo>
                  <a:pt x="3318" y="40"/>
                </a:lnTo>
                <a:lnTo>
                  <a:pt x="3320" y="40"/>
                </a:lnTo>
                <a:lnTo>
                  <a:pt x="3320" y="40"/>
                </a:lnTo>
                <a:lnTo>
                  <a:pt x="3320" y="40"/>
                </a:lnTo>
                <a:lnTo>
                  <a:pt x="3320" y="40"/>
                </a:lnTo>
                <a:lnTo>
                  <a:pt x="3322" y="32"/>
                </a:lnTo>
                <a:lnTo>
                  <a:pt x="3326" y="28"/>
                </a:lnTo>
                <a:lnTo>
                  <a:pt x="3330" y="22"/>
                </a:lnTo>
                <a:lnTo>
                  <a:pt x="3338" y="20"/>
                </a:lnTo>
                <a:close/>
                <a:moveTo>
                  <a:pt x="3282" y="20"/>
                </a:moveTo>
                <a:lnTo>
                  <a:pt x="3282" y="20"/>
                </a:lnTo>
                <a:lnTo>
                  <a:pt x="3282" y="20"/>
                </a:lnTo>
                <a:lnTo>
                  <a:pt x="3282" y="20"/>
                </a:lnTo>
                <a:lnTo>
                  <a:pt x="3282" y="18"/>
                </a:lnTo>
                <a:lnTo>
                  <a:pt x="3282" y="18"/>
                </a:lnTo>
                <a:lnTo>
                  <a:pt x="3276" y="16"/>
                </a:lnTo>
                <a:lnTo>
                  <a:pt x="3270" y="12"/>
                </a:lnTo>
                <a:lnTo>
                  <a:pt x="3266" y="6"/>
                </a:lnTo>
                <a:lnTo>
                  <a:pt x="3266" y="0"/>
                </a:lnTo>
                <a:lnTo>
                  <a:pt x="3266" y="0"/>
                </a:lnTo>
                <a:lnTo>
                  <a:pt x="3264" y="0"/>
                </a:lnTo>
                <a:lnTo>
                  <a:pt x="3264" y="0"/>
                </a:lnTo>
                <a:lnTo>
                  <a:pt x="3264" y="0"/>
                </a:lnTo>
                <a:lnTo>
                  <a:pt x="3264" y="0"/>
                </a:lnTo>
                <a:lnTo>
                  <a:pt x="3262" y="6"/>
                </a:lnTo>
                <a:lnTo>
                  <a:pt x="3258" y="12"/>
                </a:lnTo>
                <a:lnTo>
                  <a:pt x="3252" y="16"/>
                </a:lnTo>
                <a:lnTo>
                  <a:pt x="3246" y="18"/>
                </a:lnTo>
                <a:lnTo>
                  <a:pt x="3246" y="18"/>
                </a:lnTo>
                <a:lnTo>
                  <a:pt x="3246" y="20"/>
                </a:lnTo>
                <a:lnTo>
                  <a:pt x="3246" y="20"/>
                </a:lnTo>
                <a:lnTo>
                  <a:pt x="3246" y="20"/>
                </a:lnTo>
                <a:lnTo>
                  <a:pt x="3246" y="20"/>
                </a:lnTo>
                <a:lnTo>
                  <a:pt x="3252" y="24"/>
                </a:lnTo>
                <a:lnTo>
                  <a:pt x="3258" y="28"/>
                </a:lnTo>
                <a:lnTo>
                  <a:pt x="3262" y="32"/>
                </a:lnTo>
                <a:lnTo>
                  <a:pt x="3264" y="40"/>
                </a:lnTo>
                <a:lnTo>
                  <a:pt x="3264" y="40"/>
                </a:lnTo>
                <a:lnTo>
                  <a:pt x="3264" y="40"/>
                </a:lnTo>
                <a:lnTo>
                  <a:pt x="3264" y="40"/>
                </a:lnTo>
                <a:lnTo>
                  <a:pt x="3266" y="40"/>
                </a:lnTo>
                <a:lnTo>
                  <a:pt x="3266" y="40"/>
                </a:lnTo>
                <a:lnTo>
                  <a:pt x="3266" y="32"/>
                </a:lnTo>
                <a:lnTo>
                  <a:pt x="3270" y="28"/>
                </a:lnTo>
                <a:lnTo>
                  <a:pt x="3276" y="22"/>
                </a:lnTo>
                <a:lnTo>
                  <a:pt x="3282" y="20"/>
                </a:lnTo>
                <a:close/>
                <a:moveTo>
                  <a:pt x="3228" y="20"/>
                </a:moveTo>
                <a:lnTo>
                  <a:pt x="3228" y="20"/>
                </a:lnTo>
                <a:lnTo>
                  <a:pt x="3228" y="20"/>
                </a:lnTo>
                <a:lnTo>
                  <a:pt x="3228" y="20"/>
                </a:lnTo>
                <a:lnTo>
                  <a:pt x="3228" y="18"/>
                </a:lnTo>
                <a:lnTo>
                  <a:pt x="3228" y="18"/>
                </a:lnTo>
                <a:lnTo>
                  <a:pt x="3220" y="16"/>
                </a:lnTo>
                <a:lnTo>
                  <a:pt x="3216" y="12"/>
                </a:lnTo>
                <a:lnTo>
                  <a:pt x="3212" y="6"/>
                </a:lnTo>
                <a:lnTo>
                  <a:pt x="3210" y="0"/>
                </a:lnTo>
                <a:lnTo>
                  <a:pt x="3210" y="0"/>
                </a:lnTo>
                <a:lnTo>
                  <a:pt x="3210" y="0"/>
                </a:lnTo>
                <a:lnTo>
                  <a:pt x="3210" y="0"/>
                </a:lnTo>
                <a:lnTo>
                  <a:pt x="3208" y="0"/>
                </a:lnTo>
                <a:lnTo>
                  <a:pt x="3208" y="0"/>
                </a:lnTo>
                <a:lnTo>
                  <a:pt x="3206" y="6"/>
                </a:lnTo>
                <a:lnTo>
                  <a:pt x="3204" y="12"/>
                </a:lnTo>
                <a:lnTo>
                  <a:pt x="3198" y="16"/>
                </a:lnTo>
                <a:lnTo>
                  <a:pt x="3192" y="18"/>
                </a:lnTo>
                <a:lnTo>
                  <a:pt x="3192" y="18"/>
                </a:lnTo>
                <a:lnTo>
                  <a:pt x="3190" y="20"/>
                </a:lnTo>
                <a:lnTo>
                  <a:pt x="3190" y="20"/>
                </a:lnTo>
                <a:lnTo>
                  <a:pt x="3192" y="20"/>
                </a:lnTo>
                <a:lnTo>
                  <a:pt x="3192" y="20"/>
                </a:lnTo>
                <a:lnTo>
                  <a:pt x="3198" y="24"/>
                </a:lnTo>
                <a:lnTo>
                  <a:pt x="3204" y="28"/>
                </a:lnTo>
                <a:lnTo>
                  <a:pt x="3206" y="32"/>
                </a:lnTo>
                <a:lnTo>
                  <a:pt x="3208" y="40"/>
                </a:lnTo>
                <a:lnTo>
                  <a:pt x="3208" y="40"/>
                </a:lnTo>
                <a:lnTo>
                  <a:pt x="3210" y="40"/>
                </a:lnTo>
                <a:lnTo>
                  <a:pt x="3210" y="40"/>
                </a:lnTo>
                <a:lnTo>
                  <a:pt x="3210" y="40"/>
                </a:lnTo>
                <a:lnTo>
                  <a:pt x="3210" y="40"/>
                </a:lnTo>
                <a:lnTo>
                  <a:pt x="3212" y="32"/>
                </a:lnTo>
                <a:lnTo>
                  <a:pt x="3216" y="28"/>
                </a:lnTo>
                <a:lnTo>
                  <a:pt x="3220" y="22"/>
                </a:lnTo>
                <a:lnTo>
                  <a:pt x="3228" y="20"/>
                </a:lnTo>
                <a:close/>
                <a:moveTo>
                  <a:pt x="3172" y="20"/>
                </a:moveTo>
                <a:lnTo>
                  <a:pt x="3172" y="20"/>
                </a:lnTo>
                <a:lnTo>
                  <a:pt x="3172" y="20"/>
                </a:lnTo>
                <a:lnTo>
                  <a:pt x="3172" y="20"/>
                </a:lnTo>
                <a:lnTo>
                  <a:pt x="3172" y="18"/>
                </a:lnTo>
                <a:lnTo>
                  <a:pt x="3172" y="18"/>
                </a:lnTo>
                <a:lnTo>
                  <a:pt x="3166" y="16"/>
                </a:lnTo>
                <a:lnTo>
                  <a:pt x="3160" y="12"/>
                </a:lnTo>
                <a:lnTo>
                  <a:pt x="3156" y="6"/>
                </a:lnTo>
                <a:lnTo>
                  <a:pt x="3156" y="0"/>
                </a:lnTo>
                <a:lnTo>
                  <a:pt x="3156" y="0"/>
                </a:lnTo>
                <a:lnTo>
                  <a:pt x="3154" y="0"/>
                </a:lnTo>
                <a:lnTo>
                  <a:pt x="3154" y="0"/>
                </a:lnTo>
                <a:lnTo>
                  <a:pt x="3154" y="0"/>
                </a:lnTo>
                <a:lnTo>
                  <a:pt x="3154" y="0"/>
                </a:lnTo>
                <a:lnTo>
                  <a:pt x="3152" y="6"/>
                </a:lnTo>
                <a:lnTo>
                  <a:pt x="3148" y="12"/>
                </a:lnTo>
                <a:lnTo>
                  <a:pt x="3142" y="16"/>
                </a:lnTo>
                <a:lnTo>
                  <a:pt x="3136" y="18"/>
                </a:lnTo>
                <a:lnTo>
                  <a:pt x="3136" y="18"/>
                </a:lnTo>
                <a:lnTo>
                  <a:pt x="3136" y="20"/>
                </a:lnTo>
                <a:lnTo>
                  <a:pt x="3136" y="20"/>
                </a:lnTo>
                <a:lnTo>
                  <a:pt x="3136" y="20"/>
                </a:lnTo>
                <a:lnTo>
                  <a:pt x="3136" y="20"/>
                </a:lnTo>
                <a:lnTo>
                  <a:pt x="3142" y="24"/>
                </a:lnTo>
                <a:lnTo>
                  <a:pt x="3148" y="28"/>
                </a:lnTo>
                <a:lnTo>
                  <a:pt x="3152" y="32"/>
                </a:lnTo>
                <a:lnTo>
                  <a:pt x="3154" y="40"/>
                </a:lnTo>
                <a:lnTo>
                  <a:pt x="3154" y="40"/>
                </a:lnTo>
                <a:lnTo>
                  <a:pt x="3154" y="40"/>
                </a:lnTo>
                <a:lnTo>
                  <a:pt x="3154" y="40"/>
                </a:lnTo>
                <a:lnTo>
                  <a:pt x="3156" y="40"/>
                </a:lnTo>
                <a:lnTo>
                  <a:pt x="3156" y="40"/>
                </a:lnTo>
                <a:lnTo>
                  <a:pt x="3156" y="32"/>
                </a:lnTo>
                <a:lnTo>
                  <a:pt x="3160" y="28"/>
                </a:lnTo>
                <a:lnTo>
                  <a:pt x="3166" y="22"/>
                </a:lnTo>
                <a:lnTo>
                  <a:pt x="3172" y="20"/>
                </a:lnTo>
                <a:close/>
                <a:moveTo>
                  <a:pt x="3118" y="20"/>
                </a:moveTo>
                <a:lnTo>
                  <a:pt x="3118" y="20"/>
                </a:lnTo>
                <a:lnTo>
                  <a:pt x="3118" y="20"/>
                </a:lnTo>
                <a:lnTo>
                  <a:pt x="3118" y="20"/>
                </a:lnTo>
                <a:lnTo>
                  <a:pt x="3118" y="18"/>
                </a:lnTo>
                <a:lnTo>
                  <a:pt x="3118" y="18"/>
                </a:lnTo>
                <a:lnTo>
                  <a:pt x="3110" y="16"/>
                </a:lnTo>
                <a:lnTo>
                  <a:pt x="3106" y="12"/>
                </a:lnTo>
                <a:lnTo>
                  <a:pt x="3102" y="6"/>
                </a:lnTo>
                <a:lnTo>
                  <a:pt x="3100" y="0"/>
                </a:lnTo>
                <a:lnTo>
                  <a:pt x="3100" y="0"/>
                </a:lnTo>
                <a:lnTo>
                  <a:pt x="3100" y="0"/>
                </a:lnTo>
                <a:lnTo>
                  <a:pt x="3100" y="0"/>
                </a:lnTo>
                <a:lnTo>
                  <a:pt x="3098" y="0"/>
                </a:lnTo>
                <a:lnTo>
                  <a:pt x="3098" y="0"/>
                </a:lnTo>
                <a:lnTo>
                  <a:pt x="3096" y="6"/>
                </a:lnTo>
                <a:lnTo>
                  <a:pt x="3094" y="12"/>
                </a:lnTo>
                <a:lnTo>
                  <a:pt x="3088" y="16"/>
                </a:lnTo>
                <a:lnTo>
                  <a:pt x="3082" y="18"/>
                </a:lnTo>
                <a:lnTo>
                  <a:pt x="3082" y="18"/>
                </a:lnTo>
                <a:lnTo>
                  <a:pt x="3080" y="20"/>
                </a:lnTo>
                <a:lnTo>
                  <a:pt x="3080" y="20"/>
                </a:lnTo>
                <a:lnTo>
                  <a:pt x="3082" y="20"/>
                </a:lnTo>
                <a:lnTo>
                  <a:pt x="3082" y="20"/>
                </a:lnTo>
                <a:lnTo>
                  <a:pt x="3088" y="24"/>
                </a:lnTo>
                <a:lnTo>
                  <a:pt x="3094" y="28"/>
                </a:lnTo>
                <a:lnTo>
                  <a:pt x="3096" y="32"/>
                </a:lnTo>
                <a:lnTo>
                  <a:pt x="3098" y="40"/>
                </a:lnTo>
                <a:lnTo>
                  <a:pt x="3098" y="40"/>
                </a:lnTo>
                <a:lnTo>
                  <a:pt x="3100" y="40"/>
                </a:lnTo>
                <a:lnTo>
                  <a:pt x="3100" y="40"/>
                </a:lnTo>
                <a:lnTo>
                  <a:pt x="3100" y="40"/>
                </a:lnTo>
                <a:lnTo>
                  <a:pt x="3100" y="40"/>
                </a:lnTo>
                <a:lnTo>
                  <a:pt x="3102" y="32"/>
                </a:lnTo>
                <a:lnTo>
                  <a:pt x="3106" y="28"/>
                </a:lnTo>
                <a:lnTo>
                  <a:pt x="3110" y="22"/>
                </a:lnTo>
                <a:lnTo>
                  <a:pt x="3118" y="20"/>
                </a:lnTo>
                <a:close/>
                <a:moveTo>
                  <a:pt x="3062" y="20"/>
                </a:moveTo>
                <a:lnTo>
                  <a:pt x="3062" y="20"/>
                </a:lnTo>
                <a:lnTo>
                  <a:pt x="3062" y="20"/>
                </a:lnTo>
                <a:lnTo>
                  <a:pt x="3062" y="20"/>
                </a:lnTo>
                <a:lnTo>
                  <a:pt x="3062" y="18"/>
                </a:lnTo>
                <a:lnTo>
                  <a:pt x="3062" y="18"/>
                </a:lnTo>
                <a:lnTo>
                  <a:pt x="3056" y="16"/>
                </a:lnTo>
                <a:lnTo>
                  <a:pt x="3050" y="12"/>
                </a:lnTo>
                <a:lnTo>
                  <a:pt x="3046" y="6"/>
                </a:lnTo>
                <a:lnTo>
                  <a:pt x="3044" y="0"/>
                </a:lnTo>
                <a:lnTo>
                  <a:pt x="3044" y="0"/>
                </a:lnTo>
                <a:lnTo>
                  <a:pt x="3044" y="0"/>
                </a:lnTo>
                <a:lnTo>
                  <a:pt x="3044" y="0"/>
                </a:lnTo>
                <a:lnTo>
                  <a:pt x="3044" y="0"/>
                </a:lnTo>
                <a:lnTo>
                  <a:pt x="3044" y="0"/>
                </a:lnTo>
                <a:lnTo>
                  <a:pt x="3042" y="6"/>
                </a:lnTo>
                <a:lnTo>
                  <a:pt x="3038" y="12"/>
                </a:lnTo>
                <a:lnTo>
                  <a:pt x="3032" y="16"/>
                </a:lnTo>
                <a:lnTo>
                  <a:pt x="3026" y="18"/>
                </a:lnTo>
                <a:lnTo>
                  <a:pt x="3026" y="18"/>
                </a:lnTo>
                <a:lnTo>
                  <a:pt x="3026" y="20"/>
                </a:lnTo>
                <a:lnTo>
                  <a:pt x="3026" y="20"/>
                </a:lnTo>
                <a:lnTo>
                  <a:pt x="3026" y="20"/>
                </a:lnTo>
                <a:lnTo>
                  <a:pt x="3026" y="20"/>
                </a:lnTo>
                <a:lnTo>
                  <a:pt x="3032" y="24"/>
                </a:lnTo>
                <a:lnTo>
                  <a:pt x="3038" y="28"/>
                </a:lnTo>
                <a:lnTo>
                  <a:pt x="3042" y="32"/>
                </a:lnTo>
                <a:lnTo>
                  <a:pt x="3044" y="40"/>
                </a:lnTo>
                <a:lnTo>
                  <a:pt x="3044" y="40"/>
                </a:lnTo>
                <a:lnTo>
                  <a:pt x="3044" y="40"/>
                </a:lnTo>
                <a:lnTo>
                  <a:pt x="3044" y="40"/>
                </a:lnTo>
                <a:lnTo>
                  <a:pt x="3044" y="40"/>
                </a:lnTo>
                <a:lnTo>
                  <a:pt x="3044" y="40"/>
                </a:lnTo>
                <a:lnTo>
                  <a:pt x="3046" y="32"/>
                </a:lnTo>
                <a:lnTo>
                  <a:pt x="3050" y="28"/>
                </a:lnTo>
                <a:lnTo>
                  <a:pt x="3056" y="22"/>
                </a:lnTo>
                <a:lnTo>
                  <a:pt x="3062" y="20"/>
                </a:lnTo>
                <a:close/>
                <a:moveTo>
                  <a:pt x="3008" y="20"/>
                </a:moveTo>
                <a:lnTo>
                  <a:pt x="3008" y="20"/>
                </a:lnTo>
                <a:lnTo>
                  <a:pt x="3008" y="20"/>
                </a:lnTo>
                <a:lnTo>
                  <a:pt x="3008" y="20"/>
                </a:lnTo>
                <a:lnTo>
                  <a:pt x="3008" y="18"/>
                </a:lnTo>
                <a:lnTo>
                  <a:pt x="3008" y="18"/>
                </a:lnTo>
                <a:lnTo>
                  <a:pt x="3000" y="16"/>
                </a:lnTo>
                <a:lnTo>
                  <a:pt x="2996" y="12"/>
                </a:lnTo>
                <a:lnTo>
                  <a:pt x="2992" y="6"/>
                </a:lnTo>
                <a:lnTo>
                  <a:pt x="2990" y="0"/>
                </a:lnTo>
                <a:lnTo>
                  <a:pt x="2990" y="0"/>
                </a:lnTo>
                <a:lnTo>
                  <a:pt x="2990" y="0"/>
                </a:lnTo>
                <a:lnTo>
                  <a:pt x="2990" y="0"/>
                </a:lnTo>
                <a:lnTo>
                  <a:pt x="2988" y="0"/>
                </a:lnTo>
                <a:lnTo>
                  <a:pt x="2988" y="0"/>
                </a:lnTo>
                <a:lnTo>
                  <a:pt x="2986" y="6"/>
                </a:lnTo>
                <a:lnTo>
                  <a:pt x="2984" y="12"/>
                </a:lnTo>
                <a:lnTo>
                  <a:pt x="2978" y="16"/>
                </a:lnTo>
                <a:lnTo>
                  <a:pt x="2972" y="18"/>
                </a:lnTo>
                <a:lnTo>
                  <a:pt x="2972" y="18"/>
                </a:lnTo>
                <a:lnTo>
                  <a:pt x="2970" y="20"/>
                </a:lnTo>
                <a:lnTo>
                  <a:pt x="2970" y="20"/>
                </a:lnTo>
                <a:lnTo>
                  <a:pt x="2972" y="20"/>
                </a:lnTo>
                <a:lnTo>
                  <a:pt x="2972" y="20"/>
                </a:lnTo>
                <a:lnTo>
                  <a:pt x="2978" y="24"/>
                </a:lnTo>
                <a:lnTo>
                  <a:pt x="2984" y="28"/>
                </a:lnTo>
                <a:lnTo>
                  <a:pt x="2986" y="32"/>
                </a:lnTo>
                <a:lnTo>
                  <a:pt x="2988" y="40"/>
                </a:lnTo>
                <a:lnTo>
                  <a:pt x="2988" y="40"/>
                </a:lnTo>
                <a:lnTo>
                  <a:pt x="2990" y="40"/>
                </a:lnTo>
                <a:lnTo>
                  <a:pt x="2990" y="40"/>
                </a:lnTo>
                <a:lnTo>
                  <a:pt x="2990" y="40"/>
                </a:lnTo>
                <a:lnTo>
                  <a:pt x="2990" y="40"/>
                </a:lnTo>
                <a:lnTo>
                  <a:pt x="2992" y="32"/>
                </a:lnTo>
                <a:lnTo>
                  <a:pt x="2996" y="28"/>
                </a:lnTo>
                <a:lnTo>
                  <a:pt x="3000" y="22"/>
                </a:lnTo>
                <a:lnTo>
                  <a:pt x="3008" y="20"/>
                </a:lnTo>
                <a:close/>
                <a:moveTo>
                  <a:pt x="2952" y="20"/>
                </a:moveTo>
                <a:lnTo>
                  <a:pt x="2952" y="20"/>
                </a:lnTo>
                <a:lnTo>
                  <a:pt x="2952" y="20"/>
                </a:lnTo>
                <a:lnTo>
                  <a:pt x="2952" y="20"/>
                </a:lnTo>
                <a:lnTo>
                  <a:pt x="2952" y="18"/>
                </a:lnTo>
                <a:lnTo>
                  <a:pt x="2952" y="18"/>
                </a:lnTo>
                <a:lnTo>
                  <a:pt x="2946" y="16"/>
                </a:lnTo>
                <a:lnTo>
                  <a:pt x="2940" y="12"/>
                </a:lnTo>
                <a:lnTo>
                  <a:pt x="2936" y="6"/>
                </a:lnTo>
                <a:lnTo>
                  <a:pt x="2934" y="0"/>
                </a:lnTo>
                <a:lnTo>
                  <a:pt x="2934" y="0"/>
                </a:lnTo>
                <a:lnTo>
                  <a:pt x="2934" y="0"/>
                </a:lnTo>
                <a:lnTo>
                  <a:pt x="2934" y="0"/>
                </a:lnTo>
                <a:lnTo>
                  <a:pt x="2934" y="0"/>
                </a:lnTo>
                <a:lnTo>
                  <a:pt x="2934" y="0"/>
                </a:lnTo>
                <a:lnTo>
                  <a:pt x="2932" y="6"/>
                </a:lnTo>
                <a:lnTo>
                  <a:pt x="2928" y="12"/>
                </a:lnTo>
                <a:lnTo>
                  <a:pt x="2922" y="16"/>
                </a:lnTo>
                <a:lnTo>
                  <a:pt x="2916" y="18"/>
                </a:lnTo>
                <a:lnTo>
                  <a:pt x="2916" y="18"/>
                </a:lnTo>
                <a:lnTo>
                  <a:pt x="2916" y="20"/>
                </a:lnTo>
                <a:lnTo>
                  <a:pt x="2916" y="20"/>
                </a:lnTo>
                <a:lnTo>
                  <a:pt x="2916" y="20"/>
                </a:lnTo>
                <a:lnTo>
                  <a:pt x="2916" y="20"/>
                </a:lnTo>
                <a:lnTo>
                  <a:pt x="2922" y="24"/>
                </a:lnTo>
                <a:lnTo>
                  <a:pt x="2928" y="28"/>
                </a:lnTo>
                <a:lnTo>
                  <a:pt x="2932" y="32"/>
                </a:lnTo>
                <a:lnTo>
                  <a:pt x="2934" y="40"/>
                </a:lnTo>
                <a:lnTo>
                  <a:pt x="2934" y="40"/>
                </a:lnTo>
                <a:lnTo>
                  <a:pt x="2934" y="40"/>
                </a:lnTo>
                <a:lnTo>
                  <a:pt x="2934" y="40"/>
                </a:lnTo>
                <a:lnTo>
                  <a:pt x="2934" y="40"/>
                </a:lnTo>
                <a:lnTo>
                  <a:pt x="2934" y="40"/>
                </a:lnTo>
                <a:lnTo>
                  <a:pt x="2936" y="32"/>
                </a:lnTo>
                <a:lnTo>
                  <a:pt x="2940" y="28"/>
                </a:lnTo>
                <a:lnTo>
                  <a:pt x="2946" y="22"/>
                </a:lnTo>
                <a:lnTo>
                  <a:pt x="2952" y="20"/>
                </a:lnTo>
                <a:close/>
                <a:moveTo>
                  <a:pt x="2898" y="20"/>
                </a:moveTo>
                <a:lnTo>
                  <a:pt x="2898" y="20"/>
                </a:lnTo>
                <a:lnTo>
                  <a:pt x="2898" y="20"/>
                </a:lnTo>
                <a:lnTo>
                  <a:pt x="2898" y="20"/>
                </a:lnTo>
                <a:lnTo>
                  <a:pt x="2898" y="18"/>
                </a:lnTo>
                <a:lnTo>
                  <a:pt x="2898" y="18"/>
                </a:lnTo>
                <a:lnTo>
                  <a:pt x="2890" y="16"/>
                </a:lnTo>
                <a:lnTo>
                  <a:pt x="2886" y="12"/>
                </a:lnTo>
                <a:lnTo>
                  <a:pt x="2882" y="6"/>
                </a:lnTo>
                <a:lnTo>
                  <a:pt x="2880" y="0"/>
                </a:lnTo>
                <a:lnTo>
                  <a:pt x="2880" y="0"/>
                </a:lnTo>
                <a:lnTo>
                  <a:pt x="2880" y="0"/>
                </a:lnTo>
                <a:lnTo>
                  <a:pt x="2880" y="0"/>
                </a:lnTo>
                <a:lnTo>
                  <a:pt x="2878" y="0"/>
                </a:lnTo>
                <a:lnTo>
                  <a:pt x="2878" y="0"/>
                </a:lnTo>
                <a:lnTo>
                  <a:pt x="2876" y="6"/>
                </a:lnTo>
                <a:lnTo>
                  <a:pt x="2874" y="12"/>
                </a:lnTo>
                <a:lnTo>
                  <a:pt x="2868" y="16"/>
                </a:lnTo>
                <a:lnTo>
                  <a:pt x="2862" y="18"/>
                </a:lnTo>
                <a:lnTo>
                  <a:pt x="2862" y="18"/>
                </a:lnTo>
                <a:lnTo>
                  <a:pt x="2860" y="20"/>
                </a:lnTo>
                <a:lnTo>
                  <a:pt x="2860" y="20"/>
                </a:lnTo>
                <a:lnTo>
                  <a:pt x="2862" y="20"/>
                </a:lnTo>
                <a:lnTo>
                  <a:pt x="2862" y="20"/>
                </a:lnTo>
                <a:lnTo>
                  <a:pt x="2868" y="24"/>
                </a:lnTo>
                <a:lnTo>
                  <a:pt x="2874" y="28"/>
                </a:lnTo>
                <a:lnTo>
                  <a:pt x="2876" y="32"/>
                </a:lnTo>
                <a:lnTo>
                  <a:pt x="2878" y="40"/>
                </a:lnTo>
                <a:lnTo>
                  <a:pt x="2878" y="40"/>
                </a:lnTo>
                <a:lnTo>
                  <a:pt x="2880" y="40"/>
                </a:lnTo>
                <a:lnTo>
                  <a:pt x="2880" y="40"/>
                </a:lnTo>
                <a:lnTo>
                  <a:pt x="2880" y="40"/>
                </a:lnTo>
                <a:lnTo>
                  <a:pt x="2880" y="40"/>
                </a:lnTo>
                <a:lnTo>
                  <a:pt x="2882" y="32"/>
                </a:lnTo>
                <a:lnTo>
                  <a:pt x="2886" y="28"/>
                </a:lnTo>
                <a:lnTo>
                  <a:pt x="2890" y="22"/>
                </a:lnTo>
                <a:lnTo>
                  <a:pt x="2898" y="20"/>
                </a:lnTo>
                <a:close/>
                <a:moveTo>
                  <a:pt x="2842" y="20"/>
                </a:moveTo>
                <a:lnTo>
                  <a:pt x="2842" y="20"/>
                </a:lnTo>
                <a:lnTo>
                  <a:pt x="2842" y="20"/>
                </a:lnTo>
                <a:lnTo>
                  <a:pt x="2842" y="20"/>
                </a:lnTo>
                <a:lnTo>
                  <a:pt x="2842" y="18"/>
                </a:lnTo>
                <a:lnTo>
                  <a:pt x="2842" y="18"/>
                </a:lnTo>
                <a:lnTo>
                  <a:pt x="2836" y="16"/>
                </a:lnTo>
                <a:lnTo>
                  <a:pt x="2830" y="12"/>
                </a:lnTo>
                <a:lnTo>
                  <a:pt x="2826" y="6"/>
                </a:lnTo>
                <a:lnTo>
                  <a:pt x="2824" y="0"/>
                </a:lnTo>
                <a:lnTo>
                  <a:pt x="2824" y="0"/>
                </a:lnTo>
                <a:lnTo>
                  <a:pt x="2824" y="0"/>
                </a:lnTo>
                <a:lnTo>
                  <a:pt x="2824" y="0"/>
                </a:lnTo>
                <a:lnTo>
                  <a:pt x="2824" y="0"/>
                </a:lnTo>
                <a:lnTo>
                  <a:pt x="2824" y="0"/>
                </a:lnTo>
                <a:lnTo>
                  <a:pt x="2822" y="6"/>
                </a:lnTo>
                <a:lnTo>
                  <a:pt x="2818" y="12"/>
                </a:lnTo>
                <a:lnTo>
                  <a:pt x="2812" y="16"/>
                </a:lnTo>
                <a:lnTo>
                  <a:pt x="2806" y="18"/>
                </a:lnTo>
                <a:lnTo>
                  <a:pt x="2806" y="18"/>
                </a:lnTo>
                <a:lnTo>
                  <a:pt x="2806" y="20"/>
                </a:lnTo>
                <a:lnTo>
                  <a:pt x="2806" y="20"/>
                </a:lnTo>
                <a:lnTo>
                  <a:pt x="2806" y="20"/>
                </a:lnTo>
                <a:lnTo>
                  <a:pt x="2806" y="20"/>
                </a:lnTo>
                <a:lnTo>
                  <a:pt x="2812" y="24"/>
                </a:lnTo>
                <a:lnTo>
                  <a:pt x="2818" y="28"/>
                </a:lnTo>
                <a:lnTo>
                  <a:pt x="2822" y="32"/>
                </a:lnTo>
                <a:lnTo>
                  <a:pt x="2824" y="40"/>
                </a:lnTo>
                <a:lnTo>
                  <a:pt x="2824" y="40"/>
                </a:lnTo>
                <a:lnTo>
                  <a:pt x="2824" y="40"/>
                </a:lnTo>
                <a:lnTo>
                  <a:pt x="2824" y="40"/>
                </a:lnTo>
                <a:lnTo>
                  <a:pt x="2824" y="40"/>
                </a:lnTo>
                <a:lnTo>
                  <a:pt x="2824" y="40"/>
                </a:lnTo>
                <a:lnTo>
                  <a:pt x="2826" y="32"/>
                </a:lnTo>
                <a:lnTo>
                  <a:pt x="2830" y="28"/>
                </a:lnTo>
                <a:lnTo>
                  <a:pt x="2836" y="22"/>
                </a:lnTo>
                <a:lnTo>
                  <a:pt x="2842" y="20"/>
                </a:lnTo>
                <a:close/>
                <a:moveTo>
                  <a:pt x="2788" y="20"/>
                </a:moveTo>
                <a:lnTo>
                  <a:pt x="2788" y="20"/>
                </a:lnTo>
                <a:lnTo>
                  <a:pt x="2788" y="20"/>
                </a:lnTo>
                <a:lnTo>
                  <a:pt x="2788" y="20"/>
                </a:lnTo>
                <a:lnTo>
                  <a:pt x="2788" y="18"/>
                </a:lnTo>
                <a:lnTo>
                  <a:pt x="2788" y="18"/>
                </a:lnTo>
                <a:lnTo>
                  <a:pt x="2780" y="16"/>
                </a:lnTo>
                <a:lnTo>
                  <a:pt x="2776" y="12"/>
                </a:lnTo>
                <a:lnTo>
                  <a:pt x="2772" y="6"/>
                </a:lnTo>
                <a:lnTo>
                  <a:pt x="2770" y="0"/>
                </a:lnTo>
                <a:lnTo>
                  <a:pt x="2770" y="0"/>
                </a:lnTo>
                <a:lnTo>
                  <a:pt x="2770" y="0"/>
                </a:lnTo>
                <a:lnTo>
                  <a:pt x="2770" y="0"/>
                </a:lnTo>
                <a:lnTo>
                  <a:pt x="2768" y="0"/>
                </a:lnTo>
                <a:lnTo>
                  <a:pt x="2768" y="0"/>
                </a:lnTo>
                <a:lnTo>
                  <a:pt x="2766" y="6"/>
                </a:lnTo>
                <a:lnTo>
                  <a:pt x="2764" y="12"/>
                </a:lnTo>
                <a:lnTo>
                  <a:pt x="2758" y="16"/>
                </a:lnTo>
                <a:lnTo>
                  <a:pt x="2752" y="18"/>
                </a:lnTo>
                <a:lnTo>
                  <a:pt x="2752" y="18"/>
                </a:lnTo>
                <a:lnTo>
                  <a:pt x="2750" y="20"/>
                </a:lnTo>
                <a:lnTo>
                  <a:pt x="2750" y="20"/>
                </a:lnTo>
                <a:lnTo>
                  <a:pt x="2752" y="20"/>
                </a:lnTo>
                <a:lnTo>
                  <a:pt x="2752" y="20"/>
                </a:lnTo>
                <a:lnTo>
                  <a:pt x="2758" y="24"/>
                </a:lnTo>
                <a:lnTo>
                  <a:pt x="2764" y="28"/>
                </a:lnTo>
                <a:lnTo>
                  <a:pt x="2766" y="32"/>
                </a:lnTo>
                <a:lnTo>
                  <a:pt x="2768" y="40"/>
                </a:lnTo>
                <a:lnTo>
                  <a:pt x="2768" y="40"/>
                </a:lnTo>
                <a:lnTo>
                  <a:pt x="2770" y="40"/>
                </a:lnTo>
                <a:lnTo>
                  <a:pt x="2770" y="40"/>
                </a:lnTo>
                <a:lnTo>
                  <a:pt x="2770" y="40"/>
                </a:lnTo>
                <a:lnTo>
                  <a:pt x="2770" y="40"/>
                </a:lnTo>
                <a:lnTo>
                  <a:pt x="2772" y="32"/>
                </a:lnTo>
                <a:lnTo>
                  <a:pt x="2776" y="28"/>
                </a:lnTo>
                <a:lnTo>
                  <a:pt x="2780" y="22"/>
                </a:lnTo>
                <a:lnTo>
                  <a:pt x="2788" y="20"/>
                </a:lnTo>
                <a:close/>
                <a:moveTo>
                  <a:pt x="2732" y="20"/>
                </a:moveTo>
                <a:lnTo>
                  <a:pt x="2732" y="20"/>
                </a:lnTo>
                <a:lnTo>
                  <a:pt x="2732" y="20"/>
                </a:lnTo>
                <a:lnTo>
                  <a:pt x="2732" y="20"/>
                </a:lnTo>
                <a:lnTo>
                  <a:pt x="2732" y="18"/>
                </a:lnTo>
                <a:lnTo>
                  <a:pt x="2732" y="18"/>
                </a:lnTo>
                <a:lnTo>
                  <a:pt x="2726" y="16"/>
                </a:lnTo>
                <a:lnTo>
                  <a:pt x="2720" y="12"/>
                </a:lnTo>
                <a:lnTo>
                  <a:pt x="2716" y="6"/>
                </a:lnTo>
                <a:lnTo>
                  <a:pt x="2714" y="0"/>
                </a:lnTo>
                <a:lnTo>
                  <a:pt x="2714" y="0"/>
                </a:lnTo>
                <a:lnTo>
                  <a:pt x="2714" y="0"/>
                </a:lnTo>
                <a:lnTo>
                  <a:pt x="2714" y="0"/>
                </a:lnTo>
                <a:lnTo>
                  <a:pt x="2714" y="0"/>
                </a:lnTo>
                <a:lnTo>
                  <a:pt x="2714" y="0"/>
                </a:lnTo>
                <a:lnTo>
                  <a:pt x="2712" y="6"/>
                </a:lnTo>
                <a:lnTo>
                  <a:pt x="2708" y="12"/>
                </a:lnTo>
                <a:lnTo>
                  <a:pt x="2702" y="16"/>
                </a:lnTo>
                <a:lnTo>
                  <a:pt x="2696" y="18"/>
                </a:lnTo>
                <a:lnTo>
                  <a:pt x="2696" y="18"/>
                </a:lnTo>
                <a:lnTo>
                  <a:pt x="2696" y="20"/>
                </a:lnTo>
                <a:lnTo>
                  <a:pt x="2696" y="20"/>
                </a:lnTo>
                <a:lnTo>
                  <a:pt x="2696" y="20"/>
                </a:lnTo>
                <a:lnTo>
                  <a:pt x="2696" y="20"/>
                </a:lnTo>
                <a:lnTo>
                  <a:pt x="2702" y="24"/>
                </a:lnTo>
                <a:lnTo>
                  <a:pt x="2708" y="28"/>
                </a:lnTo>
                <a:lnTo>
                  <a:pt x="2712" y="32"/>
                </a:lnTo>
                <a:lnTo>
                  <a:pt x="2714" y="40"/>
                </a:lnTo>
                <a:lnTo>
                  <a:pt x="2714" y="40"/>
                </a:lnTo>
                <a:lnTo>
                  <a:pt x="2714" y="40"/>
                </a:lnTo>
                <a:lnTo>
                  <a:pt x="2714" y="40"/>
                </a:lnTo>
                <a:lnTo>
                  <a:pt x="2714" y="40"/>
                </a:lnTo>
                <a:lnTo>
                  <a:pt x="2714" y="40"/>
                </a:lnTo>
                <a:lnTo>
                  <a:pt x="2716" y="32"/>
                </a:lnTo>
                <a:lnTo>
                  <a:pt x="2720" y="28"/>
                </a:lnTo>
                <a:lnTo>
                  <a:pt x="2726" y="22"/>
                </a:lnTo>
                <a:lnTo>
                  <a:pt x="2732" y="20"/>
                </a:lnTo>
                <a:close/>
                <a:moveTo>
                  <a:pt x="2678" y="20"/>
                </a:moveTo>
                <a:lnTo>
                  <a:pt x="2678" y="20"/>
                </a:lnTo>
                <a:lnTo>
                  <a:pt x="2678" y="20"/>
                </a:lnTo>
                <a:lnTo>
                  <a:pt x="2678" y="20"/>
                </a:lnTo>
                <a:lnTo>
                  <a:pt x="2678" y="18"/>
                </a:lnTo>
                <a:lnTo>
                  <a:pt x="2678" y="18"/>
                </a:lnTo>
                <a:lnTo>
                  <a:pt x="2670" y="16"/>
                </a:lnTo>
                <a:lnTo>
                  <a:pt x="2666" y="12"/>
                </a:lnTo>
                <a:lnTo>
                  <a:pt x="2662" y="6"/>
                </a:lnTo>
                <a:lnTo>
                  <a:pt x="2660" y="0"/>
                </a:lnTo>
                <a:lnTo>
                  <a:pt x="2660" y="0"/>
                </a:lnTo>
                <a:lnTo>
                  <a:pt x="2660" y="0"/>
                </a:lnTo>
                <a:lnTo>
                  <a:pt x="2660" y="0"/>
                </a:lnTo>
                <a:lnTo>
                  <a:pt x="2658" y="0"/>
                </a:lnTo>
                <a:lnTo>
                  <a:pt x="2658" y="0"/>
                </a:lnTo>
                <a:lnTo>
                  <a:pt x="2656" y="6"/>
                </a:lnTo>
                <a:lnTo>
                  <a:pt x="2654" y="12"/>
                </a:lnTo>
                <a:lnTo>
                  <a:pt x="2648" y="16"/>
                </a:lnTo>
                <a:lnTo>
                  <a:pt x="2642" y="18"/>
                </a:lnTo>
                <a:lnTo>
                  <a:pt x="2642" y="18"/>
                </a:lnTo>
                <a:lnTo>
                  <a:pt x="2640" y="20"/>
                </a:lnTo>
                <a:lnTo>
                  <a:pt x="2640" y="20"/>
                </a:lnTo>
                <a:lnTo>
                  <a:pt x="2642" y="20"/>
                </a:lnTo>
                <a:lnTo>
                  <a:pt x="2642" y="20"/>
                </a:lnTo>
                <a:lnTo>
                  <a:pt x="2648" y="24"/>
                </a:lnTo>
                <a:lnTo>
                  <a:pt x="2654" y="28"/>
                </a:lnTo>
                <a:lnTo>
                  <a:pt x="2656" y="32"/>
                </a:lnTo>
                <a:lnTo>
                  <a:pt x="2658" y="40"/>
                </a:lnTo>
                <a:lnTo>
                  <a:pt x="2658" y="40"/>
                </a:lnTo>
                <a:lnTo>
                  <a:pt x="2660" y="40"/>
                </a:lnTo>
                <a:lnTo>
                  <a:pt x="2660" y="40"/>
                </a:lnTo>
                <a:lnTo>
                  <a:pt x="2660" y="40"/>
                </a:lnTo>
                <a:lnTo>
                  <a:pt x="2660" y="40"/>
                </a:lnTo>
                <a:lnTo>
                  <a:pt x="2662" y="32"/>
                </a:lnTo>
                <a:lnTo>
                  <a:pt x="2666" y="28"/>
                </a:lnTo>
                <a:lnTo>
                  <a:pt x="2670" y="22"/>
                </a:lnTo>
                <a:lnTo>
                  <a:pt x="2678" y="20"/>
                </a:lnTo>
                <a:close/>
                <a:moveTo>
                  <a:pt x="2622" y="20"/>
                </a:moveTo>
                <a:lnTo>
                  <a:pt x="2622" y="20"/>
                </a:lnTo>
                <a:lnTo>
                  <a:pt x="2622" y="20"/>
                </a:lnTo>
                <a:lnTo>
                  <a:pt x="2622" y="20"/>
                </a:lnTo>
                <a:lnTo>
                  <a:pt x="2622" y="18"/>
                </a:lnTo>
                <a:lnTo>
                  <a:pt x="2622" y="18"/>
                </a:lnTo>
                <a:lnTo>
                  <a:pt x="2616" y="16"/>
                </a:lnTo>
                <a:lnTo>
                  <a:pt x="2610" y="12"/>
                </a:lnTo>
                <a:lnTo>
                  <a:pt x="2606" y="6"/>
                </a:lnTo>
                <a:lnTo>
                  <a:pt x="2604" y="0"/>
                </a:lnTo>
                <a:lnTo>
                  <a:pt x="2604" y="0"/>
                </a:lnTo>
                <a:lnTo>
                  <a:pt x="2604" y="0"/>
                </a:lnTo>
                <a:lnTo>
                  <a:pt x="2604" y="0"/>
                </a:lnTo>
                <a:lnTo>
                  <a:pt x="2604" y="0"/>
                </a:lnTo>
                <a:lnTo>
                  <a:pt x="2604" y="0"/>
                </a:lnTo>
                <a:lnTo>
                  <a:pt x="2602" y="6"/>
                </a:lnTo>
                <a:lnTo>
                  <a:pt x="2598" y="12"/>
                </a:lnTo>
                <a:lnTo>
                  <a:pt x="2592" y="16"/>
                </a:lnTo>
                <a:lnTo>
                  <a:pt x="2586" y="18"/>
                </a:lnTo>
                <a:lnTo>
                  <a:pt x="2586" y="18"/>
                </a:lnTo>
                <a:lnTo>
                  <a:pt x="2586" y="20"/>
                </a:lnTo>
                <a:lnTo>
                  <a:pt x="2586" y="20"/>
                </a:lnTo>
                <a:lnTo>
                  <a:pt x="2586" y="20"/>
                </a:lnTo>
                <a:lnTo>
                  <a:pt x="2586" y="20"/>
                </a:lnTo>
                <a:lnTo>
                  <a:pt x="2592" y="24"/>
                </a:lnTo>
                <a:lnTo>
                  <a:pt x="2598" y="28"/>
                </a:lnTo>
                <a:lnTo>
                  <a:pt x="2602" y="32"/>
                </a:lnTo>
                <a:lnTo>
                  <a:pt x="2604" y="40"/>
                </a:lnTo>
                <a:lnTo>
                  <a:pt x="2604" y="40"/>
                </a:lnTo>
                <a:lnTo>
                  <a:pt x="2604" y="40"/>
                </a:lnTo>
                <a:lnTo>
                  <a:pt x="2604" y="40"/>
                </a:lnTo>
                <a:lnTo>
                  <a:pt x="2604" y="40"/>
                </a:lnTo>
                <a:lnTo>
                  <a:pt x="2604" y="40"/>
                </a:lnTo>
                <a:lnTo>
                  <a:pt x="2606" y="32"/>
                </a:lnTo>
                <a:lnTo>
                  <a:pt x="2610" y="28"/>
                </a:lnTo>
                <a:lnTo>
                  <a:pt x="2616" y="22"/>
                </a:lnTo>
                <a:lnTo>
                  <a:pt x="2622" y="20"/>
                </a:lnTo>
                <a:close/>
                <a:moveTo>
                  <a:pt x="2568" y="20"/>
                </a:moveTo>
                <a:lnTo>
                  <a:pt x="2568" y="20"/>
                </a:lnTo>
                <a:lnTo>
                  <a:pt x="2568" y="20"/>
                </a:lnTo>
                <a:lnTo>
                  <a:pt x="2568" y="20"/>
                </a:lnTo>
                <a:lnTo>
                  <a:pt x="2568" y="18"/>
                </a:lnTo>
                <a:lnTo>
                  <a:pt x="2568" y="18"/>
                </a:lnTo>
                <a:lnTo>
                  <a:pt x="2560" y="16"/>
                </a:lnTo>
                <a:lnTo>
                  <a:pt x="2556" y="12"/>
                </a:lnTo>
                <a:lnTo>
                  <a:pt x="2552" y="6"/>
                </a:lnTo>
                <a:lnTo>
                  <a:pt x="2550" y="0"/>
                </a:lnTo>
                <a:lnTo>
                  <a:pt x="2550" y="0"/>
                </a:lnTo>
                <a:lnTo>
                  <a:pt x="2550" y="0"/>
                </a:lnTo>
                <a:lnTo>
                  <a:pt x="2550" y="0"/>
                </a:lnTo>
                <a:lnTo>
                  <a:pt x="2548" y="0"/>
                </a:lnTo>
                <a:lnTo>
                  <a:pt x="2548" y="0"/>
                </a:lnTo>
                <a:lnTo>
                  <a:pt x="2546" y="6"/>
                </a:lnTo>
                <a:lnTo>
                  <a:pt x="2544" y="12"/>
                </a:lnTo>
                <a:lnTo>
                  <a:pt x="2538" y="16"/>
                </a:lnTo>
                <a:lnTo>
                  <a:pt x="2532" y="18"/>
                </a:lnTo>
                <a:lnTo>
                  <a:pt x="2532" y="18"/>
                </a:lnTo>
                <a:lnTo>
                  <a:pt x="2530" y="20"/>
                </a:lnTo>
                <a:lnTo>
                  <a:pt x="2530" y="20"/>
                </a:lnTo>
                <a:lnTo>
                  <a:pt x="2532" y="20"/>
                </a:lnTo>
                <a:lnTo>
                  <a:pt x="2532" y="20"/>
                </a:lnTo>
                <a:lnTo>
                  <a:pt x="2538" y="24"/>
                </a:lnTo>
                <a:lnTo>
                  <a:pt x="2544" y="28"/>
                </a:lnTo>
                <a:lnTo>
                  <a:pt x="2546" y="32"/>
                </a:lnTo>
                <a:lnTo>
                  <a:pt x="2548" y="40"/>
                </a:lnTo>
                <a:lnTo>
                  <a:pt x="2548" y="40"/>
                </a:lnTo>
                <a:lnTo>
                  <a:pt x="2550" y="40"/>
                </a:lnTo>
                <a:lnTo>
                  <a:pt x="2550" y="40"/>
                </a:lnTo>
                <a:lnTo>
                  <a:pt x="2550" y="40"/>
                </a:lnTo>
                <a:lnTo>
                  <a:pt x="2550" y="40"/>
                </a:lnTo>
                <a:lnTo>
                  <a:pt x="2552" y="32"/>
                </a:lnTo>
                <a:lnTo>
                  <a:pt x="2556" y="28"/>
                </a:lnTo>
                <a:lnTo>
                  <a:pt x="2560" y="22"/>
                </a:lnTo>
                <a:lnTo>
                  <a:pt x="2568" y="20"/>
                </a:lnTo>
                <a:close/>
                <a:moveTo>
                  <a:pt x="2512" y="20"/>
                </a:moveTo>
                <a:lnTo>
                  <a:pt x="2512" y="20"/>
                </a:lnTo>
                <a:lnTo>
                  <a:pt x="2512" y="20"/>
                </a:lnTo>
                <a:lnTo>
                  <a:pt x="2512" y="20"/>
                </a:lnTo>
                <a:lnTo>
                  <a:pt x="2512" y="18"/>
                </a:lnTo>
                <a:lnTo>
                  <a:pt x="2512" y="18"/>
                </a:lnTo>
                <a:lnTo>
                  <a:pt x="2506" y="16"/>
                </a:lnTo>
                <a:lnTo>
                  <a:pt x="2500" y="12"/>
                </a:lnTo>
                <a:lnTo>
                  <a:pt x="2496" y="6"/>
                </a:lnTo>
                <a:lnTo>
                  <a:pt x="2494" y="0"/>
                </a:lnTo>
                <a:lnTo>
                  <a:pt x="2494" y="0"/>
                </a:lnTo>
                <a:lnTo>
                  <a:pt x="2494" y="0"/>
                </a:lnTo>
                <a:lnTo>
                  <a:pt x="2494" y="0"/>
                </a:lnTo>
                <a:lnTo>
                  <a:pt x="2494" y="0"/>
                </a:lnTo>
                <a:lnTo>
                  <a:pt x="2494" y="0"/>
                </a:lnTo>
                <a:lnTo>
                  <a:pt x="2492" y="6"/>
                </a:lnTo>
                <a:lnTo>
                  <a:pt x="2488" y="12"/>
                </a:lnTo>
                <a:lnTo>
                  <a:pt x="2482" y="16"/>
                </a:lnTo>
                <a:lnTo>
                  <a:pt x="2476" y="18"/>
                </a:lnTo>
                <a:lnTo>
                  <a:pt x="2476" y="18"/>
                </a:lnTo>
                <a:lnTo>
                  <a:pt x="2476" y="20"/>
                </a:lnTo>
                <a:lnTo>
                  <a:pt x="2476" y="20"/>
                </a:lnTo>
                <a:lnTo>
                  <a:pt x="2476" y="20"/>
                </a:lnTo>
                <a:lnTo>
                  <a:pt x="2476" y="20"/>
                </a:lnTo>
                <a:lnTo>
                  <a:pt x="2482" y="24"/>
                </a:lnTo>
                <a:lnTo>
                  <a:pt x="2488" y="28"/>
                </a:lnTo>
                <a:lnTo>
                  <a:pt x="2492" y="32"/>
                </a:lnTo>
                <a:lnTo>
                  <a:pt x="2494" y="40"/>
                </a:lnTo>
                <a:lnTo>
                  <a:pt x="2494" y="40"/>
                </a:lnTo>
                <a:lnTo>
                  <a:pt x="2494" y="40"/>
                </a:lnTo>
                <a:lnTo>
                  <a:pt x="2494" y="40"/>
                </a:lnTo>
                <a:lnTo>
                  <a:pt x="2494" y="40"/>
                </a:lnTo>
                <a:lnTo>
                  <a:pt x="2494" y="40"/>
                </a:lnTo>
                <a:lnTo>
                  <a:pt x="2496" y="32"/>
                </a:lnTo>
                <a:lnTo>
                  <a:pt x="2500" y="28"/>
                </a:lnTo>
                <a:lnTo>
                  <a:pt x="2506" y="22"/>
                </a:lnTo>
                <a:lnTo>
                  <a:pt x="2512" y="20"/>
                </a:lnTo>
                <a:close/>
                <a:moveTo>
                  <a:pt x="2458" y="20"/>
                </a:moveTo>
                <a:lnTo>
                  <a:pt x="2458" y="20"/>
                </a:lnTo>
                <a:lnTo>
                  <a:pt x="2458" y="20"/>
                </a:lnTo>
                <a:lnTo>
                  <a:pt x="2458" y="20"/>
                </a:lnTo>
                <a:lnTo>
                  <a:pt x="2458" y="18"/>
                </a:lnTo>
                <a:lnTo>
                  <a:pt x="2458" y="18"/>
                </a:lnTo>
                <a:lnTo>
                  <a:pt x="2450" y="16"/>
                </a:lnTo>
                <a:lnTo>
                  <a:pt x="2446" y="12"/>
                </a:lnTo>
                <a:lnTo>
                  <a:pt x="2442" y="6"/>
                </a:lnTo>
                <a:lnTo>
                  <a:pt x="2440" y="0"/>
                </a:lnTo>
                <a:lnTo>
                  <a:pt x="2440" y="0"/>
                </a:lnTo>
                <a:lnTo>
                  <a:pt x="2440" y="0"/>
                </a:lnTo>
                <a:lnTo>
                  <a:pt x="2440" y="0"/>
                </a:lnTo>
                <a:lnTo>
                  <a:pt x="2438" y="0"/>
                </a:lnTo>
                <a:lnTo>
                  <a:pt x="2438" y="0"/>
                </a:lnTo>
                <a:lnTo>
                  <a:pt x="2436" y="6"/>
                </a:lnTo>
                <a:lnTo>
                  <a:pt x="2432" y="12"/>
                </a:lnTo>
                <a:lnTo>
                  <a:pt x="2428" y="16"/>
                </a:lnTo>
                <a:lnTo>
                  <a:pt x="2420" y="18"/>
                </a:lnTo>
                <a:lnTo>
                  <a:pt x="2420" y="18"/>
                </a:lnTo>
                <a:lnTo>
                  <a:pt x="2420" y="20"/>
                </a:lnTo>
                <a:lnTo>
                  <a:pt x="2420" y="20"/>
                </a:lnTo>
                <a:lnTo>
                  <a:pt x="2420" y="20"/>
                </a:lnTo>
                <a:lnTo>
                  <a:pt x="2420" y="20"/>
                </a:lnTo>
                <a:lnTo>
                  <a:pt x="2428" y="24"/>
                </a:lnTo>
                <a:lnTo>
                  <a:pt x="2432" y="28"/>
                </a:lnTo>
                <a:lnTo>
                  <a:pt x="2436" y="32"/>
                </a:lnTo>
                <a:lnTo>
                  <a:pt x="2438" y="40"/>
                </a:lnTo>
                <a:lnTo>
                  <a:pt x="2438" y="40"/>
                </a:lnTo>
                <a:lnTo>
                  <a:pt x="2440" y="40"/>
                </a:lnTo>
                <a:lnTo>
                  <a:pt x="2440" y="40"/>
                </a:lnTo>
                <a:lnTo>
                  <a:pt x="2440" y="40"/>
                </a:lnTo>
                <a:lnTo>
                  <a:pt x="2440" y="40"/>
                </a:lnTo>
                <a:lnTo>
                  <a:pt x="2442" y="32"/>
                </a:lnTo>
                <a:lnTo>
                  <a:pt x="2446" y="28"/>
                </a:lnTo>
                <a:lnTo>
                  <a:pt x="2450" y="22"/>
                </a:lnTo>
                <a:lnTo>
                  <a:pt x="2458" y="20"/>
                </a:lnTo>
                <a:close/>
                <a:moveTo>
                  <a:pt x="2402" y="20"/>
                </a:moveTo>
                <a:lnTo>
                  <a:pt x="2402" y="20"/>
                </a:lnTo>
                <a:lnTo>
                  <a:pt x="2402" y="20"/>
                </a:lnTo>
                <a:lnTo>
                  <a:pt x="2402" y="20"/>
                </a:lnTo>
                <a:lnTo>
                  <a:pt x="2402" y="18"/>
                </a:lnTo>
                <a:lnTo>
                  <a:pt x="2402" y="18"/>
                </a:lnTo>
                <a:lnTo>
                  <a:pt x="2396" y="16"/>
                </a:lnTo>
                <a:lnTo>
                  <a:pt x="2390" y="12"/>
                </a:lnTo>
                <a:lnTo>
                  <a:pt x="2386" y="6"/>
                </a:lnTo>
                <a:lnTo>
                  <a:pt x="2384" y="0"/>
                </a:lnTo>
                <a:lnTo>
                  <a:pt x="2384" y="0"/>
                </a:lnTo>
                <a:lnTo>
                  <a:pt x="2384" y="0"/>
                </a:lnTo>
                <a:lnTo>
                  <a:pt x="2384" y="0"/>
                </a:lnTo>
                <a:lnTo>
                  <a:pt x="2384" y="0"/>
                </a:lnTo>
                <a:lnTo>
                  <a:pt x="2384" y="0"/>
                </a:lnTo>
                <a:lnTo>
                  <a:pt x="2382" y="6"/>
                </a:lnTo>
                <a:lnTo>
                  <a:pt x="2378" y="12"/>
                </a:lnTo>
                <a:lnTo>
                  <a:pt x="2372" y="16"/>
                </a:lnTo>
                <a:lnTo>
                  <a:pt x="2366" y="18"/>
                </a:lnTo>
                <a:lnTo>
                  <a:pt x="2366" y="18"/>
                </a:lnTo>
                <a:lnTo>
                  <a:pt x="2366" y="20"/>
                </a:lnTo>
                <a:lnTo>
                  <a:pt x="2366" y="20"/>
                </a:lnTo>
                <a:lnTo>
                  <a:pt x="2366" y="20"/>
                </a:lnTo>
                <a:lnTo>
                  <a:pt x="2366" y="20"/>
                </a:lnTo>
                <a:lnTo>
                  <a:pt x="2372" y="24"/>
                </a:lnTo>
                <a:lnTo>
                  <a:pt x="2378" y="28"/>
                </a:lnTo>
                <a:lnTo>
                  <a:pt x="2382" y="32"/>
                </a:lnTo>
                <a:lnTo>
                  <a:pt x="2384" y="40"/>
                </a:lnTo>
                <a:lnTo>
                  <a:pt x="2384" y="40"/>
                </a:lnTo>
                <a:lnTo>
                  <a:pt x="2384" y="40"/>
                </a:lnTo>
                <a:lnTo>
                  <a:pt x="2384" y="40"/>
                </a:lnTo>
                <a:lnTo>
                  <a:pt x="2384" y="40"/>
                </a:lnTo>
                <a:lnTo>
                  <a:pt x="2384" y="40"/>
                </a:lnTo>
                <a:lnTo>
                  <a:pt x="2386" y="32"/>
                </a:lnTo>
                <a:lnTo>
                  <a:pt x="2390" y="28"/>
                </a:lnTo>
                <a:lnTo>
                  <a:pt x="2396" y="22"/>
                </a:lnTo>
                <a:lnTo>
                  <a:pt x="2402" y="20"/>
                </a:lnTo>
                <a:close/>
                <a:moveTo>
                  <a:pt x="2348" y="20"/>
                </a:moveTo>
                <a:lnTo>
                  <a:pt x="2348" y="20"/>
                </a:lnTo>
                <a:lnTo>
                  <a:pt x="2348" y="20"/>
                </a:lnTo>
                <a:lnTo>
                  <a:pt x="2348" y="20"/>
                </a:lnTo>
                <a:lnTo>
                  <a:pt x="2348" y="18"/>
                </a:lnTo>
                <a:lnTo>
                  <a:pt x="2348" y="18"/>
                </a:lnTo>
                <a:lnTo>
                  <a:pt x="2340" y="16"/>
                </a:lnTo>
                <a:lnTo>
                  <a:pt x="2336" y="12"/>
                </a:lnTo>
                <a:lnTo>
                  <a:pt x="2332" y="6"/>
                </a:lnTo>
                <a:lnTo>
                  <a:pt x="2330" y="0"/>
                </a:lnTo>
                <a:lnTo>
                  <a:pt x="2330" y="0"/>
                </a:lnTo>
                <a:lnTo>
                  <a:pt x="2330" y="0"/>
                </a:lnTo>
                <a:lnTo>
                  <a:pt x="2330" y="0"/>
                </a:lnTo>
                <a:lnTo>
                  <a:pt x="2328" y="0"/>
                </a:lnTo>
                <a:lnTo>
                  <a:pt x="2328" y="0"/>
                </a:lnTo>
                <a:lnTo>
                  <a:pt x="2326" y="6"/>
                </a:lnTo>
                <a:lnTo>
                  <a:pt x="2322" y="12"/>
                </a:lnTo>
                <a:lnTo>
                  <a:pt x="2318" y="16"/>
                </a:lnTo>
                <a:lnTo>
                  <a:pt x="2310" y="18"/>
                </a:lnTo>
                <a:lnTo>
                  <a:pt x="2310" y="18"/>
                </a:lnTo>
                <a:lnTo>
                  <a:pt x="2310" y="20"/>
                </a:lnTo>
                <a:lnTo>
                  <a:pt x="2310" y="20"/>
                </a:lnTo>
                <a:lnTo>
                  <a:pt x="2310" y="20"/>
                </a:lnTo>
                <a:lnTo>
                  <a:pt x="2310" y="20"/>
                </a:lnTo>
                <a:lnTo>
                  <a:pt x="2318" y="24"/>
                </a:lnTo>
                <a:lnTo>
                  <a:pt x="2322" y="28"/>
                </a:lnTo>
                <a:lnTo>
                  <a:pt x="2326" y="32"/>
                </a:lnTo>
                <a:lnTo>
                  <a:pt x="2328" y="40"/>
                </a:lnTo>
                <a:lnTo>
                  <a:pt x="2328" y="40"/>
                </a:lnTo>
                <a:lnTo>
                  <a:pt x="2330" y="40"/>
                </a:lnTo>
                <a:lnTo>
                  <a:pt x="2330" y="40"/>
                </a:lnTo>
                <a:lnTo>
                  <a:pt x="2330" y="40"/>
                </a:lnTo>
                <a:lnTo>
                  <a:pt x="2330" y="40"/>
                </a:lnTo>
                <a:lnTo>
                  <a:pt x="2332" y="32"/>
                </a:lnTo>
                <a:lnTo>
                  <a:pt x="2336" y="28"/>
                </a:lnTo>
                <a:lnTo>
                  <a:pt x="2340" y="22"/>
                </a:lnTo>
                <a:lnTo>
                  <a:pt x="2348" y="20"/>
                </a:lnTo>
                <a:close/>
                <a:moveTo>
                  <a:pt x="2292" y="20"/>
                </a:moveTo>
                <a:lnTo>
                  <a:pt x="2292" y="20"/>
                </a:lnTo>
                <a:lnTo>
                  <a:pt x="2292" y="20"/>
                </a:lnTo>
                <a:lnTo>
                  <a:pt x="2292" y="20"/>
                </a:lnTo>
                <a:lnTo>
                  <a:pt x="2292" y="18"/>
                </a:lnTo>
                <a:lnTo>
                  <a:pt x="2292" y="18"/>
                </a:lnTo>
                <a:lnTo>
                  <a:pt x="2286" y="16"/>
                </a:lnTo>
                <a:lnTo>
                  <a:pt x="2280" y="12"/>
                </a:lnTo>
                <a:lnTo>
                  <a:pt x="2276" y="6"/>
                </a:lnTo>
                <a:lnTo>
                  <a:pt x="2274" y="0"/>
                </a:lnTo>
                <a:lnTo>
                  <a:pt x="2274" y="0"/>
                </a:lnTo>
                <a:lnTo>
                  <a:pt x="2274" y="0"/>
                </a:lnTo>
                <a:lnTo>
                  <a:pt x="2274" y="0"/>
                </a:lnTo>
                <a:lnTo>
                  <a:pt x="2274" y="0"/>
                </a:lnTo>
                <a:lnTo>
                  <a:pt x="2274" y="0"/>
                </a:lnTo>
                <a:lnTo>
                  <a:pt x="2272" y="6"/>
                </a:lnTo>
                <a:lnTo>
                  <a:pt x="2268" y="12"/>
                </a:lnTo>
                <a:lnTo>
                  <a:pt x="2262" y="16"/>
                </a:lnTo>
                <a:lnTo>
                  <a:pt x="2256" y="18"/>
                </a:lnTo>
                <a:lnTo>
                  <a:pt x="2256" y="18"/>
                </a:lnTo>
                <a:lnTo>
                  <a:pt x="2256" y="20"/>
                </a:lnTo>
                <a:lnTo>
                  <a:pt x="2256" y="20"/>
                </a:lnTo>
                <a:lnTo>
                  <a:pt x="2256" y="20"/>
                </a:lnTo>
                <a:lnTo>
                  <a:pt x="2256" y="20"/>
                </a:lnTo>
                <a:lnTo>
                  <a:pt x="2262" y="24"/>
                </a:lnTo>
                <a:lnTo>
                  <a:pt x="2268" y="28"/>
                </a:lnTo>
                <a:lnTo>
                  <a:pt x="2272" y="32"/>
                </a:lnTo>
                <a:lnTo>
                  <a:pt x="2274" y="40"/>
                </a:lnTo>
                <a:lnTo>
                  <a:pt x="2274" y="40"/>
                </a:lnTo>
                <a:lnTo>
                  <a:pt x="2274" y="40"/>
                </a:lnTo>
                <a:lnTo>
                  <a:pt x="2274" y="40"/>
                </a:lnTo>
                <a:lnTo>
                  <a:pt x="2274" y="40"/>
                </a:lnTo>
                <a:lnTo>
                  <a:pt x="2274" y="40"/>
                </a:lnTo>
                <a:lnTo>
                  <a:pt x="2276" y="32"/>
                </a:lnTo>
                <a:lnTo>
                  <a:pt x="2280" y="28"/>
                </a:lnTo>
                <a:lnTo>
                  <a:pt x="2286" y="22"/>
                </a:lnTo>
                <a:lnTo>
                  <a:pt x="2292" y="20"/>
                </a:lnTo>
                <a:close/>
                <a:moveTo>
                  <a:pt x="2238" y="20"/>
                </a:moveTo>
                <a:lnTo>
                  <a:pt x="2238" y="20"/>
                </a:lnTo>
                <a:lnTo>
                  <a:pt x="2238" y="20"/>
                </a:lnTo>
                <a:lnTo>
                  <a:pt x="2238" y="20"/>
                </a:lnTo>
                <a:lnTo>
                  <a:pt x="2238" y="18"/>
                </a:lnTo>
                <a:lnTo>
                  <a:pt x="2238" y="18"/>
                </a:lnTo>
                <a:lnTo>
                  <a:pt x="2230" y="16"/>
                </a:lnTo>
                <a:lnTo>
                  <a:pt x="2226" y="12"/>
                </a:lnTo>
                <a:lnTo>
                  <a:pt x="2222" y="6"/>
                </a:lnTo>
                <a:lnTo>
                  <a:pt x="2220" y="0"/>
                </a:lnTo>
                <a:lnTo>
                  <a:pt x="2220" y="0"/>
                </a:lnTo>
                <a:lnTo>
                  <a:pt x="2220" y="0"/>
                </a:lnTo>
                <a:lnTo>
                  <a:pt x="2220" y="0"/>
                </a:lnTo>
                <a:lnTo>
                  <a:pt x="2218" y="0"/>
                </a:lnTo>
                <a:lnTo>
                  <a:pt x="2218" y="0"/>
                </a:lnTo>
                <a:lnTo>
                  <a:pt x="2216" y="6"/>
                </a:lnTo>
                <a:lnTo>
                  <a:pt x="2212" y="12"/>
                </a:lnTo>
                <a:lnTo>
                  <a:pt x="2208" y="16"/>
                </a:lnTo>
                <a:lnTo>
                  <a:pt x="2200" y="18"/>
                </a:lnTo>
                <a:lnTo>
                  <a:pt x="2200" y="18"/>
                </a:lnTo>
                <a:lnTo>
                  <a:pt x="2200" y="20"/>
                </a:lnTo>
                <a:lnTo>
                  <a:pt x="2200" y="20"/>
                </a:lnTo>
                <a:lnTo>
                  <a:pt x="2200" y="20"/>
                </a:lnTo>
                <a:lnTo>
                  <a:pt x="2200" y="20"/>
                </a:lnTo>
                <a:lnTo>
                  <a:pt x="2208" y="24"/>
                </a:lnTo>
                <a:lnTo>
                  <a:pt x="2212" y="28"/>
                </a:lnTo>
                <a:lnTo>
                  <a:pt x="2216" y="32"/>
                </a:lnTo>
                <a:lnTo>
                  <a:pt x="2218" y="40"/>
                </a:lnTo>
                <a:lnTo>
                  <a:pt x="2218" y="40"/>
                </a:lnTo>
                <a:lnTo>
                  <a:pt x="2218" y="40"/>
                </a:lnTo>
                <a:lnTo>
                  <a:pt x="2218" y="40"/>
                </a:lnTo>
                <a:lnTo>
                  <a:pt x="2220" y="40"/>
                </a:lnTo>
                <a:lnTo>
                  <a:pt x="2220" y="40"/>
                </a:lnTo>
                <a:lnTo>
                  <a:pt x="2222" y="32"/>
                </a:lnTo>
                <a:lnTo>
                  <a:pt x="2226" y="28"/>
                </a:lnTo>
                <a:lnTo>
                  <a:pt x="2230" y="22"/>
                </a:lnTo>
                <a:lnTo>
                  <a:pt x="2238" y="20"/>
                </a:lnTo>
                <a:close/>
                <a:moveTo>
                  <a:pt x="2182" y="20"/>
                </a:moveTo>
                <a:lnTo>
                  <a:pt x="2182" y="20"/>
                </a:lnTo>
                <a:lnTo>
                  <a:pt x="2182" y="20"/>
                </a:lnTo>
                <a:lnTo>
                  <a:pt x="2182" y="20"/>
                </a:lnTo>
                <a:lnTo>
                  <a:pt x="2182" y="18"/>
                </a:lnTo>
                <a:lnTo>
                  <a:pt x="2182" y="18"/>
                </a:lnTo>
                <a:lnTo>
                  <a:pt x="2176" y="16"/>
                </a:lnTo>
                <a:lnTo>
                  <a:pt x="2170" y="12"/>
                </a:lnTo>
                <a:lnTo>
                  <a:pt x="2166" y="6"/>
                </a:lnTo>
                <a:lnTo>
                  <a:pt x="2164" y="0"/>
                </a:lnTo>
                <a:lnTo>
                  <a:pt x="2164" y="0"/>
                </a:lnTo>
                <a:lnTo>
                  <a:pt x="2164" y="0"/>
                </a:lnTo>
                <a:lnTo>
                  <a:pt x="2164" y="0"/>
                </a:lnTo>
                <a:lnTo>
                  <a:pt x="2164" y="0"/>
                </a:lnTo>
                <a:lnTo>
                  <a:pt x="2164" y="0"/>
                </a:lnTo>
                <a:lnTo>
                  <a:pt x="2162" y="6"/>
                </a:lnTo>
                <a:lnTo>
                  <a:pt x="2158" y="12"/>
                </a:lnTo>
                <a:lnTo>
                  <a:pt x="2152" y="16"/>
                </a:lnTo>
                <a:lnTo>
                  <a:pt x="2146" y="18"/>
                </a:lnTo>
                <a:lnTo>
                  <a:pt x="2146" y="18"/>
                </a:lnTo>
                <a:lnTo>
                  <a:pt x="2146" y="20"/>
                </a:lnTo>
                <a:lnTo>
                  <a:pt x="2146" y="20"/>
                </a:lnTo>
                <a:lnTo>
                  <a:pt x="2146" y="20"/>
                </a:lnTo>
                <a:lnTo>
                  <a:pt x="2146" y="20"/>
                </a:lnTo>
                <a:lnTo>
                  <a:pt x="2152" y="24"/>
                </a:lnTo>
                <a:lnTo>
                  <a:pt x="2158" y="28"/>
                </a:lnTo>
                <a:lnTo>
                  <a:pt x="2162" y="32"/>
                </a:lnTo>
                <a:lnTo>
                  <a:pt x="2164" y="40"/>
                </a:lnTo>
                <a:lnTo>
                  <a:pt x="2164" y="40"/>
                </a:lnTo>
                <a:lnTo>
                  <a:pt x="2164" y="40"/>
                </a:lnTo>
                <a:lnTo>
                  <a:pt x="2164" y="40"/>
                </a:lnTo>
                <a:lnTo>
                  <a:pt x="2164" y="40"/>
                </a:lnTo>
                <a:lnTo>
                  <a:pt x="2164" y="40"/>
                </a:lnTo>
                <a:lnTo>
                  <a:pt x="2166" y="32"/>
                </a:lnTo>
                <a:lnTo>
                  <a:pt x="2170" y="28"/>
                </a:lnTo>
                <a:lnTo>
                  <a:pt x="2176" y="22"/>
                </a:lnTo>
                <a:lnTo>
                  <a:pt x="2182" y="20"/>
                </a:lnTo>
                <a:close/>
                <a:moveTo>
                  <a:pt x="2128" y="20"/>
                </a:moveTo>
                <a:lnTo>
                  <a:pt x="2128" y="20"/>
                </a:lnTo>
                <a:lnTo>
                  <a:pt x="2128" y="20"/>
                </a:lnTo>
                <a:lnTo>
                  <a:pt x="2128" y="20"/>
                </a:lnTo>
                <a:lnTo>
                  <a:pt x="2128" y="18"/>
                </a:lnTo>
                <a:lnTo>
                  <a:pt x="2128" y="18"/>
                </a:lnTo>
                <a:lnTo>
                  <a:pt x="2120" y="16"/>
                </a:lnTo>
                <a:lnTo>
                  <a:pt x="2114" y="12"/>
                </a:lnTo>
                <a:lnTo>
                  <a:pt x="2112" y="6"/>
                </a:lnTo>
                <a:lnTo>
                  <a:pt x="2110" y="0"/>
                </a:lnTo>
                <a:lnTo>
                  <a:pt x="2110" y="0"/>
                </a:lnTo>
                <a:lnTo>
                  <a:pt x="2108" y="0"/>
                </a:lnTo>
                <a:lnTo>
                  <a:pt x="2108" y="0"/>
                </a:lnTo>
                <a:lnTo>
                  <a:pt x="2108" y="0"/>
                </a:lnTo>
                <a:lnTo>
                  <a:pt x="2108" y="0"/>
                </a:lnTo>
                <a:lnTo>
                  <a:pt x="2106" y="6"/>
                </a:lnTo>
                <a:lnTo>
                  <a:pt x="2102" y="12"/>
                </a:lnTo>
                <a:lnTo>
                  <a:pt x="2098" y="16"/>
                </a:lnTo>
                <a:lnTo>
                  <a:pt x="2090" y="18"/>
                </a:lnTo>
                <a:lnTo>
                  <a:pt x="2090" y="18"/>
                </a:lnTo>
                <a:lnTo>
                  <a:pt x="2090" y="20"/>
                </a:lnTo>
                <a:lnTo>
                  <a:pt x="2090" y="20"/>
                </a:lnTo>
                <a:lnTo>
                  <a:pt x="2090" y="20"/>
                </a:lnTo>
                <a:lnTo>
                  <a:pt x="2090" y="20"/>
                </a:lnTo>
                <a:lnTo>
                  <a:pt x="2098" y="24"/>
                </a:lnTo>
                <a:lnTo>
                  <a:pt x="2102" y="28"/>
                </a:lnTo>
                <a:lnTo>
                  <a:pt x="2106" y="32"/>
                </a:lnTo>
                <a:lnTo>
                  <a:pt x="2108" y="40"/>
                </a:lnTo>
                <a:lnTo>
                  <a:pt x="2108" y="40"/>
                </a:lnTo>
                <a:lnTo>
                  <a:pt x="2108" y="40"/>
                </a:lnTo>
                <a:lnTo>
                  <a:pt x="2108" y="40"/>
                </a:lnTo>
                <a:lnTo>
                  <a:pt x="2110" y="40"/>
                </a:lnTo>
                <a:lnTo>
                  <a:pt x="2110" y="40"/>
                </a:lnTo>
                <a:lnTo>
                  <a:pt x="2112" y="32"/>
                </a:lnTo>
                <a:lnTo>
                  <a:pt x="2116" y="28"/>
                </a:lnTo>
                <a:lnTo>
                  <a:pt x="2120" y="22"/>
                </a:lnTo>
                <a:lnTo>
                  <a:pt x="2128" y="20"/>
                </a:lnTo>
                <a:close/>
                <a:moveTo>
                  <a:pt x="2072" y="20"/>
                </a:moveTo>
                <a:lnTo>
                  <a:pt x="2072" y="20"/>
                </a:lnTo>
                <a:lnTo>
                  <a:pt x="2072" y="20"/>
                </a:lnTo>
                <a:lnTo>
                  <a:pt x="2072" y="20"/>
                </a:lnTo>
                <a:lnTo>
                  <a:pt x="2072" y="18"/>
                </a:lnTo>
                <a:lnTo>
                  <a:pt x="2072" y="18"/>
                </a:lnTo>
                <a:lnTo>
                  <a:pt x="2066" y="16"/>
                </a:lnTo>
                <a:lnTo>
                  <a:pt x="2060" y="12"/>
                </a:lnTo>
                <a:lnTo>
                  <a:pt x="2056" y="6"/>
                </a:lnTo>
                <a:lnTo>
                  <a:pt x="2054" y="0"/>
                </a:lnTo>
                <a:lnTo>
                  <a:pt x="2054" y="0"/>
                </a:lnTo>
                <a:lnTo>
                  <a:pt x="2054" y="0"/>
                </a:lnTo>
                <a:lnTo>
                  <a:pt x="2054" y="0"/>
                </a:lnTo>
                <a:lnTo>
                  <a:pt x="2054" y="0"/>
                </a:lnTo>
                <a:lnTo>
                  <a:pt x="2054" y="0"/>
                </a:lnTo>
                <a:lnTo>
                  <a:pt x="2052" y="6"/>
                </a:lnTo>
                <a:lnTo>
                  <a:pt x="2048" y="12"/>
                </a:lnTo>
                <a:lnTo>
                  <a:pt x="2042" y="16"/>
                </a:lnTo>
                <a:lnTo>
                  <a:pt x="2036" y="18"/>
                </a:lnTo>
                <a:lnTo>
                  <a:pt x="2036" y="18"/>
                </a:lnTo>
                <a:lnTo>
                  <a:pt x="2036" y="20"/>
                </a:lnTo>
                <a:lnTo>
                  <a:pt x="2036" y="20"/>
                </a:lnTo>
                <a:lnTo>
                  <a:pt x="2036" y="20"/>
                </a:lnTo>
                <a:lnTo>
                  <a:pt x="2036" y="20"/>
                </a:lnTo>
                <a:lnTo>
                  <a:pt x="2042" y="24"/>
                </a:lnTo>
                <a:lnTo>
                  <a:pt x="2048" y="28"/>
                </a:lnTo>
                <a:lnTo>
                  <a:pt x="2052" y="32"/>
                </a:lnTo>
                <a:lnTo>
                  <a:pt x="2054" y="40"/>
                </a:lnTo>
                <a:lnTo>
                  <a:pt x="2054" y="40"/>
                </a:lnTo>
                <a:lnTo>
                  <a:pt x="2054" y="40"/>
                </a:lnTo>
                <a:lnTo>
                  <a:pt x="2054" y="40"/>
                </a:lnTo>
                <a:lnTo>
                  <a:pt x="2054" y="40"/>
                </a:lnTo>
                <a:lnTo>
                  <a:pt x="2054" y="40"/>
                </a:lnTo>
                <a:lnTo>
                  <a:pt x="2056" y="32"/>
                </a:lnTo>
                <a:lnTo>
                  <a:pt x="2060" y="28"/>
                </a:lnTo>
                <a:lnTo>
                  <a:pt x="2066" y="22"/>
                </a:lnTo>
                <a:lnTo>
                  <a:pt x="2072" y="20"/>
                </a:lnTo>
                <a:close/>
                <a:moveTo>
                  <a:pt x="2016" y="20"/>
                </a:moveTo>
                <a:lnTo>
                  <a:pt x="2016" y="20"/>
                </a:lnTo>
                <a:lnTo>
                  <a:pt x="2018" y="20"/>
                </a:lnTo>
                <a:lnTo>
                  <a:pt x="2018" y="20"/>
                </a:lnTo>
                <a:lnTo>
                  <a:pt x="2016" y="18"/>
                </a:lnTo>
                <a:lnTo>
                  <a:pt x="2016" y="18"/>
                </a:lnTo>
                <a:lnTo>
                  <a:pt x="2010" y="16"/>
                </a:lnTo>
                <a:lnTo>
                  <a:pt x="2004" y="12"/>
                </a:lnTo>
                <a:lnTo>
                  <a:pt x="2002" y="6"/>
                </a:lnTo>
                <a:lnTo>
                  <a:pt x="2000" y="0"/>
                </a:lnTo>
                <a:lnTo>
                  <a:pt x="2000" y="0"/>
                </a:lnTo>
                <a:lnTo>
                  <a:pt x="1998" y="0"/>
                </a:lnTo>
                <a:lnTo>
                  <a:pt x="1998" y="0"/>
                </a:lnTo>
                <a:lnTo>
                  <a:pt x="1998" y="0"/>
                </a:lnTo>
                <a:lnTo>
                  <a:pt x="1998" y="0"/>
                </a:lnTo>
                <a:lnTo>
                  <a:pt x="1996" y="6"/>
                </a:lnTo>
                <a:lnTo>
                  <a:pt x="1992" y="12"/>
                </a:lnTo>
                <a:lnTo>
                  <a:pt x="1988" y="16"/>
                </a:lnTo>
                <a:lnTo>
                  <a:pt x="1980" y="18"/>
                </a:lnTo>
                <a:lnTo>
                  <a:pt x="1980" y="18"/>
                </a:lnTo>
                <a:lnTo>
                  <a:pt x="1980" y="20"/>
                </a:lnTo>
                <a:lnTo>
                  <a:pt x="1980" y="20"/>
                </a:lnTo>
                <a:lnTo>
                  <a:pt x="1980" y="20"/>
                </a:lnTo>
                <a:lnTo>
                  <a:pt x="1980" y="20"/>
                </a:lnTo>
                <a:lnTo>
                  <a:pt x="1988" y="24"/>
                </a:lnTo>
                <a:lnTo>
                  <a:pt x="1992" y="28"/>
                </a:lnTo>
                <a:lnTo>
                  <a:pt x="1996" y="32"/>
                </a:lnTo>
                <a:lnTo>
                  <a:pt x="1998" y="40"/>
                </a:lnTo>
                <a:lnTo>
                  <a:pt x="1998" y="40"/>
                </a:lnTo>
                <a:lnTo>
                  <a:pt x="1998" y="40"/>
                </a:lnTo>
                <a:lnTo>
                  <a:pt x="1998" y="40"/>
                </a:lnTo>
                <a:lnTo>
                  <a:pt x="2000" y="40"/>
                </a:lnTo>
                <a:lnTo>
                  <a:pt x="2000" y="40"/>
                </a:lnTo>
                <a:lnTo>
                  <a:pt x="2002" y="32"/>
                </a:lnTo>
                <a:lnTo>
                  <a:pt x="2004" y="28"/>
                </a:lnTo>
                <a:lnTo>
                  <a:pt x="2010" y="22"/>
                </a:lnTo>
                <a:lnTo>
                  <a:pt x="2016" y="20"/>
                </a:lnTo>
                <a:close/>
                <a:moveTo>
                  <a:pt x="1962" y="20"/>
                </a:moveTo>
                <a:lnTo>
                  <a:pt x="1962" y="20"/>
                </a:lnTo>
                <a:lnTo>
                  <a:pt x="1962" y="20"/>
                </a:lnTo>
                <a:lnTo>
                  <a:pt x="1962" y="20"/>
                </a:lnTo>
                <a:lnTo>
                  <a:pt x="1962" y="18"/>
                </a:lnTo>
                <a:lnTo>
                  <a:pt x="1962" y="18"/>
                </a:lnTo>
                <a:lnTo>
                  <a:pt x="1956" y="16"/>
                </a:lnTo>
                <a:lnTo>
                  <a:pt x="1950" y="12"/>
                </a:lnTo>
                <a:lnTo>
                  <a:pt x="1946" y="6"/>
                </a:lnTo>
                <a:lnTo>
                  <a:pt x="1944" y="0"/>
                </a:lnTo>
                <a:lnTo>
                  <a:pt x="1944" y="0"/>
                </a:lnTo>
                <a:lnTo>
                  <a:pt x="1944" y="0"/>
                </a:lnTo>
                <a:lnTo>
                  <a:pt x="1944" y="0"/>
                </a:lnTo>
                <a:lnTo>
                  <a:pt x="1944" y="0"/>
                </a:lnTo>
                <a:lnTo>
                  <a:pt x="1944" y="0"/>
                </a:lnTo>
                <a:lnTo>
                  <a:pt x="1942" y="6"/>
                </a:lnTo>
                <a:lnTo>
                  <a:pt x="1938" y="12"/>
                </a:lnTo>
                <a:lnTo>
                  <a:pt x="1932" y="16"/>
                </a:lnTo>
                <a:lnTo>
                  <a:pt x="1926" y="18"/>
                </a:lnTo>
                <a:lnTo>
                  <a:pt x="1926" y="18"/>
                </a:lnTo>
                <a:lnTo>
                  <a:pt x="1926" y="20"/>
                </a:lnTo>
                <a:lnTo>
                  <a:pt x="1926" y="20"/>
                </a:lnTo>
                <a:lnTo>
                  <a:pt x="1926" y="20"/>
                </a:lnTo>
                <a:lnTo>
                  <a:pt x="1926" y="20"/>
                </a:lnTo>
                <a:lnTo>
                  <a:pt x="1932" y="24"/>
                </a:lnTo>
                <a:lnTo>
                  <a:pt x="1938" y="28"/>
                </a:lnTo>
                <a:lnTo>
                  <a:pt x="1942" y="32"/>
                </a:lnTo>
                <a:lnTo>
                  <a:pt x="1944" y="40"/>
                </a:lnTo>
                <a:lnTo>
                  <a:pt x="1944" y="40"/>
                </a:lnTo>
                <a:lnTo>
                  <a:pt x="1944" y="40"/>
                </a:lnTo>
                <a:lnTo>
                  <a:pt x="1944" y="40"/>
                </a:lnTo>
                <a:lnTo>
                  <a:pt x="1944" y="40"/>
                </a:lnTo>
                <a:lnTo>
                  <a:pt x="1944" y="40"/>
                </a:lnTo>
                <a:lnTo>
                  <a:pt x="1946" y="32"/>
                </a:lnTo>
                <a:lnTo>
                  <a:pt x="1950" y="28"/>
                </a:lnTo>
                <a:lnTo>
                  <a:pt x="1956" y="22"/>
                </a:lnTo>
                <a:lnTo>
                  <a:pt x="1962" y="20"/>
                </a:lnTo>
                <a:close/>
                <a:moveTo>
                  <a:pt x="1906" y="20"/>
                </a:moveTo>
                <a:lnTo>
                  <a:pt x="1906" y="20"/>
                </a:lnTo>
                <a:lnTo>
                  <a:pt x="1908" y="20"/>
                </a:lnTo>
                <a:lnTo>
                  <a:pt x="1908" y="20"/>
                </a:lnTo>
                <a:lnTo>
                  <a:pt x="1906" y="18"/>
                </a:lnTo>
                <a:lnTo>
                  <a:pt x="1906" y="18"/>
                </a:lnTo>
                <a:lnTo>
                  <a:pt x="1900" y="16"/>
                </a:lnTo>
                <a:lnTo>
                  <a:pt x="1894" y="12"/>
                </a:lnTo>
                <a:lnTo>
                  <a:pt x="1892" y="6"/>
                </a:lnTo>
                <a:lnTo>
                  <a:pt x="1890" y="0"/>
                </a:lnTo>
                <a:lnTo>
                  <a:pt x="1890" y="0"/>
                </a:lnTo>
                <a:lnTo>
                  <a:pt x="1888" y="0"/>
                </a:lnTo>
                <a:lnTo>
                  <a:pt x="1888" y="0"/>
                </a:lnTo>
                <a:lnTo>
                  <a:pt x="1888" y="0"/>
                </a:lnTo>
                <a:lnTo>
                  <a:pt x="1888" y="0"/>
                </a:lnTo>
                <a:lnTo>
                  <a:pt x="1886" y="6"/>
                </a:lnTo>
                <a:lnTo>
                  <a:pt x="1882" y="12"/>
                </a:lnTo>
                <a:lnTo>
                  <a:pt x="1878" y="16"/>
                </a:lnTo>
                <a:lnTo>
                  <a:pt x="1870" y="18"/>
                </a:lnTo>
                <a:lnTo>
                  <a:pt x="1870" y="18"/>
                </a:lnTo>
                <a:lnTo>
                  <a:pt x="1870" y="20"/>
                </a:lnTo>
                <a:lnTo>
                  <a:pt x="1870" y="20"/>
                </a:lnTo>
                <a:lnTo>
                  <a:pt x="1870" y="20"/>
                </a:lnTo>
                <a:lnTo>
                  <a:pt x="1870" y="20"/>
                </a:lnTo>
                <a:lnTo>
                  <a:pt x="1878" y="24"/>
                </a:lnTo>
                <a:lnTo>
                  <a:pt x="1882" y="28"/>
                </a:lnTo>
                <a:lnTo>
                  <a:pt x="1886" y="32"/>
                </a:lnTo>
                <a:lnTo>
                  <a:pt x="1888" y="40"/>
                </a:lnTo>
                <a:lnTo>
                  <a:pt x="1888" y="40"/>
                </a:lnTo>
                <a:lnTo>
                  <a:pt x="1888" y="40"/>
                </a:lnTo>
                <a:lnTo>
                  <a:pt x="1888" y="40"/>
                </a:lnTo>
                <a:lnTo>
                  <a:pt x="1890" y="40"/>
                </a:lnTo>
                <a:lnTo>
                  <a:pt x="1890" y="40"/>
                </a:lnTo>
                <a:lnTo>
                  <a:pt x="1892" y="32"/>
                </a:lnTo>
                <a:lnTo>
                  <a:pt x="1894" y="28"/>
                </a:lnTo>
                <a:lnTo>
                  <a:pt x="1900" y="22"/>
                </a:lnTo>
                <a:lnTo>
                  <a:pt x="1906" y="20"/>
                </a:lnTo>
                <a:close/>
                <a:moveTo>
                  <a:pt x="1852" y="20"/>
                </a:moveTo>
                <a:lnTo>
                  <a:pt x="1852" y="20"/>
                </a:lnTo>
                <a:lnTo>
                  <a:pt x="1852" y="20"/>
                </a:lnTo>
                <a:lnTo>
                  <a:pt x="1852" y="20"/>
                </a:lnTo>
                <a:lnTo>
                  <a:pt x="1852" y="18"/>
                </a:lnTo>
                <a:lnTo>
                  <a:pt x="1852" y="18"/>
                </a:lnTo>
                <a:lnTo>
                  <a:pt x="1846" y="16"/>
                </a:lnTo>
                <a:lnTo>
                  <a:pt x="1840" y="12"/>
                </a:lnTo>
                <a:lnTo>
                  <a:pt x="1836" y="6"/>
                </a:lnTo>
                <a:lnTo>
                  <a:pt x="1834" y="0"/>
                </a:lnTo>
                <a:lnTo>
                  <a:pt x="1834" y="0"/>
                </a:lnTo>
                <a:lnTo>
                  <a:pt x="1834" y="0"/>
                </a:lnTo>
                <a:lnTo>
                  <a:pt x="1834" y="0"/>
                </a:lnTo>
                <a:lnTo>
                  <a:pt x="1834" y="0"/>
                </a:lnTo>
                <a:lnTo>
                  <a:pt x="1834" y="0"/>
                </a:lnTo>
                <a:lnTo>
                  <a:pt x="1832" y="6"/>
                </a:lnTo>
                <a:lnTo>
                  <a:pt x="1828" y="12"/>
                </a:lnTo>
                <a:lnTo>
                  <a:pt x="1822" y="16"/>
                </a:lnTo>
                <a:lnTo>
                  <a:pt x="1816" y="18"/>
                </a:lnTo>
                <a:lnTo>
                  <a:pt x="1816" y="18"/>
                </a:lnTo>
                <a:lnTo>
                  <a:pt x="1816" y="20"/>
                </a:lnTo>
                <a:lnTo>
                  <a:pt x="1816" y="20"/>
                </a:lnTo>
                <a:lnTo>
                  <a:pt x="1816" y="20"/>
                </a:lnTo>
                <a:lnTo>
                  <a:pt x="1816" y="20"/>
                </a:lnTo>
                <a:lnTo>
                  <a:pt x="1822" y="24"/>
                </a:lnTo>
                <a:lnTo>
                  <a:pt x="1828" y="28"/>
                </a:lnTo>
                <a:lnTo>
                  <a:pt x="1832" y="32"/>
                </a:lnTo>
                <a:lnTo>
                  <a:pt x="1834" y="40"/>
                </a:lnTo>
                <a:lnTo>
                  <a:pt x="1834" y="40"/>
                </a:lnTo>
                <a:lnTo>
                  <a:pt x="1834" y="40"/>
                </a:lnTo>
                <a:lnTo>
                  <a:pt x="1834" y="40"/>
                </a:lnTo>
                <a:lnTo>
                  <a:pt x="1834" y="40"/>
                </a:lnTo>
                <a:lnTo>
                  <a:pt x="1834" y="40"/>
                </a:lnTo>
                <a:lnTo>
                  <a:pt x="1836" y="32"/>
                </a:lnTo>
                <a:lnTo>
                  <a:pt x="1840" y="28"/>
                </a:lnTo>
                <a:lnTo>
                  <a:pt x="1846" y="22"/>
                </a:lnTo>
                <a:lnTo>
                  <a:pt x="1852" y="20"/>
                </a:lnTo>
                <a:close/>
                <a:moveTo>
                  <a:pt x="1796" y="20"/>
                </a:moveTo>
                <a:lnTo>
                  <a:pt x="1796" y="20"/>
                </a:lnTo>
                <a:lnTo>
                  <a:pt x="1798" y="20"/>
                </a:lnTo>
                <a:lnTo>
                  <a:pt x="1798" y="20"/>
                </a:lnTo>
                <a:lnTo>
                  <a:pt x="1796" y="18"/>
                </a:lnTo>
                <a:lnTo>
                  <a:pt x="1796" y="18"/>
                </a:lnTo>
                <a:lnTo>
                  <a:pt x="1790" y="16"/>
                </a:lnTo>
                <a:lnTo>
                  <a:pt x="1784" y="12"/>
                </a:lnTo>
                <a:lnTo>
                  <a:pt x="1782" y="6"/>
                </a:lnTo>
                <a:lnTo>
                  <a:pt x="1780" y="0"/>
                </a:lnTo>
                <a:lnTo>
                  <a:pt x="1780" y="0"/>
                </a:lnTo>
                <a:lnTo>
                  <a:pt x="1778" y="0"/>
                </a:lnTo>
                <a:lnTo>
                  <a:pt x="1778" y="0"/>
                </a:lnTo>
                <a:lnTo>
                  <a:pt x="1778" y="0"/>
                </a:lnTo>
                <a:lnTo>
                  <a:pt x="1778" y="0"/>
                </a:lnTo>
                <a:lnTo>
                  <a:pt x="1776" y="6"/>
                </a:lnTo>
                <a:lnTo>
                  <a:pt x="1772" y="12"/>
                </a:lnTo>
                <a:lnTo>
                  <a:pt x="1768" y="16"/>
                </a:lnTo>
                <a:lnTo>
                  <a:pt x="1760" y="18"/>
                </a:lnTo>
                <a:lnTo>
                  <a:pt x="1760" y="18"/>
                </a:lnTo>
                <a:lnTo>
                  <a:pt x="1760" y="20"/>
                </a:lnTo>
                <a:lnTo>
                  <a:pt x="1760" y="20"/>
                </a:lnTo>
                <a:lnTo>
                  <a:pt x="1760" y="20"/>
                </a:lnTo>
                <a:lnTo>
                  <a:pt x="1760" y="20"/>
                </a:lnTo>
                <a:lnTo>
                  <a:pt x="1768" y="24"/>
                </a:lnTo>
                <a:lnTo>
                  <a:pt x="1772" y="28"/>
                </a:lnTo>
                <a:lnTo>
                  <a:pt x="1776" y="32"/>
                </a:lnTo>
                <a:lnTo>
                  <a:pt x="1778" y="40"/>
                </a:lnTo>
                <a:lnTo>
                  <a:pt x="1778" y="40"/>
                </a:lnTo>
                <a:lnTo>
                  <a:pt x="1778" y="40"/>
                </a:lnTo>
                <a:lnTo>
                  <a:pt x="1778" y="40"/>
                </a:lnTo>
                <a:lnTo>
                  <a:pt x="1780" y="40"/>
                </a:lnTo>
                <a:lnTo>
                  <a:pt x="1780" y="40"/>
                </a:lnTo>
                <a:lnTo>
                  <a:pt x="1782" y="32"/>
                </a:lnTo>
                <a:lnTo>
                  <a:pt x="1784" y="28"/>
                </a:lnTo>
                <a:lnTo>
                  <a:pt x="1790" y="22"/>
                </a:lnTo>
                <a:lnTo>
                  <a:pt x="1796" y="20"/>
                </a:lnTo>
                <a:close/>
                <a:moveTo>
                  <a:pt x="1742" y="20"/>
                </a:moveTo>
                <a:lnTo>
                  <a:pt x="1742" y="20"/>
                </a:lnTo>
                <a:lnTo>
                  <a:pt x="1742" y="20"/>
                </a:lnTo>
                <a:lnTo>
                  <a:pt x="1742" y="20"/>
                </a:lnTo>
                <a:lnTo>
                  <a:pt x="1742" y="18"/>
                </a:lnTo>
                <a:lnTo>
                  <a:pt x="1742" y="18"/>
                </a:lnTo>
                <a:lnTo>
                  <a:pt x="1736" y="16"/>
                </a:lnTo>
                <a:lnTo>
                  <a:pt x="1730" y="12"/>
                </a:lnTo>
                <a:lnTo>
                  <a:pt x="1726" y="6"/>
                </a:lnTo>
                <a:lnTo>
                  <a:pt x="1724" y="0"/>
                </a:lnTo>
                <a:lnTo>
                  <a:pt x="1724" y="0"/>
                </a:lnTo>
                <a:lnTo>
                  <a:pt x="1724" y="0"/>
                </a:lnTo>
                <a:lnTo>
                  <a:pt x="1724" y="0"/>
                </a:lnTo>
                <a:lnTo>
                  <a:pt x="1724" y="0"/>
                </a:lnTo>
                <a:lnTo>
                  <a:pt x="1724" y="0"/>
                </a:lnTo>
                <a:lnTo>
                  <a:pt x="1722" y="6"/>
                </a:lnTo>
                <a:lnTo>
                  <a:pt x="1718" y="12"/>
                </a:lnTo>
                <a:lnTo>
                  <a:pt x="1712" y="16"/>
                </a:lnTo>
                <a:lnTo>
                  <a:pt x="1706" y="18"/>
                </a:lnTo>
                <a:lnTo>
                  <a:pt x="1706" y="18"/>
                </a:lnTo>
                <a:lnTo>
                  <a:pt x="1706" y="20"/>
                </a:lnTo>
                <a:lnTo>
                  <a:pt x="1706" y="20"/>
                </a:lnTo>
                <a:lnTo>
                  <a:pt x="1706" y="20"/>
                </a:lnTo>
                <a:lnTo>
                  <a:pt x="1706" y="20"/>
                </a:lnTo>
                <a:lnTo>
                  <a:pt x="1712" y="24"/>
                </a:lnTo>
                <a:lnTo>
                  <a:pt x="1718" y="28"/>
                </a:lnTo>
                <a:lnTo>
                  <a:pt x="1722" y="32"/>
                </a:lnTo>
                <a:lnTo>
                  <a:pt x="1724" y="40"/>
                </a:lnTo>
                <a:lnTo>
                  <a:pt x="1724" y="40"/>
                </a:lnTo>
                <a:lnTo>
                  <a:pt x="1724" y="40"/>
                </a:lnTo>
                <a:lnTo>
                  <a:pt x="1724" y="40"/>
                </a:lnTo>
                <a:lnTo>
                  <a:pt x="1724" y="40"/>
                </a:lnTo>
                <a:lnTo>
                  <a:pt x="1724" y="40"/>
                </a:lnTo>
                <a:lnTo>
                  <a:pt x="1726" y="32"/>
                </a:lnTo>
                <a:lnTo>
                  <a:pt x="1730" y="28"/>
                </a:lnTo>
                <a:lnTo>
                  <a:pt x="1736" y="22"/>
                </a:lnTo>
                <a:lnTo>
                  <a:pt x="1742" y="20"/>
                </a:lnTo>
                <a:close/>
                <a:moveTo>
                  <a:pt x="1686" y="20"/>
                </a:moveTo>
                <a:lnTo>
                  <a:pt x="1686" y="20"/>
                </a:lnTo>
                <a:lnTo>
                  <a:pt x="1688" y="20"/>
                </a:lnTo>
                <a:lnTo>
                  <a:pt x="1688" y="20"/>
                </a:lnTo>
                <a:lnTo>
                  <a:pt x="1686" y="18"/>
                </a:lnTo>
                <a:lnTo>
                  <a:pt x="1686" y="18"/>
                </a:lnTo>
                <a:lnTo>
                  <a:pt x="1680" y="16"/>
                </a:lnTo>
                <a:lnTo>
                  <a:pt x="1674" y="12"/>
                </a:lnTo>
                <a:lnTo>
                  <a:pt x="1672" y="6"/>
                </a:lnTo>
                <a:lnTo>
                  <a:pt x="1670" y="0"/>
                </a:lnTo>
                <a:lnTo>
                  <a:pt x="1670" y="0"/>
                </a:lnTo>
                <a:lnTo>
                  <a:pt x="1668" y="0"/>
                </a:lnTo>
                <a:lnTo>
                  <a:pt x="1668" y="0"/>
                </a:lnTo>
                <a:lnTo>
                  <a:pt x="1668" y="0"/>
                </a:lnTo>
                <a:lnTo>
                  <a:pt x="1668" y="0"/>
                </a:lnTo>
                <a:lnTo>
                  <a:pt x="1666" y="6"/>
                </a:lnTo>
                <a:lnTo>
                  <a:pt x="1662" y="12"/>
                </a:lnTo>
                <a:lnTo>
                  <a:pt x="1658" y="16"/>
                </a:lnTo>
                <a:lnTo>
                  <a:pt x="1650" y="18"/>
                </a:lnTo>
                <a:lnTo>
                  <a:pt x="1650" y="18"/>
                </a:lnTo>
                <a:lnTo>
                  <a:pt x="1650" y="20"/>
                </a:lnTo>
                <a:lnTo>
                  <a:pt x="1650" y="20"/>
                </a:lnTo>
                <a:lnTo>
                  <a:pt x="1650" y="20"/>
                </a:lnTo>
                <a:lnTo>
                  <a:pt x="1650" y="20"/>
                </a:lnTo>
                <a:lnTo>
                  <a:pt x="1658" y="24"/>
                </a:lnTo>
                <a:lnTo>
                  <a:pt x="1662" y="28"/>
                </a:lnTo>
                <a:lnTo>
                  <a:pt x="1666" y="32"/>
                </a:lnTo>
                <a:lnTo>
                  <a:pt x="1668" y="40"/>
                </a:lnTo>
                <a:lnTo>
                  <a:pt x="1668" y="40"/>
                </a:lnTo>
                <a:lnTo>
                  <a:pt x="1668" y="40"/>
                </a:lnTo>
                <a:lnTo>
                  <a:pt x="1668" y="40"/>
                </a:lnTo>
                <a:lnTo>
                  <a:pt x="1670" y="40"/>
                </a:lnTo>
                <a:lnTo>
                  <a:pt x="1670" y="40"/>
                </a:lnTo>
                <a:lnTo>
                  <a:pt x="1672" y="32"/>
                </a:lnTo>
                <a:lnTo>
                  <a:pt x="1674" y="28"/>
                </a:lnTo>
                <a:lnTo>
                  <a:pt x="1680" y="22"/>
                </a:lnTo>
                <a:lnTo>
                  <a:pt x="1686" y="20"/>
                </a:lnTo>
                <a:close/>
                <a:moveTo>
                  <a:pt x="1632" y="20"/>
                </a:moveTo>
                <a:lnTo>
                  <a:pt x="1632" y="20"/>
                </a:lnTo>
                <a:lnTo>
                  <a:pt x="1632" y="20"/>
                </a:lnTo>
                <a:lnTo>
                  <a:pt x="1632" y="20"/>
                </a:lnTo>
                <a:lnTo>
                  <a:pt x="1632" y="18"/>
                </a:lnTo>
                <a:lnTo>
                  <a:pt x="1632" y="18"/>
                </a:lnTo>
                <a:lnTo>
                  <a:pt x="1626" y="16"/>
                </a:lnTo>
                <a:lnTo>
                  <a:pt x="1620" y="12"/>
                </a:lnTo>
                <a:lnTo>
                  <a:pt x="1616" y="6"/>
                </a:lnTo>
                <a:lnTo>
                  <a:pt x="1614" y="0"/>
                </a:lnTo>
                <a:lnTo>
                  <a:pt x="1614" y="0"/>
                </a:lnTo>
                <a:lnTo>
                  <a:pt x="1614" y="0"/>
                </a:lnTo>
                <a:lnTo>
                  <a:pt x="1614" y="0"/>
                </a:lnTo>
                <a:lnTo>
                  <a:pt x="1614" y="0"/>
                </a:lnTo>
                <a:lnTo>
                  <a:pt x="1614" y="0"/>
                </a:lnTo>
                <a:lnTo>
                  <a:pt x="1612" y="6"/>
                </a:lnTo>
                <a:lnTo>
                  <a:pt x="1608" y="12"/>
                </a:lnTo>
                <a:lnTo>
                  <a:pt x="1602" y="16"/>
                </a:lnTo>
                <a:lnTo>
                  <a:pt x="1596" y="18"/>
                </a:lnTo>
                <a:lnTo>
                  <a:pt x="1596" y="18"/>
                </a:lnTo>
                <a:lnTo>
                  <a:pt x="1596" y="20"/>
                </a:lnTo>
                <a:lnTo>
                  <a:pt x="1596" y="20"/>
                </a:lnTo>
                <a:lnTo>
                  <a:pt x="1596" y="20"/>
                </a:lnTo>
                <a:lnTo>
                  <a:pt x="1596" y="20"/>
                </a:lnTo>
                <a:lnTo>
                  <a:pt x="1602" y="24"/>
                </a:lnTo>
                <a:lnTo>
                  <a:pt x="1608" y="28"/>
                </a:lnTo>
                <a:lnTo>
                  <a:pt x="1612" y="32"/>
                </a:lnTo>
                <a:lnTo>
                  <a:pt x="1614" y="40"/>
                </a:lnTo>
                <a:lnTo>
                  <a:pt x="1614" y="40"/>
                </a:lnTo>
                <a:lnTo>
                  <a:pt x="1614" y="40"/>
                </a:lnTo>
                <a:lnTo>
                  <a:pt x="1614" y="40"/>
                </a:lnTo>
                <a:lnTo>
                  <a:pt x="1614" y="40"/>
                </a:lnTo>
                <a:lnTo>
                  <a:pt x="1614" y="40"/>
                </a:lnTo>
                <a:lnTo>
                  <a:pt x="1616" y="32"/>
                </a:lnTo>
                <a:lnTo>
                  <a:pt x="1620" y="28"/>
                </a:lnTo>
                <a:lnTo>
                  <a:pt x="1626" y="22"/>
                </a:lnTo>
                <a:lnTo>
                  <a:pt x="1632" y="20"/>
                </a:lnTo>
                <a:close/>
                <a:moveTo>
                  <a:pt x="1576" y="20"/>
                </a:moveTo>
                <a:lnTo>
                  <a:pt x="1576" y="20"/>
                </a:lnTo>
                <a:lnTo>
                  <a:pt x="1578" y="20"/>
                </a:lnTo>
                <a:lnTo>
                  <a:pt x="1578" y="20"/>
                </a:lnTo>
                <a:lnTo>
                  <a:pt x="1576" y="18"/>
                </a:lnTo>
                <a:lnTo>
                  <a:pt x="1576" y="18"/>
                </a:lnTo>
                <a:lnTo>
                  <a:pt x="1570" y="16"/>
                </a:lnTo>
                <a:lnTo>
                  <a:pt x="1564" y="12"/>
                </a:lnTo>
                <a:lnTo>
                  <a:pt x="1562" y="6"/>
                </a:lnTo>
                <a:lnTo>
                  <a:pt x="1560" y="0"/>
                </a:lnTo>
                <a:lnTo>
                  <a:pt x="1560" y="0"/>
                </a:lnTo>
                <a:lnTo>
                  <a:pt x="1558" y="0"/>
                </a:lnTo>
                <a:lnTo>
                  <a:pt x="1558" y="0"/>
                </a:lnTo>
                <a:lnTo>
                  <a:pt x="1558" y="0"/>
                </a:lnTo>
                <a:lnTo>
                  <a:pt x="1558" y="0"/>
                </a:lnTo>
                <a:lnTo>
                  <a:pt x="1556" y="6"/>
                </a:lnTo>
                <a:lnTo>
                  <a:pt x="1552" y="12"/>
                </a:lnTo>
                <a:lnTo>
                  <a:pt x="1548" y="16"/>
                </a:lnTo>
                <a:lnTo>
                  <a:pt x="1540" y="18"/>
                </a:lnTo>
                <a:lnTo>
                  <a:pt x="1540" y="18"/>
                </a:lnTo>
                <a:lnTo>
                  <a:pt x="1540" y="20"/>
                </a:lnTo>
                <a:lnTo>
                  <a:pt x="1540" y="20"/>
                </a:lnTo>
                <a:lnTo>
                  <a:pt x="1540" y="20"/>
                </a:lnTo>
                <a:lnTo>
                  <a:pt x="1540" y="20"/>
                </a:lnTo>
                <a:lnTo>
                  <a:pt x="1548" y="24"/>
                </a:lnTo>
                <a:lnTo>
                  <a:pt x="1552" y="28"/>
                </a:lnTo>
                <a:lnTo>
                  <a:pt x="1556" y="32"/>
                </a:lnTo>
                <a:lnTo>
                  <a:pt x="1558" y="40"/>
                </a:lnTo>
                <a:lnTo>
                  <a:pt x="1558" y="40"/>
                </a:lnTo>
                <a:lnTo>
                  <a:pt x="1558" y="40"/>
                </a:lnTo>
                <a:lnTo>
                  <a:pt x="1558" y="40"/>
                </a:lnTo>
                <a:lnTo>
                  <a:pt x="1560" y="40"/>
                </a:lnTo>
                <a:lnTo>
                  <a:pt x="1560" y="40"/>
                </a:lnTo>
                <a:lnTo>
                  <a:pt x="1562" y="32"/>
                </a:lnTo>
                <a:lnTo>
                  <a:pt x="1564" y="28"/>
                </a:lnTo>
                <a:lnTo>
                  <a:pt x="1570" y="22"/>
                </a:lnTo>
                <a:lnTo>
                  <a:pt x="1576" y="20"/>
                </a:lnTo>
                <a:close/>
                <a:moveTo>
                  <a:pt x="1522" y="20"/>
                </a:moveTo>
                <a:lnTo>
                  <a:pt x="1522" y="20"/>
                </a:lnTo>
                <a:lnTo>
                  <a:pt x="1522" y="20"/>
                </a:lnTo>
                <a:lnTo>
                  <a:pt x="1522" y="20"/>
                </a:lnTo>
                <a:lnTo>
                  <a:pt x="1522" y="18"/>
                </a:lnTo>
                <a:lnTo>
                  <a:pt x="1522" y="18"/>
                </a:lnTo>
                <a:lnTo>
                  <a:pt x="1516" y="16"/>
                </a:lnTo>
                <a:lnTo>
                  <a:pt x="1510" y="12"/>
                </a:lnTo>
                <a:lnTo>
                  <a:pt x="1506" y="6"/>
                </a:lnTo>
                <a:lnTo>
                  <a:pt x="1504" y="0"/>
                </a:lnTo>
                <a:lnTo>
                  <a:pt x="1504" y="0"/>
                </a:lnTo>
                <a:lnTo>
                  <a:pt x="1504" y="0"/>
                </a:lnTo>
                <a:lnTo>
                  <a:pt x="1504" y="0"/>
                </a:lnTo>
                <a:lnTo>
                  <a:pt x="1504" y="0"/>
                </a:lnTo>
                <a:lnTo>
                  <a:pt x="1504" y="0"/>
                </a:lnTo>
                <a:lnTo>
                  <a:pt x="1502" y="6"/>
                </a:lnTo>
                <a:lnTo>
                  <a:pt x="1498" y="12"/>
                </a:lnTo>
                <a:lnTo>
                  <a:pt x="1492" y="16"/>
                </a:lnTo>
                <a:lnTo>
                  <a:pt x="1486" y="18"/>
                </a:lnTo>
                <a:lnTo>
                  <a:pt x="1486" y="18"/>
                </a:lnTo>
                <a:lnTo>
                  <a:pt x="1486" y="20"/>
                </a:lnTo>
                <a:lnTo>
                  <a:pt x="1486" y="20"/>
                </a:lnTo>
                <a:lnTo>
                  <a:pt x="1486" y="20"/>
                </a:lnTo>
                <a:lnTo>
                  <a:pt x="1486" y="20"/>
                </a:lnTo>
                <a:lnTo>
                  <a:pt x="1492" y="24"/>
                </a:lnTo>
                <a:lnTo>
                  <a:pt x="1498" y="28"/>
                </a:lnTo>
                <a:lnTo>
                  <a:pt x="1502" y="32"/>
                </a:lnTo>
                <a:lnTo>
                  <a:pt x="1504" y="40"/>
                </a:lnTo>
                <a:lnTo>
                  <a:pt x="1504" y="40"/>
                </a:lnTo>
                <a:lnTo>
                  <a:pt x="1504" y="40"/>
                </a:lnTo>
                <a:lnTo>
                  <a:pt x="1504" y="40"/>
                </a:lnTo>
                <a:lnTo>
                  <a:pt x="1504" y="40"/>
                </a:lnTo>
                <a:lnTo>
                  <a:pt x="1504" y="40"/>
                </a:lnTo>
                <a:lnTo>
                  <a:pt x="1506" y="32"/>
                </a:lnTo>
                <a:lnTo>
                  <a:pt x="1510" y="28"/>
                </a:lnTo>
                <a:lnTo>
                  <a:pt x="1516" y="22"/>
                </a:lnTo>
                <a:lnTo>
                  <a:pt x="1522" y="20"/>
                </a:lnTo>
                <a:close/>
                <a:moveTo>
                  <a:pt x="1466" y="20"/>
                </a:moveTo>
                <a:lnTo>
                  <a:pt x="1466" y="20"/>
                </a:lnTo>
                <a:lnTo>
                  <a:pt x="1468" y="20"/>
                </a:lnTo>
                <a:lnTo>
                  <a:pt x="1468" y="20"/>
                </a:lnTo>
                <a:lnTo>
                  <a:pt x="1466" y="18"/>
                </a:lnTo>
                <a:lnTo>
                  <a:pt x="1466" y="18"/>
                </a:lnTo>
                <a:lnTo>
                  <a:pt x="1460" y="16"/>
                </a:lnTo>
                <a:lnTo>
                  <a:pt x="1454" y="12"/>
                </a:lnTo>
                <a:lnTo>
                  <a:pt x="1452" y="6"/>
                </a:lnTo>
                <a:lnTo>
                  <a:pt x="1450" y="0"/>
                </a:lnTo>
                <a:lnTo>
                  <a:pt x="1450" y="0"/>
                </a:lnTo>
                <a:lnTo>
                  <a:pt x="1448" y="0"/>
                </a:lnTo>
                <a:lnTo>
                  <a:pt x="1448" y="0"/>
                </a:lnTo>
                <a:lnTo>
                  <a:pt x="1448" y="0"/>
                </a:lnTo>
                <a:lnTo>
                  <a:pt x="1448" y="0"/>
                </a:lnTo>
                <a:lnTo>
                  <a:pt x="1446" y="6"/>
                </a:lnTo>
                <a:lnTo>
                  <a:pt x="1442" y="12"/>
                </a:lnTo>
                <a:lnTo>
                  <a:pt x="1438" y="16"/>
                </a:lnTo>
                <a:lnTo>
                  <a:pt x="1430" y="18"/>
                </a:lnTo>
                <a:lnTo>
                  <a:pt x="1430" y="18"/>
                </a:lnTo>
                <a:lnTo>
                  <a:pt x="1430" y="20"/>
                </a:lnTo>
                <a:lnTo>
                  <a:pt x="1430" y="20"/>
                </a:lnTo>
                <a:lnTo>
                  <a:pt x="1430" y="20"/>
                </a:lnTo>
                <a:lnTo>
                  <a:pt x="1430" y="20"/>
                </a:lnTo>
                <a:lnTo>
                  <a:pt x="1438" y="24"/>
                </a:lnTo>
                <a:lnTo>
                  <a:pt x="1442" y="28"/>
                </a:lnTo>
                <a:lnTo>
                  <a:pt x="1446" y="32"/>
                </a:lnTo>
                <a:lnTo>
                  <a:pt x="1448" y="40"/>
                </a:lnTo>
                <a:lnTo>
                  <a:pt x="1448" y="40"/>
                </a:lnTo>
                <a:lnTo>
                  <a:pt x="1448" y="40"/>
                </a:lnTo>
                <a:lnTo>
                  <a:pt x="1448" y="40"/>
                </a:lnTo>
                <a:lnTo>
                  <a:pt x="1450" y="40"/>
                </a:lnTo>
                <a:lnTo>
                  <a:pt x="1450" y="40"/>
                </a:lnTo>
                <a:lnTo>
                  <a:pt x="1452" y="32"/>
                </a:lnTo>
                <a:lnTo>
                  <a:pt x="1454" y="28"/>
                </a:lnTo>
                <a:lnTo>
                  <a:pt x="1460" y="22"/>
                </a:lnTo>
                <a:lnTo>
                  <a:pt x="1466" y="20"/>
                </a:lnTo>
                <a:close/>
                <a:moveTo>
                  <a:pt x="1412" y="20"/>
                </a:moveTo>
                <a:lnTo>
                  <a:pt x="1412" y="20"/>
                </a:lnTo>
                <a:lnTo>
                  <a:pt x="1412" y="20"/>
                </a:lnTo>
                <a:lnTo>
                  <a:pt x="1412" y="20"/>
                </a:lnTo>
                <a:lnTo>
                  <a:pt x="1412" y="18"/>
                </a:lnTo>
                <a:lnTo>
                  <a:pt x="1412" y="18"/>
                </a:lnTo>
                <a:lnTo>
                  <a:pt x="1406" y="16"/>
                </a:lnTo>
                <a:lnTo>
                  <a:pt x="1400" y="12"/>
                </a:lnTo>
                <a:lnTo>
                  <a:pt x="1396" y="6"/>
                </a:lnTo>
                <a:lnTo>
                  <a:pt x="1394" y="0"/>
                </a:lnTo>
                <a:lnTo>
                  <a:pt x="1394" y="0"/>
                </a:lnTo>
                <a:lnTo>
                  <a:pt x="1394" y="0"/>
                </a:lnTo>
                <a:lnTo>
                  <a:pt x="1394" y="0"/>
                </a:lnTo>
                <a:lnTo>
                  <a:pt x="1394" y="0"/>
                </a:lnTo>
                <a:lnTo>
                  <a:pt x="1394" y="0"/>
                </a:lnTo>
                <a:lnTo>
                  <a:pt x="1392" y="6"/>
                </a:lnTo>
                <a:lnTo>
                  <a:pt x="1388" y="12"/>
                </a:lnTo>
                <a:lnTo>
                  <a:pt x="1382" y="16"/>
                </a:lnTo>
                <a:lnTo>
                  <a:pt x="1376" y="18"/>
                </a:lnTo>
                <a:lnTo>
                  <a:pt x="1376" y="18"/>
                </a:lnTo>
                <a:lnTo>
                  <a:pt x="1376" y="20"/>
                </a:lnTo>
                <a:lnTo>
                  <a:pt x="1376" y="20"/>
                </a:lnTo>
                <a:lnTo>
                  <a:pt x="1376" y="20"/>
                </a:lnTo>
                <a:lnTo>
                  <a:pt x="1376" y="20"/>
                </a:lnTo>
                <a:lnTo>
                  <a:pt x="1382" y="24"/>
                </a:lnTo>
                <a:lnTo>
                  <a:pt x="1388" y="28"/>
                </a:lnTo>
                <a:lnTo>
                  <a:pt x="1392" y="32"/>
                </a:lnTo>
                <a:lnTo>
                  <a:pt x="1394" y="40"/>
                </a:lnTo>
                <a:lnTo>
                  <a:pt x="1394" y="40"/>
                </a:lnTo>
                <a:lnTo>
                  <a:pt x="1394" y="40"/>
                </a:lnTo>
                <a:lnTo>
                  <a:pt x="1394" y="40"/>
                </a:lnTo>
                <a:lnTo>
                  <a:pt x="1394" y="40"/>
                </a:lnTo>
                <a:lnTo>
                  <a:pt x="1394" y="40"/>
                </a:lnTo>
                <a:lnTo>
                  <a:pt x="1396" y="32"/>
                </a:lnTo>
                <a:lnTo>
                  <a:pt x="1400" y="28"/>
                </a:lnTo>
                <a:lnTo>
                  <a:pt x="1406" y="22"/>
                </a:lnTo>
                <a:lnTo>
                  <a:pt x="1412" y="20"/>
                </a:lnTo>
                <a:close/>
                <a:moveTo>
                  <a:pt x="1356" y="20"/>
                </a:moveTo>
                <a:lnTo>
                  <a:pt x="1356" y="20"/>
                </a:lnTo>
                <a:lnTo>
                  <a:pt x="1358" y="20"/>
                </a:lnTo>
                <a:lnTo>
                  <a:pt x="1358" y="20"/>
                </a:lnTo>
                <a:lnTo>
                  <a:pt x="1356" y="18"/>
                </a:lnTo>
                <a:lnTo>
                  <a:pt x="1356" y="18"/>
                </a:lnTo>
                <a:lnTo>
                  <a:pt x="1350" y="16"/>
                </a:lnTo>
                <a:lnTo>
                  <a:pt x="1344" y="12"/>
                </a:lnTo>
                <a:lnTo>
                  <a:pt x="1342" y="6"/>
                </a:lnTo>
                <a:lnTo>
                  <a:pt x="1340" y="0"/>
                </a:lnTo>
                <a:lnTo>
                  <a:pt x="1340" y="0"/>
                </a:lnTo>
                <a:lnTo>
                  <a:pt x="1338" y="0"/>
                </a:lnTo>
                <a:lnTo>
                  <a:pt x="1338" y="0"/>
                </a:lnTo>
                <a:lnTo>
                  <a:pt x="1338" y="0"/>
                </a:lnTo>
                <a:lnTo>
                  <a:pt x="1338" y="0"/>
                </a:lnTo>
                <a:lnTo>
                  <a:pt x="1336" y="6"/>
                </a:lnTo>
                <a:lnTo>
                  <a:pt x="1332" y="12"/>
                </a:lnTo>
                <a:lnTo>
                  <a:pt x="1328" y="16"/>
                </a:lnTo>
                <a:lnTo>
                  <a:pt x="1320" y="18"/>
                </a:lnTo>
                <a:lnTo>
                  <a:pt x="1320" y="18"/>
                </a:lnTo>
                <a:lnTo>
                  <a:pt x="1320" y="20"/>
                </a:lnTo>
                <a:lnTo>
                  <a:pt x="1320" y="20"/>
                </a:lnTo>
                <a:lnTo>
                  <a:pt x="1320" y="20"/>
                </a:lnTo>
                <a:lnTo>
                  <a:pt x="1320" y="20"/>
                </a:lnTo>
                <a:lnTo>
                  <a:pt x="1328" y="24"/>
                </a:lnTo>
                <a:lnTo>
                  <a:pt x="1332" y="28"/>
                </a:lnTo>
                <a:lnTo>
                  <a:pt x="1336" y="32"/>
                </a:lnTo>
                <a:lnTo>
                  <a:pt x="1338" y="40"/>
                </a:lnTo>
                <a:lnTo>
                  <a:pt x="1338" y="40"/>
                </a:lnTo>
                <a:lnTo>
                  <a:pt x="1338" y="40"/>
                </a:lnTo>
                <a:lnTo>
                  <a:pt x="1338" y="40"/>
                </a:lnTo>
                <a:lnTo>
                  <a:pt x="1340" y="40"/>
                </a:lnTo>
                <a:lnTo>
                  <a:pt x="1340" y="40"/>
                </a:lnTo>
                <a:lnTo>
                  <a:pt x="1342" y="32"/>
                </a:lnTo>
                <a:lnTo>
                  <a:pt x="1344" y="28"/>
                </a:lnTo>
                <a:lnTo>
                  <a:pt x="1350" y="22"/>
                </a:lnTo>
                <a:lnTo>
                  <a:pt x="1356" y="20"/>
                </a:lnTo>
                <a:close/>
                <a:moveTo>
                  <a:pt x="1302" y="20"/>
                </a:moveTo>
                <a:lnTo>
                  <a:pt x="1302" y="20"/>
                </a:lnTo>
                <a:lnTo>
                  <a:pt x="1302" y="20"/>
                </a:lnTo>
                <a:lnTo>
                  <a:pt x="1302" y="20"/>
                </a:lnTo>
                <a:lnTo>
                  <a:pt x="1302" y="18"/>
                </a:lnTo>
                <a:lnTo>
                  <a:pt x="1302" y="18"/>
                </a:lnTo>
                <a:lnTo>
                  <a:pt x="1296" y="16"/>
                </a:lnTo>
                <a:lnTo>
                  <a:pt x="1290" y="12"/>
                </a:lnTo>
                <a:lnTo>
                  <a:pt x="1286" y="6"/>
                </a:lnTo>
                <a:lnTo>
                  <a:pt x="1284" y="0"/>
                </a:lnTo>
                <a:lnTo>
                  <a:pt x="1284" y="0"/>
                </a:lnTo>
                <a:lnTo>
                  <a:pt x="1284" y="0"/>
                </a:lnTo>
                <a:lnTo>
                  <a:pt x="1284" y="0"/>
                </a:lnTo>
                <a:lnTo>
                  <a:pt x="1282" y="0"/>
                </a:lnTo>
                <a:lnTo>
                  <a:pt x="1282" y="0"/>
                </a:lnTo>
                <a:lnTo>
                  <a:pt x="1282" y="6"/>
                </a:lnTo>
                <a:lnTo>
                  <a:pt x="1278" y="12"/>
                </a:lnTo>
                <a:lnTo>
                  <a:pt x="1272" y="16"/>
                </a:lnTo>
                <a:lnTo>
                  <a:pt x="1266" y="18"/>
                </a:lnTo>
                <a:lnTo>
                  <a:pt x="1266" y="18"/>
                </a:lnTo>
                <a:lnTo>
                  <a:pt x="1266" y="20"/>
                </a:lnTo>
                <a:lnTo>
                  <a:pt x="1266" y="20"/>
                </a:lnTo>
                <a:lnTo>
                  <a:pt x="1266" y="20"/>
                </a:lnTo>
                <a:lnTo>
                  <a:pt x="1266" y="20"/>
                </a:lnTo>
                <a:lnTo>
                  <a:pt x="1272" y="24"/>
                </a:lnTo>
                <a:lnTo>
                  <a:pt x="1278" y="28"/>
                </a:lnTo>
                <a:lnTo>
                  <a:pt x="1282" y="32"/>
                </a:lnTo>
                <a:lnTo>
                  <a:pt x="1282" y="40"/>
                </a:lnTo>
                <a:lnTo>
                  <a:pt x="1282" y="40"/>
                </a:lnTo>
                <a:lnTo>
                  <a:pt x="1284" y="40"/>
                </a:lnTo>
                <a:lnTo>
                  <a:pt x="1284" y="40"/>
                </a:lnTo>
                <a:lnTo>
                  <a:pt x="1284" y="40"/>
                </a:lnTo>
                <a:lnTo>
                  <a:pt x="1284" y="40"/>
                </a:lnTo>
                <a:lnTo>
                  <a:pt x="1286" y="32"/>
                </a:lnTo>
                <a:lnTo>
                  <a:pt x="1290" y="28"/>
                </a:lnTo>
                <a:lnTo>
                  <a:pt x="1296" y="22"/>
                </a:lnTo>
                <a:lnTo>
                  <a:pt x="1302" y="20"/>
                </a:lnTo>
                <a:close/>
                <a:moveTo>
                  <a:pt x="1246" y="20"/>
                </a:moveTo>
                <a:lnTo>
                  <a:pt x="1246" y="20"/>
                </a:lnTo>
                <a:lnTo>
                  <a:pt x="1248" y="20"/>
                </a:lnTo>
                <a:lnTo>
                  <a:pt x="1248" y="20"/>
                </a:lnTo>
                <a:lnTo>
                  <a:pt x="1246" y="18"/>
                </a:lnTo>
                <a:lnTo>
                  <a:pt x="1246" y="18"/>
                </a:lnTo>
                <a:lnTo>
                  <a:pt x="1240" y="16"/>
                </a:lnTo>
                <a:lnTo>
                  <a:pt x="1234" y="12"/>
                </a:lnTo>
                <a:lnTo>
                  <a:pt x="1232" y="6"/>
                </a:lnTo>
                <a:lnTo>
                  <a:pt x="1230" y="0"/>
                </a:lnTo>
                <a:lnTo>
                  <a:pt x="1230" y="0"/>
                </a:lnTo>
                <a:lnTo>
                  <a:pt x="1228" y="0"/>
                </a:lnTo>
                <a:lnTo>
                  <a:pt x="1228" y="0"/>
                </a:lnTo>
                <a:lnTo>
                  <a:pt x="1228" y="0"/>
                </a:lnTo>
                <a:lnTo>
                  <a:pt x="1228" y="0"/>
                </a:lnTo>
                <a:lnTo>
                  <a:pt x="1226" y="6"/>
                </a:lnTo>
                <a:lnTo>
                  <a:pt x="1222" y="12"/>
                </a:lnTo>
                <a:lnTo>
                  <a:pt x="1218" y="16"/>
                </a:lnTo>
                <a:lnTo>
                  <a:pt x="1210" y="18"/>
                </a:lnTo>
                <a:lnTo>
                  <a:pt x="1210" y="18"/>
                </a:lnTo>
                <a:lnTo>
                  <a:pt x="1210" y="20"/>
                </a:lnTo>
                <a:lnTo>
                  <a:pt x="1210" y="20"/>
                </a:lnTo>
                <a:lnTo>
                  <a:pt x="1210" y="20"/>
                </a:lnTo>
                <a:lnTo>
                  <a:pt x="1210" y="20"/>
                </a:lnTo>
                <a:lnTo>
                  <a:pt x="1218" y="24"/>
                </a:lnTo>
                <a:lnTo>
                  <a:pt x="1222" y="28"/>
                </a:lnTo>
                <a:lnTo>
                  <a:pt x="1226" y="32"/>
                </a:lnTo>
                <a:lnTo>
                  <a:pt x="1228" y="40"/>
                </a:lnTo>
                <a:lnTo>
                  <a:pt x="1228" y="40"/>
                </a:lnTo>
                <a:lnTo>
                  <a:pt x="1228" y="40"/>
                </a:lnTo>
                <a:lnTo>
                  <a:pt x="1228" y="40"/>
                </a:lnTo>
                <a:lnTo>
                  <a:pt x="1230" y="40"/>
                </a:lnTo>
                <a:lnTo>
                  <a:pt x="1230" y="40"/>
                </a:lnTo>
                <a:lnTo>
                  <a:pt x="1232" y="32"/>
                </a:lnTo>
                <a:lnTo>
                  <a:pt x="1234" y="28"/>
                </a:lnTo>
                <a:lnTo>
                  <a:pt x="1240" y="22"/>
                </a:lnTo>
                <a:lnTo>
                  <a:pt x="1246" y="20"/>
                </a:lnTo>
                <a:close/>
                <a:moveTo>
                  <a:pt x="1192" y="20"/>
                </a:moveTo>
                <a:lnTo>
                  <a:pt x="1192" y="20"/>
                </a:lnTo>
                <a:lnTo>
                  <a:pt x="1192" y="20"/>
                </a:lnTo>
                <a:lnTo>
                  <a:pt x="1192" y="20"/>
                </a:lnTo>
                <a:lnTo>
                  <a:pt x="1192" y="18"/>
                </a:lnTo>
                <a:lnTo>
                  <a:pt x="1192" y="18"/>
                </a:lnTo>
                <a:lnTo>
                  <a:pt x="1186" y="16"/>
                </a:lnTo>
                <a:lnTo>
                  <a:pt x="1180" y="12"/>
                </a:lnTo>
                <a:lnTo>
                  <a:pt x="1176" y="6"/>
                </a:lnTo>
                <a:lnTo>
                  <a:pt x="1174" y="0"/>
                </a:lnTo>
                <a:lnTo>
                  <a:pt x="1174" y="0"/>
                </a:lnTo>
                <a:lnTo>
                  <a:pt x="1174" y="0"/>
                </a:lnTo>
                <a:lnTo>
                  <a:pt x="1174" y="0"/>
                </a:lnTo>
                <a:lnTo>
                  <a:pt x="1172" y="0"/>
                </a:lnTo>
                <a:lnTo>
                  <a:pt x="1172" y="0"/>
                </a:lnTo>
                <a:lnTo>
                  <a:pt x="1172" y="6"/>
                </a:lnTo>
                <a:lnTo>
                  <a:pt x="1168" y="12"/>
                </a:lnTo>
                <a:lnTo>
                  <a:pt x="1162" y="16"/>
                </a:lnTo>
                <a:lnTo>
                  <a:pt x="1156" y="18"/>
                </a:lnTo>
                <a:lnTo>
                  <a:pt x="1156" y="18"/>
                </a:lnTo>
                <a:lnTo>
                  <a:pt x="1156" y="20"/>
                </a:lnTo>
                <a:lnTo>
                  <a:pt x="1156" y="20"/>
                </a:lnTo>
                <a:lnTo>
                  <a:pt x="1156" y="20"/>
                </a:lnTo>
                <a:lnTo>
                  <a:pt x="1156" y="20"/>
                </a:lnTo>
                <a:lnTo>
                  <a:pt x="1162" y="24"/>
                </a:lnTo>
                <a:lnTo>
                  <a:pt x="1168" y="28"/>
                </a:lnTo>
                <a:lnTo>
                  <a:pt x="1172" y="32"/>
                </a:lnTo>
                <a:lnTo>
                  <a:pt x="1172" y="40"/>
                </a:lnTo>
                <a:lnTo>
                  <a:pt x="1172" y="40"/>
                </a:lnTo>
                <a:lnTo>
                  <a:pt x="1174" y="40"/>
                </a:lnTo>
                <a:lnTo>
                  <a:pt x="1174" y="40"/>
                </a:lnTo>
                <a:lnTo>
                  <a:pt x="1174" y="40"/>
                </a:lnTo>
                <a:lnTo>
                  <a:pt x="1174" y="40"/>
                </a:lnTo>
                <a:lnTo>
                  <a:pt x="1176" y="32"/>
                </a:lnTo>
                <a:lnTo>
                  <a:pt x="1180" y="28"/>
                </a:lnTo>
                <a:lnTo>
                  <a:pt x="1186" y="22"/>
                </a:lnTo>
                <a:lnTo>
                  <a:pt x="1192" y="20"/>
                </a:lnTo>
                <a:close/>
                <a:moveTo>
                  <a:pt x="1136" y="20"/>
                </a:moveTo>
                <a:lnTo>
                  <a:pt x="1136" y="20"/>
                </a:lnTo>
                <a:lnTo>
                  <a:pt x="1138" y="20"/>
                </a:lnTo>
                <a:lnTo>
                  <a:pt x="1138" y="20"/>
                </a:lnTo>
                <a:lnTo>
                  <a:pt x="1136" y="18"/>
                </a:lnTo>
                <a:lnTo>
                  <a:pt x="1136" y="18"/>
                </a:lnTo>
                <a:lnTo>
                  <a:pt x="1130" y="16"/>
                </a:lnTo>
                <a:lnTo>
                  <a:pt x="1124" y="12"/>
                </a:lnTo>
                <a:lnTo>
                  <a:pt x="1120" y="6"/>
                </a:lnTo>
                <a:lnTo>
                  <a:pt x="1120" y="0"/>
                </a:lnTo>
                <a:lnTo>
                  <a:pt x="1120" y="0"/>
                </a:lnTo>
                <a:lnTo>
                  <a:pt x="1118" y="0"/>
                </a:lnTo>
                <a:lnTo>
                  <a:pt x="1118" y="0"/>
                </a:lnTo>
                <a:lnTo>
                  <a:pt x="1118" y="0"/>
                </a:lnTo>
                <a:lnTo>
                  <a:pt x="1118" y="0"/>
                </a:lnTo>
                <a:lnTo>
                  <a:pt x="1116" y="6"/>
                </a:lnTo>
                <a:lnTo>
                  <a:pt x="1112" y="12"/>
                </a:lnTo>
                <a:lnTo>
                  <a:pt x="1108" y="16"/>
                </a:lnTo>
                <a:lnTo>
                  <a:pt x="1100" y="18"/>
                </a:lnTo>
                <a:lnTo>
                  <a:pt x="1100" y="18"/>
                </a:lnTo>
                <a:lnTo>
                  <a:pt x="1100" y="20"/>
                </a:lnTo>
                <a:lnTo>
                  <a:pt x="1100" y="20"/>
                </a:lnTo>
                <a:lnTo>
                  <a:pt x="1100" y="20"/>
                </a:lnTo>
                <a:lnTo>
                  <a:pt x="1100" y="20"/>
                </a:lnTo>
                <a:lnTo>
                  <a:pt x="1108" y="24"/>
                </a:lnTo>
                <a:lnTo>
                  <a:pt x="1112" y="28"/>
                </a:lnTo>
                <a:lnTo>
                  <a:pt x="1116" y="32"/>
                </a:lnTo>
                <a:lnTo>
                  <a:pt x="1118" y="40"/>
                </a:lnTo>
                <a:lnTo>
                  <a:pt x="1118" y="40"/>
                </a:lnTo>
                <a:lnTo>
                  <a:pt x="1118" y="40"/>
                </a:lnTo>
                <a:lnTo>
                  <a:pt x="1118" y="40"/>
                </a:lnTo>
                <a:lnTo>
                  <a:pt x="1120" y="40"/>
                </a:lnTo>
                <a:lnTo>
                  <a:pt x="1120" y="40"/>
                </a:lnTo>
                <a:lnTo>
                  <a:pt x="1122" y="32"/>
                </a:lnTo>
                <a:lnTo>
                  <a:pt x="1124" y="28"/>
                </a:lnTo>
                <a:lnTo>
                  <a:pt x="1130" y="22"/>
                </a:lnTo>
                <a:lnTo>
                  <a:pt x="1136" y="20"/>
                </a:lnTo>
                <a:close/>
                <a:moveTo>
                  <a:pt x="1082" y="20"/>
                </a:moveTo>
                <a:lnTo>
                  <a:pt x="1082" y="20"/>
                </a:lnTo>
                <a:lnTo>
                  <a:pt x="1082" y="20"/>
                </a:lnTo>
                <a:lnTo>
                  <a:pt x="1082" y="20"/>
                </a:lnTo>
                <a:lnTo>
                  <a:pt x="1082" y="18"/>
                </a:lnTo>
                <a:lnTo>
                  <a:pt x="1082" y="18"/>
                </a:lnTo>
                <a:lnTo>
                  <a:pt x="1076" y="16"/>
                </a:lnTo>
                <a:lnTo>
                  <a:pt x="1070" y="12"/>
                </a:lnTo>
                <a:lnTo>
                  <a:pt x="1066" y="6"/>
                </a:lnTo>
                <a:lnTo>
                  <a:pt x="1064" y="0"/>
                </a:lnTo>
                <a:lnTo>
                  <a:pt x="1064" y="0"/>
                </a:lnTo>
                <a:lnTo>
                  <a:pt x="1064" y="0"/>
                </a:lnTo>
                <a:lnTo>
                  <a:pt x="1064" y="0"/>
                </a:lnTo>
                <a:lnTo>
                  <a:pt x="1062" y="0"/>
                </a:lnTo>
                <a:lnTo>
                  <a:pt x="1062" y="0"/>
                </a:lnTo>
                <a:lnTo>
                  <a:pt x="1062" y="6"/>
                </a:lnTo>
                <a:lnTo>
                  <a:pt x="1058" y="12"/>
                </a:lnTo>
                <a:lnTo>
                  <a:pt x="1052" y="16"/>
                </a:lnTo>
                <a:lnTo>
                  <a:pt x="1046" y="18"/>
                </a:lnTo>
                <a:lnTo>
                  <a:pt x="1046" y="18"/>
                </a:lnTo>
                <a:lnTo>
                  <a:pt x="1044" y="20"/>
                </a:lnTo>
                <a:lnTo>
                  <a:pt x="1044" y="20"/>
                </a:lnTo>
                <a:lnTo>
                  <a:pt x="1046" y="20"/>
                </a:lnTo>
                <a:lnTo>
                  <a:pt x="1046" y="20"/>
                </a:lnTo>
                <a:lnTo>
                  <a:pt x="1052" y="24"/>
                </a:lnTo>
                <a:lnTo>
                  <a:pt x="1058" y="28"/>
                </a:lnTo>
                <a:lnTo>
                  <a:pt x="1062" y="32"/>
                </a:lnTo>
                <a:lnTo>
                  <a:pt x="1062" y="40"/>
                </a:lnTo>
                <a:lnTo>
                  <a:pt x="1062" y="40"/>
                </a:lnTo>
                <a:lnTo>
                  <a:pt x="1064" y="40"/>
                </a:lnTo>
                <a:lnTo>
                  <a:pt x="1064" y="40"/>
                </a:lnTo>
                <a:lnTo>
                  <a:pt x="1064" y="40"/>
                </a:lnTo>
                <a:lnTo>
                  <a:pt x="1064" y="40"/>
                </a:lnTo>
                <a:lnTo>
                  <a:pt x="1066" y="32"/>
                </a:lnTo>
                <a:lnTo>
                  <a:pt x="1070" y="28"/>
                </a:lnTo>
                <a:lnTo>
                  <a:pt x="1076" y="22"/>
                </a:lnTo>
                <a:lnTo>
                  <a:pt x="1082" y="20"/>
                </a:lnTo>
                <a:close/>
                <a:moveTo>
                  <a:pt x="1026" y="20"/>
                </a:moveTo>
                <a:lnTo>
                  <a:pt x="1026" y="20"/>
                </a:lnTo>
                <a:lnTo>
                  <a:pt x="1028" y="20"/>
                </a:lnTo>
                <a:lnTo>
                  <a:pt x="1028" y="20"/>
                </a:lnTo>
                <a:lnTo>
                  <a:pt x="1026" y="18"/>
                </a:lnTo>
                <a:lnTo>
                  <a:pt x="1026" y="18"/>
                </a:lnTo>
                <a:lnTo>
                  <a:pt x="1020" y="16"/>
                </a:lnTo>
                <a:lnTo>
                  <a:pt x="1014" y="12"/>
                </a:lnTo>
                <a:lnTo>
                  <a:pt x="1010" y="6"/>
                </a:lnTo>
                <a:lnTo>
                  <a:pt x="1010" y="0"/>
                </a:lnTo>
                <a:lnTo>
                  <a:pt x="1010" y="0"/>
                </a:lnTo>
                <a:lnTo>
                  <a:pt x="1008" y="0"/>
                </a:lnTo>
                <a:lnTo>
                  <a:pt x="1008" y="0"/>
                </a:lnTo>
                <a:lnTo>
                  <a:pt x="1008" y="0"/>
                </a:lnTo>
                <a:lnTo>
                  <a:pt x="1008" y="0"/>
                </a:lnTo>
                <a:lnTo>
                  <a:pt x="1006" y="6"/>
                </a:lnTo>
                <a:lnTo>
                  <a:pt x="1002" y="12"/>
                </a:lnTo>
                <a:lnTo>
                  <a:pt x="998" y="16"/>
                </a:lnTo>
                <a:lnTo>
                  <a:pt x="990" y="18"/>
                </a:lnTo>
                <a:lnTo>
                  <a:pt x="990" y="18"/>
                </a:lnTo>
                <a:lnTo>
                  <a:pt x="990" y="20"/>
                </a:lnTo>
                <a:lnTo>
                  <a:pt x="990" y="20"/>
                </a:lnTo>
                <a:lnTo>
                  <a:pt x="990" y="20"/>
                </a:lnTo>
                <a:lnTo>
                  <a:pt x="990" y="20"/>
                </a:lnTo>
                <a:lnTo>
                  <a:pt x="998" y="24"/>
                </a:lnTo>
                <a:lnTo>
                  <a:pt x="1002" y="28"/>
                </a:lnTo>
                <a:lnTo>
                  <a:pt x="1006" y="32"/>
                </a:lnTo>
                <a:lnTo>
                  <a:pt x="1008" y="40"/>
                </a:lnTo>
                <a:lnTo>
                  <a:pt x="1008" y="40"/>
                </a:lnTo>
                <a:lnTo>
                  <a:pt x="1008" y="40"/>
                </a:lnTo>
                <a:lnTo>
                  <a:pt x="1008" y="40"/>
                </a:lnTo>
                <a:lnTo>
                  <a:pt x="1010" y="40"/>
                </a:lnTo>
                <a:lnTo>
                  <a:pt x="1010" y="40"/>
                </a:lnTo>
                <a:lnTo>
                  <a:pt x="1010" y="32"/>
                </a:lnTo>
                <a:lnTo>
                  <a:pt x="1014" y="28"/>
                </a:lnTo>
                <a:lnTo>
                  <a:pt x="1020" y="22"/>
                </a:lnTo>
                <a:lnTo>
                  <a:pt x="1026" y="20"/>
                </a:lnTo>
                <a:close/>
                <a:moveTo>
                  <a:pt x="972" y="20"/>
                </a:moveTo>
                <a:lnTo>
                  <a:pt x="972" y="20"/>
                </a:lnTo>
                <a:lnTo>
                  <a:pt x="972" y="20"/>
                </a:lnTo>
                <a:lnTo>
                  <a:pt x="972" y="20"/>
                </a:lnTo>
                <a:lnTo>
                  <a:pt x="972" y="18"/>
                </a:lnTo>
                <a:lnTo>
                  <a:pt x="972" y="18"/>
                </a:lnTo>
                <a:lnTo>
                  <a:pt x="964" y="16"/>
                </a:lnTo>
                <a:lnTo>
                  <a:pt x="960" y="12"/>
                </a:lnTo>
                <a:lnTo>
                  <a:pt x="956" y="6"/>
                </a:lnTo>
                <a:lnTo>
                  <a:pt x="954" y="0"/>
                </a:lnTo>
                <a:lnTo>
                  <a:pt x="954" y="0"/>
                </a:lnTo>
                <a:lnTo>
                  <a:pt x="954" y="0"/>
                </a:lnTo>
                <a:lnTo>
                  <a:pt x="954" y="0"/>
                </a:lnTo>
                <a:lnTo>
                  <a:pt x="952" y="0"/>
                </a:lnTo>
                <a:lnTo>
                  <a:pt x="952" y="0"/>
                </a:lnTo>
                <a:lnTo>
                  <a:pt x="952" y="6"/>
                </a:lnTo>
                <a:lnTo>
                  <a:pt x="948" y="12"/>
                </a:lnTo>
                <a:lnTo>
                  <a:pt x="942" y="16"/>
                </a:lnTo>
                <a:lnTo>
                  <a:pt x="936" y="18"/>
                </a:lnTo>
                <a:lnTo>
                  <a:pt x="936" y="18"/>
                </a:lnTo>
                <a:lnTo>
                  <a:pt x="934" y="20"/>
                </a:lnTo>
                <a:lnTo>
                  <a:pt x="934" y="20"/>
                </a:lnTo>
                <a:lnTo>
                  <a:pt x="936" y="20"/>
                </a:lnTo>
                <a:lnTo>
                  <a:pt x="936" y="20"/>
                </a:lnTo>
                <a:lnTo>
                  <a:pt x="942" y="24"/>
                </a:lnTo>
                <a:lnTo>
                  <a:pt x="948" y="28"/>
                </a:lnTo>
                <a:lnTo>
                  <a:pt x="952" y="32"/>
                </a:lnTo>
                <a:lnTo>
                  <a:pt x="952" y="40"/>
                </a:lnTo>
                <a:lnTo>
                  <a:pt x="952" y="40"/>
                </a:lnTo>
                <a:lnTo>
                  <a:pt x="954" y="40"/>
                </a:lnTo>
                <a:lnTo>
                  <a:pt x="954" y="40"/>
                </a:lnTo>
                <a:lnTo>
                  <a:pt x="954" y="40"/>
                </a:lnTo>
                <a:lnTo>
                  <a:pt x="954" y="40"/>
                </a:lnTo>
                <a:lnTo>
                  <a:pt x="956" y="32"/>
                </a:lnTo>
                <a:lnTo>
                  <a:pt x="960" y="28"/>
                </a:lnTo>
                <a:lnTo>
                  <a:pt x="964" y="22"/>
                </a:lnTo>
                <a:lnTo>
                  <a:pt x="972" y="20"/>
                </a:lnTo>
                <a:close/>
                <a:moveTo>
                  <a:pt x="916" y="20"/>
                </a:moveTo>
                <a:lnTo>
                  <a:pt x="916" y="20"/>
                </a:lnTo>
                <a:lnTo>
                  <a:pt x="918" y="20"/>
                </a:lnTo>
                <a:lnTo>
                  <a:pt x="918" y="20"/>
                </a:lnTo>
                <a:lnTo>
                  <a:pt x="916" y="18"/>
                </a:lnTo>
                <a:lnTo>
                  <a:pt x="916" y="18"/>
                </a:lnTo>
                <a:lnTo>
                  <a:pt x="910" y="16"/>
                </a:lnTo>
                <a:lnTo>
                  <a:pt x="904" y="12"/>
                </a:lnTo>
                <a:lnTo>
                  <a:pt x="900" y="6"/>
                </a:lnTo>
                <a:lnTo>
                  <a:pt x="900" y="0"/>
                </a:lnTo>
                <a:lnTo>
                  <a:pt x="900" y="0"/>
                </a:lnTo>
                <a:lnTo>
                  <a:pt x="898" y="0"/>
                </a:lnTo>
                <a:lnTo>
                  <a:pt x="898" y="0"/>
                </a:lnTo>
                <a:lnTo>
                  <a:pt x="898" y="0"/>
                </a:lnTo>
                <a:lnTo>
                  <a:pt x="898" y="0"/>
                </a:lnTo>
                <a:lnTo>
                  <a:pt x="896" y="6"/>
                </a:lnTo>
                <a:lnTo>
                  <a:pt x="892" y="12"/>
                </a:lnTo>
                <a:lnTo>
                  <a:pt x="888" y="16"/>
                </a:lnTo>
                <a:lnTo>
                  <a:pt x="880" y="18"/>
                </a:lnTo>
                <a:lnTo>
                  <a:pt x="880" y="18"/>
                </a:lnTo>
                <a:lnTo>
                  <a:pt x="880" y="20"/>
                </a:lnTo>
                <a:lnTo>
                  <a:pt x="880" y="20"/>
                </a:lnTo>
                <a:lnTo>
                  <a:pt x="880" y="20"/>
                </a:lnTo>
                <a:lnTo>
                  <a:pt x="880" y="20"/>
                </a:lnTo>
                <a:lnTo>
                  <a:pt x="888" y="24"/>
                </a:lnTo>
                <a:lnTo>
                  <a:pt x="892" y="28"/>
                </a:lnTo>
                <a:lnTo>
                  <a:pt x="896" y="32"/>
                </a:lnTo>
                <a:lnTo>
                  <a:pt x="898" y="40"/>
                </a:lnTo>
                <a:lnTo>
                  <a:pt x="898" y="40"/>
                </a:lnTo>
                <a:lnTo>
                  <a:pt x="898" y="40"/>
                </a:lnTo>
                <a:lnTo>
                  <a:pt x="898" y="40"/>
                </a:lnTo>
                <a:lnTo>
                  <a:pt x="900" y="40"/>
                </a:lnTo>
                <a:lnTo>
                  <a:pt x="900" y="40"/>
                </a:lnTo>
                <a:lnTo>
                  <a:pt x="900" y="32"/>
                </a:lnTo>
                <a:lnTo>
                  <a:pt x="904" y="28"/>
                </a:lnTo>
                <a:lnTo>
                  <a:pt x="910" y="22"/>
                </a:lnTo>
                <a:lnTo>
                  <a:pt x="916" y="20"/>
                </a:lnTo>
                <a:close/>
                <a:moveTo>
                  <a:pt x="862" y="20"/>
                </a:moveTo>
                <a:lnTo>
                  <a:pt x="862" y="20"/>
                </a:lnTo>
                <a:lnTo>
                  <a:pt x="862" y="20"/>
                </a:lnTo>
                <a:lnTo>
                  <a:pt x="862" y="20"/>
                </a:lnTo>
                <a:lnTo>
                  <a:pt x="862" y="18"/>
                </a:lnTo>
                <a:lnTo>
                  <a:pt x="862" y="18"/>
                </a:lnTo>
                <a:lnTo>
                  <a:pt x="854" y="16"/>
                </a:lnTo>
                <a:lnTo>
                  <a:pt x="850" y="12"/>
                </a:lnTo>
                <a:lnTo>
                  <a:pt x="846" y="6"/>
                </a:lnTo>
                <a:lnTo>
                  <a:pt x="844" y="0"/>
                </a:lnTo>
                <a:lnTo>
                  <a:pt x="844" y="0"/>
                </a:lnTo>
                <a:lnTo>
                  <a:pt x="844" y="0"/>
                </a:lnTo>
                <a:lnTo>
                  <a:pt x="844" y="0"/>
                </a:lnTo>
                <a:lnTo>
                  <a:pt x="842" y="0"/>
                </a:lnTo>
                <a:lnTo>
                  <a:pt x="842" y="0"/>
                </a:lnTo>
                <a:lnTo>
                  <a:pt x="842" y="6"/>
                </a:lnTo>
                <a:lnTo>
                  <a:pt x="838" y="12"/>
                </a:lnTo>
                <a:lnTo>
                  <a:pt x="832" y="16"/>
                </a:lnTo>
                <a:lnTo>
                  <a:pt x="826" y="18"/>
                </a:lnTo>
                <a:lnTo>
                  <a:pt x="826" y="18"/>
                </a:lnTo>
                <a:lnTo>
                  <a:pt x="824" y="20"/>
                </a:lnTo>
                <a:lnTo>
                  <a:pt x="824" y="20"/>
                </a:lnTo>
                <a:lnTo>
                  <a:pt x="826" y="20"/>
                </a:lnTo>
                <a:lnTo>
                  <a:pt x="826" y="20"/>
                </a:lnTo>
                <a:lnTo>
                  <a:pt x="832" y="24"/>
                </a:lnTo>
                <a:lnTo>
                  <a:pt x="838" y="28"/>
                </a:lnTo>
                <a:lnTo>
                  <a:pt x="842" y="32"/>
                </a:lnTo>
                <a:lnTo>
                  <a:pt x="842" y="40"/>
                </a:lnTo>
                <a:lnTo>
                  <a:pt x="842" y="40"/>
                </a:lnTo>
                <a:lnTo>
                  <a:pt x="844" y="40"/>
                </a:lnTo>
                <a:lnTo>
                  <a:pt x="844" y="40"/>
                </a:lnTo>
                <a:lnTo>
                  <a:pt x="844" y="40"/>
                </a:lnTo>
                <a:lnTo>
                  <a:pt x="844" y="40"/>
                </a:lnTo>
                <a:lnTo>
                  <a:pt x="846" y="32"/>
                </a:lnTo>
                <a:lnTo>
                  <a:pt x="850" y="28"/>
                </a:lnTo>
                <a:lnTo>
                  <a:pt x="854" y="22"/>
                </a:lnTo>
                <a:lnTo>
                  <a:pt x="862" y="20"/>
                </a:lnTo>
                <a:close/>
                <a:moveTo>
                  <a:pt x="806" y="20"/>
                </a:moveTo>
                <a:lnTo>
                  <a:pt x="806" y="20"/>
                </a:lnTo>
                <a:lnTo>
                  <a:pt x="808" y="20"/>
                </a:lnTo>
                <a:lnTo>
                  <a:pt x="808" y="20"/>
                </a:lnTo>
                <a:lnTo>
                  <a:pt x="806" y="18"/>
                </a:lnTo>
                <a:lnTo>
                  <a:pt x="806" y="18"/>
                </a:lnTo>
                <a:lnTo>
                  <a:pt x="800" y="16"/>
                </a:lnTo>
                <a:lnTo>
                  <a:pt x="794" y="12"/>
                </a:lnTo>
                <a:lnTo>
                  <a:pt x="790" y="6"/>
                </a:lnTo>
                <a:lnTo>
                  <a:pt x="790" y="0"/>
                </a:lnTo>
                <a:lnTo>
                  <a:pt x="790" y="0"/>
                </a:lnTo>
                <a:lnTo>
                  <a:pt x="788" y="0"/>
                </a:lnTo>
                <a:lnTo>
                  <a:pt x="788" y="0"/>
                </a:lnTo>
                <a:lnTo>
                  <a:pt x="788" y="0"/>
                </a:lnTo>
                <a:lnTo>
                  <a:pt x="788" y="0"/>
                </a:lnTo>
                <a:lnTo>
                  <a:pt x="786" y="6"/>
                </a:lnTo>
                <a:lnTo>
                  <a:pt x="782" y="12"/>
                </a:lnTo>
                <a:lnTo>
                  <a:pt x="778" y="16"/>
                </a:lnTo>
                <a:lnTo>
                  <a:pt x="770" y="18"/>
                </a:lnTo>
                <a:lnTo>
                  <a:pt x="770" y="18"/>
                </a:lnTo>
                <a:lnTo>
                  <a:pt x="770" y="20"/>
                </a:lnTo>
                <a:lnTo>
                  <a:pt x="770" y="20"/>
                </a:lnTo>
                <a:lnTo>
                  <a:pt x="770" y="20"/>
                </a:lnTo>
                <a:lnTo>
                  <a:pt x="770" y="20"/>
                </a:lnTo>
                <a:lnTo>
                  <a:pt x="778" y="24"/>
                </a:lnTo>
                <a:lnTo>
                  <a:pt x="782" y="28"/>
                </a:lnTo>
                <a:lnTo>
                  <a:pt x="786" y="32"/>
                </a:lnTo>
                <a:lnTo>
                  <a:pt x="788" y="40"/>
                </a:lnTo>
                <a:lnTo>
                  <a:pt x="788" y="40"/>
                </a:lnTo>
                <a:lnTo>
                  <a:pt x="788" y="40"/>
                </a:lnTo>
                <a:lnTo>
                  <a:pt x="788" y="40"/>
                </a:lnTo>
                <a:lnTo>
                  <a:pt x="790" y="40"/>
                </a:lnTo>
                <a:lnTo>
                  <a:pt x="790" y="40"/>
                </a:lnTo>
                <a:lnTo>
                  <a:pt x="790" y="32"/>
                </a:lnTo>
                <a:lnTo>
                  <a:pt x="794" y="28"/>
                </a:lnTo>
                <a:lnTo>
                  <a:pt x="800" y="22"/>
                </a:lnTo>
                <a:lnTo>
                  <a:pt x="806" y="20"/>
                </a:lnTo>
                <a:close/>
                <a:moveTo>
                  <a:pt x="752" y="20"/>
                </a:moveTo>
                <a:lnTo>
                  <a:pt x="752" y="20"/>
                </a:lnTo>
                <a:lnTo>
                  <a:pt x="752" y="20"/>
                </a:lnTo>
                <a:lnTo>
                  <a:pt x="752" y="20"/>
                </a:lnTo>
                <a:lnTo>
                  <a:pt x="752" y="18"/>
                </a:lnTo>
                <a:lnTo>
                  <a:pt x="752" y="18"/>
                </a:lnTo>
                <a:lnTo>
                  <a:pt x="744" y="16"/>
                </a:lnTo>
                <a:lnTo>
                  <a:pt x="740" y="12"/>
                </a:lnTo>
                <a:lnTo>
                  <a:pt x="736" y="6"/>
                </a:lnTo>
                <a:lnTo>
                  <a:pt x="734" y="0"/>
                </a:lnTo>
                <a:lnTo>
                  <a:pt x="734" y="0"/>
                </a:lnTo>
                <a:lnTo>
                  <a:pt x="734" y="0"/>
                </a:lnTo>
                <a:lnTo>
                  <a:pt x="734" y="0"/>
                </a:lnTo>
                <a:lnTo>
                  <a:pt x="732" y="0"/>
                </a:lnTo>
                <a:lnTo>
                  <a:pt x="732" y="0"/>
                </a:lnTo>
                <a:lnTo>
                  <a:pt x="732" y="6"/>
                </a:lnTo>
                <a:lnTo>
                  <a:pt x="728" y="12"/>
                </a:lnTo>
                <a:lnTo>
                  <a:pt x="722" y="16"/>
                </a:lnTo>
                <a:lnTo>
                  <a:pt x="716" y="18"/>
                </a:lnTo>
                <a:lnTo>
                  <a:pt x="716" y="18"/>
                </a:lnTo>
                <a:lnTo>
                  <a:pt x="714" y="20"/>
                </a:lnTo>
                <a:lnTo>
                  <a:pt x="714" y="20"/>
                </a:lnTo>
                <a:lnTo>
                  <a:pt x="716" y="20"/>
                </a:lnTo>
                <a:lnTo>
                  <a:pt x="716" y="20"/>
                </a:lnTo>
                <a:lnTo>
                  <a:pt x="722" y="24"/>
                </a:lnTo>
                <a:lnTo>
                  <a:pt x="728" y="28"/>
                </a:lnTo>
                <a:lnTo>
                  <a:pt x="732" y="32"/>
                </a:lnTo>
                <a:lnTo>
                  <a:pt x="732" y="40"/>
                </a:lnTo>
                <a:lnTo>
                  <a:pt x="732" y="40"/>
                </a:lnTo>
                <a:lnTo>
                  <a:pt x="734" y="40"/>
                </a:lnTo>
                <a:lnTo>
                  <a:pt x="734" y="40"/>
                </a:lnTo>
                <a:lnTo>
                  <a:pt x="734" y="40"/>
                </a:lnTo>
                <a:lnTo>
                  <a:pt x="734" y="40"/>
                </a:lnTo>
                <a:lnTo>
                  <a:pt x="736" y="32"/>
                </a:lnTo>
                <a:lnTo>
                  <a:pt x="740" y="28"/>
                </a:lnTo>
                <a:lnTo>
                  <a:pt x="744" y="22"/>
                </a:lnTo>
                <a:lnTo>
                  <a:pt x="752" y="20"/>
                </a:lnTo>
                <a:close/>
                <a:moveTo>
                  <a:pt x="696" y="20"/>
                </a:moveTo>
                <a:lnTo>
                  <a:pt x="696" y="20"/>
                </a:lnTo>
                <a:lnTo>
                  <a:pt x="698" y="20"/>
                </a:lnTo>
                <a:lnTo>
                  <a:pt x="698" y="20"/>
                </a:lnTo>
                <a:lnTo>
                  <a:pt x="696" y="18"/>
                </a:lnTo>
                <a:lnTo>
                  <a:pt x="696" y="18"/>
                </a:lnTo>
                <a:lnTo>
                  <a:pt x="690" y="16"/>
                </a:lnTo>
                <a:lnTo>
                  <a:pt x="684" y="12"/>
                </a:lnTo>
                <a:lnTo>
                  <a:pt x="680" y="6"/>
                </a:lnTo>
                <a:lnTo>
                  <a:pt x="680" y="0"/>
                </a:lnTo>
                <a:lnTo>
                  <a:pt x="680" y="0"/>
                </a:lnTo>
                <a:lnTo>
                  <a:pt x="678" y="0"/>
                </a:lnTo>
                <a:lnTo>
                  <a:pt x="678" y="0"/>
                </a:lnTo>
                <a:lnTo>
                  <a:pt x="678" y="0"/>
                </a:lnTo>
                <a:lnTo>
                  <a:pt x="678" y="0"/>
                </a:lnTo>
                <a:lnTo>
                  <a:pt x="676" y="6"/>
                </a:lnTo>
                <a:lnTo>
                  <a:pt x="672" y="12"/>
                </a:lnTo>
                <a:lnTo>
                  <a:pt x="668" y="16"/>
                </a:lnTo>
                <a:lnTo>
                  <a:pt x="660" y="18"/>
                </a:lnTo>
                <a:lnTo>
                  <a:pt x="660" y="18"/>
                </a:lnTo>
                <a:lnTo>
                  <a:pt x="660" y="20"/>
                </a:lnTo>
                <a:lnTo>
                  <a:pt x="660" y="20"/>
                </a:lnTo>
                <a:lnTo>
                  <a:pt x="660" y="20"/>
                </a:lnTo>
                <a:lnTo>
                  <a:pt x="660" y="20"/>
                </a:lnTo>
                <a:lnTo>
                  <a:pt x="668" y="24"/>
                </a:lnTo>
                <a:lnTo>
                  <a:pt x="672" y="28"/>
                </a:lnTo>
                <a:lnTo>
                  <a:pt x="676" y="32"/>
                </a:lnTo>
                <a:lnTo>
                  <a:pt x="678" y="40"/>
                </a:lnTo>
                <a:lnTo>
                  <a:pt x="678" y="40"/>
                </a:lnTo>
                <a:lnTo>
                  <a:pt x="678" y="40"/>
                </a:lnTo>
                <a:lnTo>
                  <a:pt x="678" y="40"/>
                </a:lnTo>
                <a:lnTo>
                  <a:pt x="680" y="40"/>
                </a:lnTo>
                <a:lnTo>
                  <a:pt x="680" y="40"/>
                </a:lnTo>
                <a:lnTo>
                  <a:pt x="680" y="32"/>
                </a:lnTo>
                <a:lnTo>
                  <a:pt x="684" y="28"/>
                </a:lnTo>
                <a:lnTo>
                  <a:pt x="690" y="22"/>
                </a:lnTo>
                <a:lnTo>
                  <a:pt x="696" y="20"/>
                </a:lnTo>
                <a:close/>
                <a:moveTo>
                  <a:pt x="642" y="20"/>
                </a:moveTo>
                <a:lnTo>
                  <a:pt x="642" y="20"/>
                </a:lnTo>
                <a:lnTo>
                  <a:pt x="642" y="20"/>
                </a:lnTo>
                <a:lnTo>
                  <a:pt x="642" y="20"/>
                </a:lnTo>
                <a:lnTo>
                  <a:pt x="642" y="18"/>
                </a:lnTo>
                <a:lnTo>
                  <a:pt x="642" y="18"/>
                </a:lnTo>
                <a:lnTo>
                  <a:pt x="634" y="16"/>
                </a:lnTo>
                <a:lnTo>
                  <a:pt x="630" y="12"/>
                </a:lnTo>
                <a:lnTo>
                  <a:pt x="626" y="6"/>
                </a:lnTo>
                <a:lnTo>
                  <a:pt x="624" y="0"/>
                </a:lnTo>
                <a:lnTo>
                  <a:pt x="624" y="0"/>
                </a:lnTo>
                <a:lnTo>
                  <a:pt x="624" y="0"/>
                </a:lnTo>
                <a:lnTo>
                  <a:pt x="624" y="0"/>
                </a:lnTo>
                <a:lnTo>
                  <a:pt x="622" y="0"/>
                </a:lnTo>
                <a:lnTo>
                  <a:pt x="622" y="0"/>
                </a:lnTo>
                <a:lnTo>
                  <a:pt x="622" y="6"/>
                </a:lnTo>
                <a:lnTo>
                  <a:pt x="618" y="12"/>
                </a:lnTo>
                <a:lnTo>
                  <a:pt x="612" y="16"/>
                </a:lnTo>
                <a:lnTo>
                  <a:pt x="606" y="18"/>
                </a:lnTo>
                <a:lnTo>
                  <a:pt x="606" y="18"/>
                </a:lnTo>
                <a:lnTo>
                  <a:pt x="604" y="20"/>
                </a:lnTo>
                <a:lnTo>
                  <a:pt x="604" y="20"/>
                </a:lnTo>
                <a:lnTo>
                  <a:pt x="606" y="20"/>
                </a:lnTo>
                <a:lnTo>
                  <a:pt x="606" y="20"/>
                </a:lnTo>
                <a:lnTo>
                  <a:pt x="612" y="24"/>
                </a:lnTo>
                <a:lnTo>
                  <a:pt x="618" y="28"/>
                </a:lnTo>
                <a:lnTo>
                  <a:pt x="622" y="32"/>
                </a:lnTo>
                <a:lnTo>
                  <a:pt x="622" y="40"/>
                </a:lnTo>
                <a:lnTo>
                  <a:pt x="622" y="40"/>
                </a:lnTo>
                <a:lnTo>
                  <a:pt x="624" y="40"/>
                </a:lnTo>
                <a:lnTo>
                  <a:pt x="624" y="40"/>
                </a:lnTo>
                <a:lnTo>
                  <a:pt x="624" y="40"/>
                </a:lnTo>
                <a:lnTo>
                  <a:pt x="624" y="40"/>
                </a:lnTo>
                <a:lnTo>
                  <a:pt x="626" y="32"/>
                </a:lnTo>
                <a:lnTo>
                  <a:pt x="630" y="28"/>
                </a:lnTo>
                <a:lnTo>
                  <a:pt x="634" y="22"/>
                </a:lnTo>
                <a:lnTo>
                  <a:pt x="642" y="20"/>
                </a:lnTo>
                <a:close/>
                <a:moveTo>
                  <a:pt x="586" y="20"/>
                </a:moveTo>
                <a:lnTo>
                  <a:pt x="586" y="20"/>
                </a:lnTo>
                <a:lnTo>
                  <a:pt x="588" y="20"/>
                </a:lnTo>
                <a:lnTo>
                  <a:pt x="588" y="20"/>
                </a:lnTo>
                <a:lnTo>
                  <a:pt x="586" y="18"/>
                </a:lnTo>
                <a:lnTo>
                  <a:pt x="586" y="18"/>
                </a:lnTo>
                <a:lnTo>
                  <a:pt x="580" y="16"/>
                </a:lnTo>
                <a:lnTo>
                  <a:pt x="574" y="12"/>
                </a:lnTo>
                <a:lnTo>
                  <a:pt x="570" y="6"/>
                </a:lnTo>
                <a:lnTo>
                  <a:pt x="570" y="0"/>
                </a:lnTo>
                <a:lnTo>
                  <a:pt x="570" y="0"/>
                </a:lnTo>
                <a:lnTo>
                  <a:pt x="568" y="0"/>
                </a:lnTo>
                <a:lnTo>
                  <a:pt x="568" y="0"/>
                </a:lnTo>
                <a:lnTo>
                  <a:pt x="568" y="0"/>
                </a:lnTo>
                <a:lnTo>
                  <a:pt x="568" y="0"/>
                </a:lnTo>
                <a:lnTo>
                  <a:pt x="566" y="6"/>
                </a:lnTo>
                <a:lnTo>
                  <a:pt x="562" y="12"/>
                </a:lnTo>
                <a:lnTo>
                  <a:pt x="558" y="16"/>
                </a:lnTo>
                <a:lnTo>
                  <a:pt x="550" y="18"/>
                </a:lnTo>
                <a:lnTo>
                  <a:pt x="550" y="18"/>
                </a:lnTo>
                <a:lnTo>
                  <a:pt x="550" y="20"/>
                </a:lnTo>
                <a:lnTo>
                  <a:pt x="550" y="20"/>
                </a:lnTo>
                <a:lnTo>
                  <a:pt x="550" y="20"/>
                </a:lnTo>
                <a:lnTo>
                  <a:pt x="550" y="20"/>
                </a:lnTo>
                <a:lnTo>
                  <a:pt x="558" y="24"/>
                </a:lnTo>
                <a:lnTo>
                  <a:pt x="562" y="28"/>
                </a:lnTo>
                <a:lnTo>
                  <a:pt x="566" y="32"/>
                </a:lnTo>
                <a:lnTo>
                  <a:pt x="568" y="40"/>
                </a:lnTo>
                <a:lnTo>
                  <a:pt x="568" y="40"/>
                </a:lnTo>
                <a:lnTo>
                  <a:pt x="568" y="40"/>
                </a:lnTo>
                <a:lnTo>
                  <a:pt x="568" y="40"/>
                </a:lnTo>
                <a:lnTo>
                  <a:pt x="570" y="40"/>
                </a:lnTo>
                <a:lnTo>
                  <a:pt x="570" y="40"/>
                </a:lnTo>
                <a:lnTo>
                  <a:pt x="570" y="32"/>
                </a:lnTo>
                <a:lnTo>
                  <a:pt x="574" y="28"/>
                </a:lnTo>
                <a:lnTo>
                  <a:pt x="580" y="22"/>
                </a:lnTo>
                <a:lnTo>
                  <a:pt x="586" y="20"/>
                </a:lnTo>
                <a:close/>
                <a:moveTo>
                  <a:pt x="532" y="20"/>
                </a:moveTo>
                <a:lnTo>
                  <a:pt x="532" y="20"/>
                </a:lnTo>
                <a:lnTo>
                  <a:pt x="532" y="20"/>
                </a:lnTo>
                <a:lnTo>
                  <a:pt x="532" y="20"/>
                </a:lnTo>
                <a:lnTo>
                  <a:pt x="532" y="18"/>
                </a:lnTo>
                <a:lnTo>
                  <a:pt x="532" y="18"/>
                </a:lnTo>
                <a:lnTo>
                  <a:pt x="524" y="16"/>
                </a:lnTo>
                <a:lnTo>
                  <a:pt x="520" y="12"/>
                </a:lnTo>
                <a:lnTo>
                  <a:pt x="516" y="6"/>
                </a:lnTo>
                <a:lnTo>
                  <a:pt x="514" y="0"/>
                </a:lnTo>
                <a:lnTo>
                  <a:pt x="514" y="0"/>
                </a:lnTo>
                <a:lnTo>
                  <a:pt x="514" y="0"/>
                </a:lnTo>
                <a:lnTo>
                  <a:pt x="514" y="0"/>
                </a:lnTo>
                <a:lnTo>
                  <a:pt x="512" y="0"/>
                </a:lnTo>
                <a:lnTo>
                  <a:pt x="512" y="0"/>
                </a:lnTo>
                <a:lnTo>
                  <a:pt x="512" y="6"/>
                </a:lnTo>
                <a:lnTo>
                  <a:pt x="508" y="12"/>
                </a:lnTo>
                <a:lnTo>
                  <a:pt x="502" y="16"/>
                </a:lnTo>
                <a:lnTo>
                  <a:pt x="496" y="18"/>
                </a:lnTo>
                <a:lnTo>
                  <a:pt x="496" y="18"/>
                </a:lnTo>
                <a:lnTo>
                  <a:pt x="494" y="20"/>
                </a:lnTo>
                <a:lnTo>
                  <a:pt x="494" y="20"/>
                </a:lnTo>
                <a:lnTo>
                  <a:pt x="496" y="20"/>
                </a:lnTo>
                <a:lnTo>
                  <a:pt x="496" y="20"/>
                </a:lnTo>
                <a:lnTo>
                  <a:pt x="502" y="24"/>
                </a:lnTo>
                <a:lnTo>
                  <a:pt x="508" y="28"/>
                </a:lnTo>
                <a:lnTo>
                  <a:pt x="512" y="32"/>
                </a:lnTo>
                <a:lnTo>
                  <a:pt x="512" y="40"/>
                </a:lnTo>
                <a:lnTo>
                  <a:pt x="512" y="40"/>
                </a:lnTo>
                <a:lnTo>
                  <a:pt x="514" y="40"/>
                </a:lnTo>
                <a:lnTo>
                  <a:pt x="514" y="40"/>
                </a:lnTo>
                <a:lnTo>
                  <a:pt x="514" y="40"/>
                </a:lnTo>
                <a:lnTo>
                  <a:pt x="514" y="40"/>
                </a:lnTo>
                <a:lnTo>
                  <a:pt x="516" y="32"/>
                </a:lnTo>
                <a:lnTo>
                  <a:pt x="520" y="28"/>
                </a:lnTo>
                <a:lnTo>
                  <a:pt x="524" y="22"/>
                </a:lnTo>
                <a:lnTo>
                  <a:pt x="532" y="20"/>
                </a:lnTo>
                <a:close/>
                <a:moveTo>
                  <a:pt x="476" y="20"/>
                </a:moveTo>
                <a:lnTo>
                  <a:pt x="476" y="20"/>
                </a:lnTo>
                <a:lnTo>
                  <a:pt x="478" y="20"/>
                </a:lnTo>
                <a:lnTo>
                  <a:pt x="478" y="20"/>
                </a:lnTo>
                <a:lnTo>
                  <a:pt x="476" y="18"/>
                </a:lnTo>
                <a:lnTo>
                  <a:pt x="476" y="18"/>
                </a:lnTo>
                <a:lnTo>
                  <a:pt x="470" y="16"/>
                </a:lnTo>
                <a:lnTo>
                  <a:pt x="464" y="12"/>
                </a:lnTo>
                <a:lnTo>
                  <a:pt x="460" y="6"/>
                </a:lnTo>
                <a:lnTo>
                  <a:pt x="460" y="0"/>
                </a:lnTo>
                <a:lnTo>
                  <a:pt x="460" y="0"/>
                </a:lnTo>
                <a:lnTo>
                  <a:pt x="458" y="0"/>
                </a:lnTo>
                <a:lnTo>
                  <a:pt x="458" y="0"/>
                </a:lnTo>
                <a:lnTo>
                  <a:pt x="458" y="0"/>
                </a:lnTo>
                <a:lnTo>
                  <a:pt x="458" y="0"/>
                </a:lnTo>
                <a:lnTo>
                  <a:pt x="456" y="6"/>
                </a:lnTo>
                <a:lnTo>
                  <a:pt x="452" y="12"/>
                </a:lnTo>
                <a:lnTo>
                  <a:pt x="448" y="16"/>
                </a:lnTo>
                <a:lnTo>
                  <a:pt x="440" y="18"/>
                </a:lnTo>
                <a:lnTo>
                  <a:pt x="440" y="18"/>
                </a:lnTo>
                <a:lnTo>
                  <a:pt x="440" y="20"/>
                </a:lnTo>
                <a:lnTo>
                  <a:pt x="440" y="20"/>
                </a:lnTo>
                <a:lnTo>
                  <a:pt x="440" y="20"/>
                </a:lnTo>
                <a:lnTo>
                  <a:pt x="440" y="20"/>
                </a:lnTo>
                <a:lnTo>
                  <a:pt x="448" y="24"/>
                </a:lnTo>
                <a:lnTo>
                  <a:pt x="452" y="28"/>
                </a:lnTo>
                <a:lnTo>
                  <a:pt x="456" y="32"/>
                </a:lnTo>
                <a:lnTo>
                  <a:pt x="458" y="40"/>
                </a:lnTo>
                <a:lnTo>
                  <a:pt x="458" y="40"/>
                </a:lnTo>
                <a:lnTo>
                  <a:pt x="458" y="40"/>
                </a:lnTo>
                <a:lnTo>
                  <a:pt x="458" y="40"/>
                </a:lnTo>
                <a:lnTo>
                  <a:pt x="460" y="40"/>
                </a:lnTo>
                <a:lnTo>
                  <a:pt x="460" y="40"/>
                </a:lnTo>
                <a:lnTo>
                  <a:pt x="460" y="32"/>
                </a:lnTo>
                <a:lnTo>
                  <a:pt x="464" y="28"/>
                </a:lnTo>
                <a:lnTo>
                  <a:pt x="470" y="22"/>
                </a:lnTo>
                <a:lnTo>
                  <a:pt x="476" y="20"/>
                </a:lnTo>
                <a:close/>
                <a:moveTo>
                  <a:pt x="422" y="20"/>
                </a:moveTo>
                <a:lnTo>
                  <a:pt x="422" y="20"/>
                </a:lnTo>
                <a:lnTo>
                  <a:pt x="422" y="20"/>
                </a:lnTo>
                <a:lnTo>
                  <a:pt x="422" y="20"/>
                </a:lnTo>
                <a:lnTo>
                  <a:pt x="422" y="18"/>
                </a:lnTo>
                <a:lnTo>
                  <a:pt x="422" y="18"/>
                </a:lnTo>
                <a:lnTo>
                  <a:pt x="414" y="16"/>
                </a:lnTo>
                <a:lnTo>
                  <a:pt x="410" y="12"/>
                </a:lnTo>
                <a:lnTo>
                  <a:pt x="406" y="6"/>
                </a:lnTo>
                <a:lnTo>
                  <a:pt x="404" y="0"/>
                </a:lnTo>
                <a:lnTo>
                  <a:pt x="404" y="0"/>
                </a:lnTo>
                <a:lnTo>
                  <a:pt x="404" y="0"/>
                </a:lnTo>
                <a:lnTo>
                  <a:pt x="404" y="0"/>
                </a:lnTo>
                <a:lnTo>
                  <a:pt x="402" y="0"/>
                </a:lnTo>
                <a:lnTo>
                  <a:pt x="402" y="0"/>
                </a:lnTo>
                <a:lnTo>
                  <a:pt x="402" y="6"/>
                </a:lnTo>
                <a:lnTo>
                  <a:pt x="398" y="12"/>
                </a:lnTo>
                <a:lnTo>
                  <a:pt x="392" y="16"/>
                </a:lnTo>
                <a:lnTo>
                  <a:pt x="386" y="18"/>
                </a:lnTo>
                <a:lnTo>
                  <a:pt x="386" y="18"/>
                </a:lnTo>
                <a:lnTo>
                  <a:pt x="384" y="20"/>
                </a:lnTo>
                <a:lnTo>
                  <a:pt x="384" y="20"/>
                </a:lnTo>
                <a:lnTo>
                  <a:pt x="386" y="20"/>
                </a:lnTo>
                <a:lnTo>
                  <a:pt x="386" y="20"/>
                </a:lnTo>
                <a:lnTo>
                  <a:pt x="392" y="24"/>
                </a:lnTo>
                <a:lnTo>
                  <a:pt x="398" y="28"/>
                </a:lnTo>
                <a:lnTo>
                  <a:pt x="402" y="32"/>
                </a:lnTo>
                <a:lnTo>
                  <a:pt x="402" y="40"/>
                </a:lnTo>
                <a:lnTo>
                  <a:pt x="402" y="40"/>
                </a:lnTo>
                <a:lnTo>
                  <a:pt x="404" y="40"/>
                </a:lnTo>
                <a:lnTo>
                  <a:pt x="404" y="40"/>
                </a:lnTo>
                <a:lnTo>
                  <a:pt x="404" y="40"/>
                </a:lnTo>
                <a:lnTo>
                  <a:pt x="404" y="40"/>
                </a:lnTo>
                <a:lnTo>
                  <a:pt x="406" y="32"/>
                </a:lnTo>
                <a:lnTo>
                  <a:pt x="410" y="28"/>
                </a:lnTo>
                <a:lnTo>
                  <a:pt x="414" y="22"/>
                </a:lnTo>
                <a:lnTo>
                  <a:pt x="422" y="20"/>
                </a:lnTo>
                <a:close/>
                <a:moveTo>
                  <a:pt x="366" y="20"/>
                </a:moveTo>
                <a:lnTo>
                  <a:pt x="366" y="20"/>
                </a:lnTo>
                <a:lnTo>
                  <a:pt x="368" y="20"/>
                </a:lnTo>
                <a:lnTo>
                  <a:pt x="368" y="20"/>
                </a:lnTo>
                <a:lnTo>
                  <a:pt x="366" y="18"/>
                </a:lnTo>
                <a:lnTo>
                  <a:pt x="366" y="18"/>
                </a:lnTo>
                <a:lnTo>
                  <a:pt x="360" y="16"/>
                </a:lnTo>
                <a:lnTo>
                  <a:pt x="354" y="12"/>
                </a:lnTo>
                <a:lnTo>
                  <a:pt x="350" y="6"/>
                </a:lnTo>
                <a:lnTo>
                  <a:pt x="350" y="0"/>
                </a:lnTo>
                <a:lnTo>
                  <a:pt x="350" y="0"/>
                </a:lnTo>
                <a:lnTo>
                  <a:pt x="348" y="0"/>
                </a:lnTo>
                <a:lnTo>
                  <a:pt x="348" y="0"/>
                </a:lnTo>
                <a:lnTo>
                  <a:pt x="348" y="0"/>
                </a:lnTo>
                <a:lnTo>
                  <a:pt x="348" y="0"/>
                </a:lnTo>
                <a:lnTo>
                  <a:pt x="346" y="6"/>
                </a:lnTo>
                <a:lnTo>
                  <a:pt x="342" y="12"/>
                </a:lnTo>
                <a:lnTo>
                  <a:pt x="336" y="16"/>
                </a:lnTo>
                <a:lnTo>
                  <a:pt x="330" y="18"/>
                </a:lnTo>
                <a:lnTo>
                  <a:pt x="330" y="18"/>
                </a:lnTo>
                <a:lnTo>
                  <a:pt x="330" y="20"/>
                </a:lnTo>
                <a:lnTo>
                  <a:pt x="330" y="20"/>
                </a:lnTo>
                <a:lnTo>
                  <a:pt x="330" y="20"/>
                </a:lnTo>
                <a:lnTo>
                  <a:pt x="330" y="20"/>
                </a:lnTo>
                <a:lnTo>
                  <a:pt x="336" y="24"/>
                </a:lnTo>
                <a:lnTo>
                  <a:pt x="342" y="28"/>
                </a:lnTo>
                <a:lnTo>
                  <a:pt x="346" y="32"/>
                </a:lnTo>
                <a:lnTo>
                  <a:pt x="348" y="40"/>
                </a:lnTo>
                <a:lnTo>
                  <a:pt x="348" y="40"/>
                </a:lnTo>
                <a:lnTo>
                  <a:pt x="348" y="40"/>
                </a:lnTo>
                <a:lnTo>
                  <a:pt x="348" y="40"/>
                </a:lnTo>
                <a:lnTo>
                  <a:pt x="350" y="40"/>
                </a:lnTo>
                <a:lnTo>
                  <a:pt x="350" y="40"/>
                </a:lnTo>
                <a:lnTo>
                  <a:pt x="350" y="32"/>
                </a:lnTo>
                <a:lnTo>
                  <a:pt x="354" y="28"/>
                </a:lnTo>
                <a:lnTo>
                  <a:pt x="360" y="22"/>
                </a:lnTo>
                <a:lnTo>
                  <a:pt x="366" y="20"/>
                </a:lnTo>
                <a:close/>
                <a:moveTo>
                  <a:pt x="312" y="20"/>
                </a:moveTo>
                <a:lnTo>
                  <a:pt x="312" y="20"/>
                </a:lnTo>
                <a:lnTo>
                  <a:pt x="312" y="20"/>
                </a:lnTo>
                <a:lnTo>
                  <a:pt x="312" y="20"/>
                </a:lnTo>
                <a:lnTo>
                  <a:pt x="312" y="18"/>
                </a:lnTo>
                <a:lnTo>
                  <a:pt x="312" y="18"/>
                </a:lnTo>
                <a:lnTo>
                  <a:pt x="304" y="16"/>
                </a:lnTo>
                <a:lnTo>
                  <a:pt x="300" y="12"/>
                </a:lnTo>
                <a:lnTo>
                  <a:pt x="296" y="6"/>
                </a:lnTo>
                <a:lnTo>
                  <a:pt x="294" y="0"/>
                </a:lnTo>
                <a:lnTo>
                  <a:pt x="294" y="0"/>
                </a:lnTo>
                <a:lnTo>
                  <a:pt x="294" y="0"/>
                </a:lnTo>
                <a:lnTo>
                  <a:pt x="294" y="0"/>
                </a:lnTo>
                <a:lnTo>
                  <a:pt x="292" y="0"/>
                </a:lnTo>
                <a:lnTo>
                  <a:pt x="292" y="0"/>
                </a:lnTo>
                <a:lnTo>
                  <a:pt x="290" y="6"/>
                </a:lnTo>
                <a:lnTo>
                  <a:pt x="288" y="12"/>
                </a:lnTo>
                <a:lnTo>
                  <a:pt x="282" y="16"/>
                </a:lnTo>
                <a:lnTo>
                  <a:pt x="276" y="18"/>
                </a:lnTo>
                <a:lnTo>
                  <a:pt x="276" y="18"/>
                </a:lnTo>
                <a:lnTo>
                  <a:pt x="274" y="20"/>
                </a:lnTo>
                <a:lnTo>
                  <a:pt x="274" y="20"/>
                </a:lnTo>
                <a:lnTo>
                  <a:pt x="276" y="20"/>
                </a:lnTo>
                <a:lnTo>
                  <a:pt x="276" y="20"/>
                </a:lnTo>
                <a:lnTo>
                  <a:pt x="282" y="24"/>
                </a:lnTo>
                <a:lnTo>
                  <a:pt x="288" y="28"/>
                </a:lnTo>
                <a:lnTo>
                  <a:pt x="292" y="32"/>
                </a:lnTo>
                <a:lnTo>
                  <a:pt x="292" y="40"/>
                </a:lnTo>
                <a:lnTo>
                  <a:pt x="292" y="40"/>
                </a:lnTo>
                <a:lnTo>
                  <a:pt x="294" y="40"/>
                </a:lnTo>
                <a:lnTo>
                  <a:pt x="294" y="40"/>
                </a:lnTo>
                <a:lnTo>
                  <a:pt x="294" y="40"/>
                </a:lnTo>
                <a:lnTo>
                  <a:pt x="294" y="40"/>
                </a:lnTo>
                <a:lnTo>
                  <a:pt x="296" y="32"/>
                </a:lnTo>
                <a:lnTo>
                  <a:pt x="300" y="28"/>
                </a:lnTo>
                <a:lnTo>
                  <a:pt x="304" y="22"/>
                </a:lnTo>
                <a:lnTo>
                  <a:pt x="312" y="20"/>
                </a:lnTo>
                <a:close/>
                <a:moveTo>
                  <a:pt x="256" y="20"/>
                </a:moveTo>
                <a:lnTo>
                  <a:pt x="256" y="20"/>
                </a:lnTo>
                <a:lnTo>
                  <a:pt x="258" y="20"/>
                </a:lnTo>
                <a:lnTo>
                  <a:pt x="258" y="20"/>
                </a:lnTo>
                <a:lnTo>
                  <a:pt x="256" y="18"/>
                </a:lnTo>
                <a:lnTo>
                  <a:pt x="256" y="18"/>
                </a:lnTo>
                <a:lnTo>
                  <a:pt x="250" y="16"/>
                </a:lnTo>
                <a:lnTo>
                  <a:pt x="244" y="12"/>
                </a:lnTo>
                <a:lnTo>
                  <a:pt x="240" y="6"/>
                </a:lnTo>
                <a:lnTo>
                  <a:pt x="240" y="0"/>
                </a:lnTo>
                <a:lnTo>
                  <a:pt x="240" y="0"/>
                </a:lnTo>
                <a:lnTo>
                  <a:pt x="238" y="0"/>
                </a:lnTo>
                <a:lnTo>
                  <a:pt x="238" y="0"/>
                </a:lnTo>
                <a:lnTo>
                  <a:pt x="238" y="0"/>
                </a:lnTo>
                <a:lnTo>
                  <a:pt x="238" y="0"/>
                </a:lnTo>
                <a:lnTo>
                  <a:pt x="236" y="6"/>
                </a:lnTo>
                <a:lnTo>
                  <a:pt x="232" y="12"/>
                </a:lnTo>
                <a:lnTo>
                  <a:pt x="226" y="16"/>
                </a:lnTo>
                <a:lnTo>
                  <a:pt x="220" y="18"/>
                </a:lnTo>
                <a:lnTo>
                  <a:pt x="220" y="18"/>
                </a:lnTo>
                <a:lnTo>
                  <a:pt x="220" y="20"/>
                </a:lnTo>
                <a:lnTo>
                  <a:pt x="220" y="20"/>
                </a:lnTo>
                <a:lnTo>
                  <a:pt x="220" y="20"/>
                </a:lnTo>
                <a:lnTo>
                  <a:pt x="220" y="20"/>
                </a:lnTo>
                <a:lnTo>
                  <a:pt x="226" y="24"/>
                </a:lnTo>
                <a:lnTo>
                  <a:pt x="232" y="28"/>
                </a:lnTo>
                <a:lnTo>
                  <a:pt x="236" y="32"/>
                </a:lnTo>
                <a:lnTo>
                  <a:pt x="238" y="40"/>
                </a:lnTo>
                <a:lnTo>
                  <a:pt x="238" y="40"/>
                </a:lnTo>
                <a:lnTo>
                  <a:pt x="238" y="40"/>
                </a:lnTo>
                <a:lnTo>
                  <a:pt x="238" y="40"/>
                </a:lnTo>
                <a:lnTo>
                  <a:pt x="240" y="40"/>
                </a:lnTo>
                <a:lnTo>
                  <a:pt x="240" y="40"/>
                </a:lnTo>
                <a:lnTo>
                  <a:pt x="240" y="32"/>
                </a:lnTo>
                <a:lnTo>
                  <a:pt x="244" y="28"/>
                </a:lnTo>
                <a:lnTo>
                  <a:pt x="250" y="22"/>
                </a:lnTo>
                <a:lnTo>
                  <a:pt x="256" y="20"/>
                </a:lnTo>
                <a:close/>
                <a:moveTo>
                  <a:pt x="202" y="20"/>
                </a:moveTo>
                <a:lnTo>
                  <a:pt x="202" y="20"/>
                </a:lnTo>
                <a:lnTo>
                  <a:pt x="202" y="20"/>
                </a:lnTo>
                <a:lnTo>
                  <a:pt x="202" y="20"/>
                </a:lnTo>
                <a:lnTo>
                  <a:pt x="202" y="18"/>
                </a:lnTo>
                <a:lnTo>
                  <a:pt x="202" y="18"/>
                </a:lnTo>
                <a:lnTo>
                  <a:pt x="194" y="16"/>
                </a:lnTo>
                <a:lnTo>
                  <a:pt x="190" y="12"/>
                </a:lnTo>
                <a:lnTo>
                  <a:pt x="186" y="6"/>
                </a:lnTo>
                <a:lnTo>
                  <a:pt x="184" y="0"/>
                </a:lnTo>
                <a:lnTo>
                  <a:pt x="184" y="0"/>
                </a:lnTo>
                <a:lnTo>
                  <a:pt x="184" y="0"/>
                </a:lnTo>
                <a:lnTo>
                  <a:pt x="184" y="0"/>
                </a:lnTo>
                <a:lnTo>
                  <a:pt x="182" y="0"/>
                </a:lnTo>
                <a:lnTo>
                  <a:pt x="182" y="0"/>
                </a:lnTo>
                <a:lnTo>
                  <a:pt x="180" y="6"/>
                </a:lnTo>
                <a:lnTo>
                  <a:pt x="178" y="12"/>
                </a:lnTo>
                <a:lnTo>
                  <a:pt x="172" y="16"/>
                </a:lnTo>
                <a:lnTo>
                  <a:pt x="166" y="18"/>
                </a:lnTo>
                <a:lnTo>
                  <a:pt x="166" y="18"/>
                </a:lnTo>
                <a:lnTo>
                  <a:pt x="164" y="20"/>
                </a:lnTo>
                <a:lnTo>
                  <a:pt x="164" y="20"/>
                </a:lnTo>
                <a:lnTo>
                  <a:pt x="166" y="20"/>
                </a:lnTo>
                <a:lnTo>
                  <a:pt x="166" y="20"/>
                </a:lnTo>
                <a:lnTo>
                  <a:pt x="172" y="24"/>
                </a:lnTo>
                <a:lnTo>
                  <a:pt x="178" y="28"/>
                </a:lnTo>
                <a:lnTo>
                  <a:pt x="180" y="32"/>
                </a:lnTo>
                <a:lnTo>
                  <a:pt x="182" y="40"/>
                </a:lnTo>
                <a:lnTo>
                  <a:pt x="182" y="40"/>
                </a:lnTo>
                <a:lnTo>
                  <a:pt x="184" y="40"/>
                </a:lnTo>
                <a:lnTo>
                  <a:pt x="184" y="40"/>
                </a:lnTo>
                <a:lnTo>
                  <a:pt x="184" y="40"/>
                </a:lnTo>
                <a:lnTo>
                  <a:pt x="184" y="40"/>
                </a:lnTo>
                <a:lnTo>
                  <a:pt x="186" y="32"/>
                </a:lnTo>
                <a:lnTo>
                  <a:pt x="190" y="28"/>
                </a:lnTo>
                <a:lnTo>
                  <a:pt x="194" y="22"/>
                </a:lnTo>
                <a:lnTo>
                  <a:pt x="202" y="20"/>
                </a:lnTo>
                <a:close/>
                <a:moveTo>
                  <a:pt x="146" y="20"/>
                </a:moveTo>
                <a:lnTo>
                  <a:pt x="146" y="20"/>
                </a:lnTo>
                <a:lnTo>
                  <a:pt x="148" y="20"/>
                </a:lnTo>
                <a:lnTo>
                  <a:pt x="148" y="20"/>
                </a:lnTo>
                <a:lnTo>
                  <a:pt x="146" y="18"/>
                </a:lnTo>
                <a:lnTo>
                  <a:pt x="146" y="18"/>
                </a:lnTo>
                <a:lnTo>
                  <a:pt x="140" y="16"/>
                </a:lnTo>
                <a:lnTo>
                  <a:pt x="134" y="12"/>
                </a:lnTo>
                <a:lnTo>
                  <a:pt x="130" y="6"/>
                </a:lnTo>
                <a:lnTo>
                  <a:pt x="130" y="0"/>
                </a:lnTo>
                <a:lnTo>
                  <a:pt x="130" y="0"/>
                </a:lnTo>
                <a:lnTo>
                  <a:pt x="128" y="0"/>
                </a:lnTo>
                <a:lnTo>
                  <a:pt x="128" y="0"/>
                </a:lnTo>
                <a:lnTo>
                  <a:pt x="128" y="0"/>
                </a:lnTo>
                <a:lnTo>
                  <a:pt x="128" y="0"/>
                </a:lnTo>
                <a:lnTo>
                  <a:pt x="126" y="6"/>
                </a:lnTo>
                <a:lnTo>
                  <a:pt x="122" y="12"/>
                </a:lnTo>
                <a:lnTo>
                  <a:pt x="116" y="16"/>
                </a:lnTo>
                <a:lnTo>
                  <a:pt x="110" y="18"/>
                </a:lnTo>
                <a:lnTo>
                  <a:pt x="110" y="18"/>
                </a:lnTo>
                <a:lnTo>
                  <a:pt x="110" y="20"/>
                </a:lnTo>
                <a:lnTo>
                  <a:pt x="110" y="20"/>
                </a:lnTo>
                <a:lnTo>
                  <a:pt x="110" y="20"/>
                </a:lnTo>
                <a:lnTo>
                  <a:pt x="110" y="20"/>
                </a:lnTo>
                <a:lnTo>
                  <a:pt x="116" y="24"/>
                </a:lnTo>
                <a:lnTo>
                  <a:pt x="122" y="28"/>
                </a:lnTo>
                <a:lnTo>
                  <a:pt x="126" y="32"/>
                </a:lnTo>
                <a:lnTo>
                  <a:pt x="128" y="40"/>
                </a:lnTo>
                <a:lnTo>
                  <a:pt x="128" y="40"/>
                </a:lnTo>
                <a:lnTo>
                  <a:pt x="128" y="40"/>
                </a:lnTo>
                <a:lnTo>
                  <a:pt x="128" y="40"/>
                </a:lnTo>
                <a:lnTo>
                  <a:pt x="130" y="40"/>
                </a:lnTo>
                <a:lnTo>
                  <a:pt x="130" y="40"/>
                </a:lnTo>
                <a:lnTo>
                  <a:pt x="130" y="32"/>
                </a:lnTo>
                <a:lnTo>
                  <a:pt x="134" y="28"/>
                </a:lnTo>
                <a:lnTo>
                  <a:pt x="140" y="22"/>
                </a:lnTo>
                <a:lnTo>
                  <a:pt x="146" y="20"/>
                </a:lnTo>
                <a:close/>
                <a:moveTo>
                  <a:pt x="92" y="20"/>
                </a:moveTo>
                <a:lnTo>
                  <a:pt x="92" y="20"/>
                </a:lnTo>
                <a:lnTo>
                  <a:pt x="92" y="20"/>
                </a:lnTo>
                <a:lnTo>
                  <a:pt x="92" y="20"/>
                </a:lnTo>
                <a:lnTo>
                  <a:pt x="92" y="18"/>
                </a:lnTo>
                <a:lnTo>
                  <a:pt x="92" y="18"/>
                </a:lnTo>
                <a:lnTo>
                  <a:pt x="84" y="16"/>
                </a:lnTo>
                <a:lnTo>
                  <a:pt x="80" y="12"/>
                </a:lnTo>
                <a:lnTo>
                  <a:pt x="76" y="6"/>
                </a:lnTo>
                <a:lnTo>
                  <a:pt x="74" y="0"/>
                </a:lnTo>
                <a:lnTo>
                  <a:pt x="74" y="0"/>
                </a:lnTo>
                <a:lnTo>
                  <a:pt x="74" y="0"/>
                </a:lnTo>
                <a:lnTo>
                  <a:pt x="74" y="0"/>
                </a:lnTo>
                <a:lnTo>
                  <a:pt x="72" y="0"/>
                </a:lnTo>
                <a:lnTo>
                  <a:pt x="72" y="0"/>
                </a:lnTo>
                <a:lnTo>
                  <a:pt x="70" y="6"/>
                </a:lnTo>
                <a:lnTo>
                  <a:pt x="68" y="12"/>
                </a:lnTo>
                <a:lnTo>
                  <a:pt x="62" y="16"/>
                </a:lnTo>
                <a:lnTo>
                  <a:pt x="56" y="18"/>
                </a:lnTo>
                <a:lnTo>
                  <a:pt x="56" y="18"/>
                </a:lnTo>
                <a:lnTo>
                  <a:pt x="54" y="20"/>
                </a:lnTo>
                <a:lnTo>
                  <a:pt x="54" y="20"/>
                </a:lnTo>
                <a:lnTo>
                  <a:pt x="56" y="20"/>
                </a:lnTo>
                <a:lnTo>
                  <a:pt x="56" y="20"/>
                </a:lnTo>
                <a:lnTo>
                  <a:pt x="62" y="24"/>
                </a:lnTo>
                <a:lnTo>
                  <a:pt x="68" y="28"/>
                </a:lnTo>
                <a:lnTo>
                  <a:pt x="70" y="32"/>
                </a:lnTo>
                <a:lnTo>
                  <a:pt x="72" y="40"/>
                </a:lnTo>
                <a:lnTo>
                  <a:pt x="72" y="40"/>
                </a:lnTo>
                <a:lnTo>
                  <a:pt x="74" y="40"/>
                </a:lnTo>
                <a:lnTo>
                  <a:pt x="74" y="40"/>
                </a:lnTo>
                <a:lnTo>
                  <a:pt x="74" y="40"/>
                </a:lnTo>
                <a:lnTo>
                  <a:pt x="74" y="40"/>
                </a:lnTo>
                <a:lnTo>
                  <a:pt x="76" y="32"/>
                </a:lnTo>
                <a:lnTo>
                  <a:pt x="80" y="28"/>
                </a:lnTo>
                <a:lnTo>
                  <a:pt x="84" y="22"/>
                </a:lnTo>
                <a:lnTo>
                  <a:pt x="92" y="20"/>
                </a:lnTo>
                <a:close/>
                <a:moveTo>
                  <a:pt x="36" y="20"/>
                </a:moveTo>
                <a:lnTo>
                  <a:pt x="36" y="20"/>
                </a:lnTo>
                <a:lnTo>
                  <a:pt x="36" y="20"/>
                </a:lnTo>
                <a:lnTo>
                  <a:pt x="36" y="20"/>
                </a:lnTo>
                <a:lnTo>
                  <a:pt x="36" y="18"/>
                </a:lnTo>
                <a:lnTo>
                  <a:pt x="36" y="18"/>
                </a:lnTo>
                <a:lnTo>
                  <a:pt x="30" y="16"/>
                </a:lnTo>
                <a:lnTo>
                  <a:pt x="24" y="12"/>
                </a:lnTo>
                <a:lnTo>
                  <a:pt x="20" y="6"/>
                </a:lnTo>
                <a:lnTo>
                  <a:pt x="20" y="0"/>
                </a:lnTo>
                <a:lnTo>
                  <a:pt x="20" y="0"/>
                </a:lnTo>
                <a:lnTo>
                  <a:pt x="18" y="0"/>
                </a:lnTo>
                <a:lnTo>
                  <a:pt x="18" y="0"/>
                </a:lnTo>
                <a:lnTo>
                  <a:pt x="18" y="0"/>
                </a:lnTo>
                <a:lnTo>
                  <a:pt x="18" y="0"/>
                </a:lnTo>
                <a:lnTo>
                  <a:pt x="16" y="6"/>
                </a:lnTo>
                <a:lnTo>
                  <a:pt x="12" y="12"/>
                </a:lnTo>
                <a:lnTo>
                  <a:pt x="6" y="16"/>
                </a:lnTo>
                <a:lnTo>
                  <a:pt x="0" y="18"/>
                </a:lnTo>
                <a:lnTo>
                  <a:pt x="0" y="18"/>
                </a:lnTo>
                <a:lnTo>
                  <a:pt x="0" y="20"/>
                </a:lnTo>
                <a:lnTo>
                  <a:pt x="0" y="20"/>
                </a:lnTo>
                <a:lnTo>
                  <a:pt x="0" y="20"/>
                </a:lnTo>
                <a:lnTo>
                  <a:pt x="0" y="20"/>
                </a:lnTo>
                <a:lnTo>
                  <a:pt x="6" y="24"/>
                </a:lnTo>
                <a:lnTo>
                  <a:pt x="12" y="28"/>
                </a:lnTo>
                <a:lnTo>
                  <a:pt x="16" y="32"/>
                </a:lnTo>
                <a:lnTo>
                  <a:pt x="18" y="40"/>
                </a:lnTo>
                <a:lnTo>
                  <a:pt x="18" y="40"/>
                </a:lnTo>
                <a:lnTo>
                  <a:pt x="18" y="40"/>
                </a:lnTo>
                <a:lnTo>
                  <a:pt x="18" y="40"/>
                </a:lnTo>
                <a:lnTo>
                  <a:pt x="20" y="40"/>
                </a:lnTo>
                <a:lnTo>
                  <a:pt x="20" y="40"/>
                </a:lnTo>
                <a:lnTo>
                  <a:pt x="20" y="32"/>
                </a:lnTo>
                <a:lnTo>
                  <a:pt x="24" y="28"/>
                </a:lnTo>
                <a:lnTo>
                  <a:pt x="30" y="22"/>
                </a:lnTo>
                <a:lnTo>
                  <a:pt x="36" y="20"/>
                </a:lnTo>
                <a:close/>
              </a:path>
            </a:pathLst>
          </a:custGeom>
          <a:solidFill>
            <a:schemeClr val="accent1"/>
          </a:solidFill>
          <a:ln>
            <a:noFill/>
          </a:ln>
        </p:spPr>
        <p:txBody>
          <a:bodyPr/>
          <a:lstStyle/>
          <a:p>
            <a:pPr fontAlgn="auto">
              <a:spcBef>
                <a:spcPts val="0"/>
              </a:spcBef>
              <a:spcAft>
                <a:spcPts val="0"/>
              </a:spcAft>
              <a:defRPr/>
            </a:pPr>
            <a:endParaRPr lang="de-CH">
              <a:latin typeface="+mn-lt"/>
            </a:endParaRPr>
          </a:p>
        </p:txBody>
      </p:sp>
      <p:sp>
        <p:nvSpPr>
          <p:cNvPr id="5" name="Bildplatzhalter 2"/>
          <p:cNvSpPr>
            <a:spLocks noGrp="1"/>
          </p:cNvSpPr>
          <p:nvPr>
            <p:ph type="pic" sz="quarter" idx="13"/>
          </p:nvPr>
        </p:nvSpPr>
        <p:spPr>
          <a:xfrm>
            <a:off x="575555" y="1332000"/>
            <a:ext cx="4067883" cy="1008000"/>
          </a:xfrm>
          <a:prstGeom prst="rect">
            <a:avLst/>
          </a:prstGeom>
          <a:noFill/>
        </p:spPr>
        <p:txBody>
          <a:bodyPr anchor="ctr"/>
          <a:lstStyle>
            <a:lvl1pPr marL="0" indent="0" algn="ctr">
              <a:buNone/>
              <a:defRPr/>
            </a:lvl1pPr>
          </a:lstStyle>
          <a:p>
            <a:pPr lvl="0"/>
            <a:r>
              <a:rPr lang="ru-RU" noProof="0" smtClean="0"/>
              <a:t>Вставка рисунка</a:t>
            </a:r>
            <a:endParaRPr lang="en-GB" noProof="0" dirty="0"/>
          </a:p>
        </p:txBody>
      </p:sp>
      <p:sp>
        <p:nvSpPr>
          <p:cNvPr id="21" name="Bildplatzhalter 2"/>
          <p:cNvSpPr>
            <a:spLocks noGrp="1"/>
          </p:cNvSpPr>
          <p:nvPr>
            <p:ph type="pic" sz="quarter" idx="25"/>
          </p:nvPr>
        </p:nvSpPr>
        <p:spPr>
          <a:xfrm>
            <a:off x="4787852" y="1332000"/>
            <a:ext cx="1962000" cy="1008000"/>
          </a:xfrm>
          <a:prstGeom prst="rect">
            <a:avLst/>
          </a:prstGeom>
          <a:noFill/>
        </p:spPr>
        <p:txBody>
          <a:bodyPr anchor="ctr"/>
          <a:lstStyle>
            <a:lvl1pPr marL="0" indent="0" algn="ctr">
              <a:buNone/>
              <a:defRPr/>
            </a:lvl1pPr>
          </a:lstStyle>
          <a:p>
            <a:pPr lvl="0"/>
            <a:r>
              <a:rPr lang="ru-RU" noProof="0" smtClean="0"/>
              <a:t>Вставка рисунка</a:t>
            </a:r>
            <a:endParaRPr lang="en-GB" noProof="0" dirty="0"/>
          </a:p>
        </p:txBody>
      </p:sp>
      <p:sp>
        <p:nvSpPr>
          <p:cNvPr id="23" name="Bildplatzhalter 2"/>
          <p:cNvSpPr>
            <a:spLocks noGrp="1"/>
          </p:cNvSpPr>
          <p:nvPr>
            <p:ph type="pic" sz="quarter" idx="27"/>
          </p:nvPr>
        </p:nvSpPr>
        <p:spPr>
          <a:xfrm>
            <a:off x="6894000" y="1332000"/>
            <a:ext cx="1962000" cy="1008000"/>
          </a:xfrm>
          <a:prstGeom prst="rect">
            <a:avLst/>
          </a:prstGeom>
          <a:noFill/>
        </p:spPr>
        <p:txBody>
          <a:bodyPr anchor="ctr"/>
          <a:lstStyle>
            <a:lvl1pPr marL="0" indent="0" algn="ctr">
              <a:buNone/>
              <a:defRPr/>
            </a:lvl1pPr>
          </a:lstStyle>
          <a:p>
            <a:pPr lvl="0"/>
            <a:r>
              <a:rPr lang="ru-RU" noProof="0" smtClean="0"/>
              <a:t>Вставка рисунка</a:t>
            </a:r>
            <a:endParaRPr lang="en-GB" noProof="0" dirty="0"/>
          </a:p>
        </p:txBody>
      </p:sp>
      <p:sp>
        <p:nvSpPr>
          <p:cNvPr id="11" name="Text Placeholder 6"/>
          <p:cNvSpPr>
            <a:spLocks noGrp="1"/>
          </p:cNvSpPr>
          <p:nvPr>
            <p:ph type="body" sz="quarter" idx="31"/>
          </p:nvPr>
        </p:nvSpPr>
        <p:spPr>
          <a:xfrm>
            <a:off x="575554" y="2483999"/>
            <a:ext cx="4068453" cy="2304000"/>
          </a:xfrm>
        </p:spPr>
        <p:txBody>
          <a:bodyPr/>
          <a:lstStyle>
            <a:lvl1pPr marL="0" indent="0">
              <a:buFont typeface="Arial" pitchFamily="34" charset="0"/>
              <a:buNone/>
              <a:defRPr/>
            </a:lvl1pPr>
            <a:lvl2pPr marL="3175" indent="0">
              <a:buNone/>
              <a:defRPr/>
            </a:lvl2pPr>
            <a:lvl3pPr marL="0" indent="0">
              <a:buNone/>
              <a:tabLst/>
              <a:defRPr/>
            </a:lvl3pPr>
            <a:lvl4pPr marL="0" indent="0">
              <a:buNone/>
              <a:defRPr/>
            </a:lvl4pPr>
            <a:lvl5pPr marL="1080000" indent="0">
              <a:buNone/>
              <a:defRPr/>
            </a:lvl5pPr>
          </a:lstStyle>
          <a:p>
            <a:pPr lvl="0"/>
            <a:r>
              <a:rPr lang="ru-RU" noProof="0" smtClean="0"/>
              <a:t>Образец текста</a:t>
            </a:r>
          </a:p>
          <a:p>
            <a:pPr lvl="1"/>
            <a:r>
              <a:rPr lang="ru-RU" noProof="0" smtClean="0"/>
              <a:t>Второй уровень</a:t>
            </a:r>
          </a:p>
        </p:txBody>
      </p:sp>
      <p:sp>
        <p:nvSpPr>
          <p:cNvPr id="12" name="Text Placeholder 6"/>
          <p:cNvSpPr>
            <a:spLocks noGrp="1"/>
          </p:cNvSpPr>
          <p:nvPr>
            <p:ph type="body" sz="quarter" idx="32"/>
          </p:nvPr>
        </p:nvSpPr>
        <p:spPr>
          <a:xfrm>
            <a:off x="6894000" y="2483999"/>
            <a:ext cx="1962000" cy="2304000"/>
          </a:xfrm>
        </p:spPr>
        <p:txBody>
          <a:bodyPr/>
          <a:lstStyle>
            <a:lvl1pPr marL="0" indent="0">
              <a:buFont typeface="Arial" pitchFamily="34" charset="0"/>
              <a:buNone/>
              <a:defRPr/>
            </a:lvl1pPr>
            <a:lvl2pPr marL="3175" indent="0">
              <a:buNone/>
              <a:defRPr/>
            </a:lvl2pPr>
            <a:lvl3pPr marL="0" indent="0">
              <a:buNone/>
              <a:tabLst/>
              <a:defRPr/>
            </a:lvl3pPr>
            <a:lvl4pPr marL="0" indent="0">
              <a:buNone/>
              <a:defRPr/>
            </a:lvl4pPr>
            <a:lvl5pPr marL="1080000" indent="0">
              <a:buNone/>
              <a:defRPr/>
            </a:lvl5pPr>
          </a:lstStyle>
          <a:p>
            <a:pPr lvl="0"/>
            <a:r>
              <a:rPr lang="ru-RU" noProof="0" smtClean="0"/>
              <a:t>Образец текста</a:t>
            </a:r>
          </a:p>
          <a:p>
            <a:pPr lvl="1"/>
            <a:r>
              <a:rPr lang="ru-RU" noProof="0" smtClean="0"/>
              <a:t>Второй уровень</a:t>
            </a:r>
          </a:p>
        </p:txBody>
      </p:sp>
      <p:sp>
        <p:nvSpPr>
          <p:cNvPr id="13" name="Text Placeholder 6"/>
          <p:cNvSpPr>
            <a:spLocks noGrp="1"/>
          </p:cNvSpPr>
          <p:nvPr>
            <p:ph type="body" sz="quarter" idx="33"/>
          </p:nvPr>
        </p:nvSpPr>
        <p:spPr>
          <a:xfrm>
            <a:off x="4787851" y="2483999"/>
            <a:ext cx="1962000" cy="2304000"/>
          </a:xfrm>
        </p:spPr>
        <p:txBody>
          <a:bodyPr/>
          <a:lstStyle>
            <a:lvl1pPr marL="0" indent="0">
              <a:buFont typeface="Arial" pitchFamily="34" charset="0"/>
              <a:buNone/>
              <a:defRPr/>
            </a:lvl1pPr>
            <a:lvl2pPr marL="3175" indent="0">
              <a:buNone/>
              <a:defRPr/>
            </a:lvl2pPr>
            <a:lvl3pPr marL="0" indent="0">
              <a:buNone/>
              <a:tabLst/>
              <a:defRPr/>
            </a:lvl3pPr>
            <a:lvl4pPr marL="0" indent="0">
              <a:buNone/>
              <a:defRPr/>
            </a:lvl4pPr>
            <a:lvl5pPr marL="1080000" indent="0">
              <a:buNone/>
              <a:defRPr/>
            </a:lvl5pPr>
          </a:lstStyle>
          <a:p>
            <a:pPr lvl="0"/>
            <a:r>
              <a:rPr lang="ru-RU" noProof="0" smtClean="0"/>
              <a:t>Образец текста</a:t>
            </a:r>
          </a:p>
          <a:p>
            <a:pPr lvl="1"/>
            <a:r>
              <a:rPr lang="ru-RU" noProof="0" smtClean="0"/>
              <a:t>Второй уровень</a:t>
            </a:r>
          </a:p>
        </p:txBody>
      </p:sp>
      <p:sp>
        <p:nvSpPr>
          <p:cNvPr id="7" name="Title 6"/>
          <p:cNvSpPr>
            <a:spLocks noGrp="1"/>
          </p:cNvSpPr>
          <p:nvPr>
            <p:ph type="title"/>
          </p:nvPr>
        </p:nvSpPr>
        <p:spPr/>
        <p:txBody>
          <a:bodyPr/>
          <a:lstStyle/>
          <a:p>
            <a:r>
              <a:rPr lang="ru-RU" smtClean="0"/>
              <a:t>Образец заголовка</a:t>
            </a:r>
            <a:endParaRPr lang="en-GB"/>
          </a:p>
        </p:txBody>
      </p:sp>
      <p:sp>
        <p:nvSpPr>
          <p:cNvPr id="10" name="Footer Placeholder 2"/>
          <p:cNvSpPr>
            <a:spLocks noGrp="1"/>
          </p:cNvSpPr>
          <p:nvPr>
            <p:ph type="ftr" sz="quarter" idx="34"/>
          </p:nvPr>
        </p:nvSpPr>
        <p:spPr/>
        <p:txBody>
          <a:bodyPr/>
          <a:lstStyle>
            <a:lvl1pPr algn="l">
              <a:defRPr dirty="0"/>
            </a:lvl1pPr>
          </a:lstStyle>
          <a:p>
            <a:pPr>
              <a:defRPr/>
            </a:pPr>
            <a:endParaRPr lang="en-GB"/>
          </a:p>
        </p:txBody>
      </p:sp>
      <p:sp>
        <p:nvSpPr>
          <p:cNvPr id="14" name="Slide Number Placeholder 5"/>
          <p:cNvSpPr>
            <a:spLocks noGrp="1"/>
          </p:cNvSpPr>
          <p:nvPr>
            <p:ph type="sldNum" sz="quarter" idx="35"/>
          </p:nvPr>
        </p:nvSpPr>
        <p:spPr/>
        <p:txBody>
          <a:bodyPr/>
          <a:lstStyle>
            <a:lvl1pPr>
              <a:defRPr/>
            </a:lvl1pPr>
          </a:lstStyle>
          <a:p>
            <a:pPr>
              <a:defRPr/>
            </a:pPr>
            <a:fld id="{E2C0A3B9-5DA2-433D-B35E-D01E06E263DC}" type="slidenum">
              <a:rPr lang="en-GB"/>
              <a:pPr>
                <a:defRPr/>
              </a:pPr>
              <a:t>‹#›</a:t>
            </a:fld>
            <a:endParaRPr lang="en-GB" dirty="0"/>
          </a:p>
        </p:txBody>
      </p:sp>
    </p:spTree>
  </p:cSld>
  <p:clrMapOvr>
    <a:masterClrMapping/>
  </p:clrMapOvr>
  <p:transition spd="slow">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Freeform 5"/>
          <p:cNvSpPr>
            <a:spLocks noEditPoints="1"/>
          </p:cNvSpPr>
          <p:nvPr userDrawn="1"/>
        </p:nvSpPr>
        <p:spPr bwMode="auto">
          <a:xfrm>
            <a:off x="576263" y="1160463"/>
            <a:ext cx="8267700" cy="63500"/>
          </a:xfrm>
          <a:custGeom>
            <a:avLst/>
            <a:gdLst>
              <a:gd name="T0" fmla="*/ 5124 w 5208"/>
              <a:gd name="T1" fmla="*/ 16 h 40"/>
              <a:gd name="T2" fmla="*/ 5092 w 5208"/>
              <a:gd name="T3" fmla="*/ 22 h 40"/>
              <a:gd name="T4" fmla="*/ 4964 w 5208"/>
              <a:gd name="T5" fmla="*/ 12 h 40"/>
              <a:gd name="T6" fmla="*/ 4920 w 5208"/>
              <a:gd name="T7" fmla="*/ 28 h 40"/>
              <a:gd name="T8" fmla="*/ 4802 w 5208"/>
              <a:gd name="T9" fmla="*/ 6 h 40"/>
              <a:gd name="T10" fmla="*/ 4752 w 5208"/>
              <a:gd name="T11" fmla="*/ 32 h 40"/>
              <a:gd name="T12" fmla="*/ 4640 w 5208"/>
              <a:gd name="T13" fmla="*/ 0 h 40"/>
              <a:gd name="T14" fmla="*/ 4586 w 5208"/>
              <a:gd name="T15" fmla="*/ 40 h 40"/>
              <a:gd name="T16" fmla="*/ 4474 w 5208"/>
              <a:gd name="T17" fmla="*/ 0 h 40"/>
              <a:gd name="T18" fmla="*/ 4420 w 5208"/>
              <a:gd name="T19" fmla="*/ 40 h 40"/>
              <a:gd name="T20" fmla="*/ 4310 w 5208"/>
              <a:gd name="T21" fmla="*/ 0 h 40"/>
              <a:gd name="T22" fmla="*/ 4254 w 5208"/>
              <a:gd name="T23" fmla="*/ 40 h 40"/>
              <a:gd name="T24" fmla="*/ 4144 w 5208"/>
              <a:gd name="T25" fmla="*/ 0 h 40"/>
              <a:gd name="T26" fmla="*/ 4090 w 5208"/>
              <a:gd name="T27" fmla="*/ 40 h 40"/>
              <a:gd name="T28" fmla="*/ 3980 w 5208"/>
              <a:gd name="T29" fmla="*/ 0 h 40"/>
              <a:gd name="T30" fmla="*/ 3924 w 5208"/>
              <a:gd name="T31" fmla="*/ 40 h 40"/>
              <a:gd name="T32" fmla="*/ 3816 w 5208"/>
              <a:gd name="T33" fmla="*/ 0 h 40"/>
              <a:gd name="T34" fmla="*/ 3758 w 5208"/>
              <a:gd name="T35" fmla="*/ 40 h 40"/>
              <a:gd name="T36" fmla="*/ 3652 w 5208"/>
              <a:gd name="T37" fmla="*/ 6 h 40"/>
              <a:gd name="T38" fmla="*/ 3592 w 5208"/>
              <a:gd name="T39" fmla="*/ 32 h 40"/>
              <a:gd name="T40" fmla="*/ 3490 w 5208"/>
              <a:gd name="T41" fmla="*/ 12 h 40"/>
              <a:gd name="T42" fmla="*/ 3424 w 5208"/>
              <a:gd name="T43" fmla="*/ 28 h 40"/>
              <a:gd name="T44" fmla="*/ 3330 w 5208"/>
              <a:gd name="T45" fmla="*/ 16 h 40"/>
              <a:gd name="T46" fmla="*/ 3252 w 5208"/>
              <a:gd name="T47" fmla="*/ 24 h 40"/>
              <a:gd name="T48" fmla="*/ 3172 w 5208"/>
              <a:gd name="T49" fmla="*/ 18 h 40"/>
              <a:gd name="T50" fmla="*/ 3082 w 5208"/>
              <a:gd name="T51" fmla="*/ 20 h 40"/>
              <a:gd name="T52" fmla="*/ 3008 w 5208"/>
              <a:gd name="T53" fmla="*/ 18 h 40"/>
              <a:gd name="T54" fmla="*/ 2916 w 5208"/>
              <a:gd name="T55" fmla="*/ 20 h 40"/>
              <a:gd name="T56" fmla="*/ 2842 w 5208"/>
              <a:gd name="T57" fmla="*/ 20 h 40"/>
              <a:gd name="T58" fmla="*/ 2750 w 5208"/>
              <a:gd name="T59" fmla="*/ 20 h 40"/>
              <a:gd name="T60" fmla="*/ 2678 w 5208"/>
              <a:gd name="T61" fmla="*/ 20 h 40"/>
              <a:gd name="T62" fmla="*/ 2586 w 5208"/>
              <a:gd name="T63" fmla="*/ 20 h 40"/>
              <a:gd name="T64" fmla="*/ 2512 w 5208"/>
              <a:gd name="T65" fmla="*/ 20 h 40"/>
              <a:gd name="T66" fmla="*/ 2420 w 5208"/>
              <a:gd name="T67" fmla="*/ 18 h 40"/>
              <a:gd name="T68" fmla="*/ 2348 w 5208"/>
              <a:gd name="T69" fmla="*/ 20 h 40"/>
              <a:gd name="T70" fmla="*/ 2256 w 5208"/>
              <a:gd name="T71" fmla="*/ 18 h 40"/>
              <a:gd name="T72" fmla="*/ 2238 w 5208"/>
              <a:gd name="T73" fmla="*/ 20 h 40"/>
              <a:gd name="T74" fmla="*/ 2098 w 5208"/>
              <a:gd name="T75" fmla="*/ 16 h 40"/>
              <a:gd name="T76" fmla="*/ 2066 w 5208"/>
              <a:gd name="T77" fmla="*/ 22 h 40"/>
              <a:gd name="T78" fmla="*/ 1938 w 5208"/>
              <a:gd name="T79" fmla="*/ 12 h 40"/>
              <a:gd name="T80" fmla="*/ 1894 w 5208"/>
              <a:gd name="T81" fmla="*/ 28 h 40"/>
              <a:gd name="T82" fmla="*/ 1776 w 5208"/>
              <a:gd name="T83" fmla="*/ 6 h 40"/>
              <a:gd name="T84" fmla="*/ 1726 w 5208"/>
              <a:gd name="T85" fmla="*/ 32 h 40"/>
              <a:gd name="T86" fmla="*/ 1614 w 5208"/>
              <a:gd name="T87" fmla="*/ 0 h 40"/>
              <a:gd name="T88" fmla="*/ 1560 w 5208"/>
              <a:gd name="T89" fmla="*/ 40 h 40"/>
              <a:gd name="T90" fmla="*/ 1448 w 5208"/>
              <a:gd name="T91" fmla="*/ 0 h 40"/>
              <a:gd name="T92" fmla="*/ 1394 w 5208"/>
              <a:gd name="T93" fmla="*/ 40 h 40"/>
              <a:gd name="T94" fmla="*/ 1284 w 5208"/>
              <a:gd name="T95" fmla="*/ 0 h 40"/>
              <a:gd name="T96" fmla="*/ 1228 w 5208"/>
              <a:gd name="T97" fmla="*/ 40 h 40"/>
              <a:gd name="T98" fmla="*/ 1118 w 5208"/>
              <a:gd name="T99" fmla="*/ 0 h 40"/>
              <a:gd name="T100" fmla="*/ 1064 w 5208"/>
              <a:gd name="T101" fmla="*/ 40 h 40"/>
              <a:gd name="T102" fmla="*/ 954 w 5208"/>
              <a:gd name="T103" fmla="*/ 0 h 40"/>
              <a:gd name="T104" fmla="*/ 898 w 5208"/>
              <a:gd name="T105" fmla="*/ 40 h 40"/>
              <a:gd name="T106" fmla="*/ 790 w 5208"/>
              <a:gd name="T107" fmla="*/ 0 h 40"/>
              <a:gd name="T108" fmla="*/ 732 w 5208"/>
              <a:gd name="T109" fmla="*/ 40 h 40"/>
              <a:gd name="T110" fmla="*/ 626 w 5208"/>
              <a:gd name="T111" fmla="*/ 6 h 40"/>
              <a:gd name="T112" fmla="*/ 566 w 5208"/>
              <a:gd name="T113" fmla="*/ 32 h 40"/>
              <a:gd name="T114" fmla="*/ 464 w 5208"/>
              <a:gd name="T115" fmla="*/ 12 h 40"/>
              <a:gd name="T116" fmla="*/ 398 w 5208"/>
              <a:gd name="T117" fmla="*/ 28 h 40"/>
              <a:gd name="T118" fmla="*/ 304 w 5208"/>
              <a:gd name="T119" fmla="*/ 16 h 40"/>
              <a:gd name="T120" fmla="*/ 226 w 5208"/>
              <a:gd name="T121" fmla="*/ 24 h 40"/>
              <a:gd name="T122" fmla="*/ 146 w 5208"/>
              <a:gd name="T123" fmla="*/ 18 h 40"/>
              <a:gd name="T124" fmla="*/ 56 w 5208"/>
              <a:gd name="T125"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08" h="40">
                <a:moveTo>
                  <a:pt x="5208" y="20"/>
                </a:moveTo>
                <a:lnTo>
                  <a:pt x="5208" y="20"/>
                </a:lnTo>
                <a:lnTo>
                  <a:pt x="5202" y="22"/>
                </a:lnTo>
                <a:lnTo>
                  <a:pt x="5196" y="28"/>
                </a:lnTo>
                <a:lnTo>
                  <a:pt x="5192" y="32"/>
                </a:lnTo>
                <a:lnTo>
                  <a:pt x="5190" y="40"/>
                </a:lnTo>
                <a:lnTo>
                  <a:pt x="5190" y="40"/>
                </a:lnTo>
                <a:lnTo>
                  <a:pt x="5190" y="40"/>
                </a:lnTo>
                <a:lnTo>
                  <a:pt x="5190" y="40"/>
                </a:lnTo>
                <a:lnTo>
                  <a:pt x="5190" y="40"/>
                </a:lnTo>
                <a:lnTo>
                  <a:pt x="5190" y="40"/>
                </a:lnTo>
                <a:lnTo>
                  <a:pt x="5188" y="32"/>
                </a:lnTo>
                <a:lnTo>
                  <a:pt x="5184" y="28"/>
                </a:lnTo>
                <a:lnTo>
                  <a:pt x="5178" y="24"/>
                </a:lnTo>
                <a:lnTo>
                  <a:pt x="5172" y="20"/>
                </a:lnTo>
                <a:lnTo>
                  <a:pt x="5172" y="20"/>
                </a:lnTo>
                <a:lnTo>
                  <a:pt x="5172" y="20"/>
                </a:lnTo>
                <a:lnTo>
                  <a:pt x="5172" y="20"/>
                </a:lnTo>
                <a:lnTo>
                  <a:pt x="5172" y="18"/>
                </a:lnTo>
                <a:lnTo>
                  <a:pt x="5172" y="18"/>
                </a:lnTo>
                <a:lnTo>
                  <a:pt x="5178" y="16"/>
                </a:lnTo>
                <a:lnTo>
                  <a:pt x="5184" y="12"/>
                </a:lnTo>
                <a:lnTo>
                  <a:pt x="5188" y="6"/>
                </a:lnTo>
                <a:lnTo>
                  <a:pt x="5190" y="0"/>
                </a:lnTo>
                <a:lnTo>
                  <a:pt x="5190" y="0"/>
                </a:lnTo>
                <a:lnTo>
                  <a:pt x="5190" y="0"/>
                </a:lnTo>
                <a:lnTo>
                  <a:pt x="5190" y="0"/>
                </a:lnTo>
                <a:lnTo>
                  <a:pt x="5190" y="0"/>
                </a:lnTo>
                <a:lnTo>
                  <a:pt x="5190" y="0"/>
                </a:lnTo>
                <a:lnTo>
                  <a:pt x="5192" y="6"/>
                </a:lnTo>
                <a:lnTo>
                  <a:pt x="5196" y="12"/>
                </a:lnTo>
                <a:lnTo>
                  <a:pt x="5202" y="16"/>
                </a:lnTo>
                <a:lnTo>
                  <a:pt x="5208" y="18"/>
                </a:lnTo>
                <a:lnTo>
                  <a:pt x="5208" y="18"/>
                </a:lnTo>
                <a:lnTo>
                  <a:pt x="5208" y="20"/>
                </a:lnTo>
                <a:lnTo>
                  <a:pt x="5208" y="20"/>
                </a:lnTo>
                <a:lnTo>
                  <a:pt x="5208" y="20"/>
                </a:lnTo>
                <a:close/>
                <a:moveTo>
                  <a:pt x="5152" y="20"/>
                </a:moveTo>
                <a:lnTo>
                  <a:pt x="5152" y="20"/>
                </a:lnTo>
                <a:lnTo>
                  <a:pt x="5154" y="20"/>
                </a:lnTo>
                <a:lnTo>
                  <a:pt x="5154" y="20"/>
                </a:lnTo>
                <a:lnTo>
                  <a:pt x="5152" y="18"/>
                </a:lnTo>
                <a:lnTo>
                  <a:pt x="5152" y="18"/>
                </a:lnTo>
                <a:lnTo>
                  <a:pt x="5146" y="16"/>
                </a:lnTo>
                <a:lnTo>
                  <a:pt x="5140" y="12"/>
                </a:lnTo>
                <a:lnTo>
                  <a:pt x="5138" y="6"/>
                </a:lnTo>
                <a:lnTo>
                  <a:pt x="5136" y="0"/>
                </a:lnTo>
                <a:lnTo>
                  <a:pt x="5136" y="0"/>
                </a:lnTo>
                <a:lnTo>
                  <a:pt x="5134" y="0"/>
                </a:lnTo>
                <a:lnTo>
                  <a:pt x="5134" y="0"/>
                </a:lnTo>
                <a:lnTo>
                  <a:pt x="5134" y="0"/>
                </a:lnTo>
                <a:lnTo>
                  <a:pt x="5134" y="0"/>
                </a:lnTo>
                <a:lnTo>
                  <a:pt x="5132" y="6"/>
                </a:lnTo>
                <a:lnTo>
                  <a:pt x="5128" y="12"/>
                </a:lnTo>
                <a:lnTo>
                  <a:pt x="5124" y="16"/>
                </a:lnTo>
                <a:lnTo>
                  <a:pt x="5116" y="18"/>
                </a:lnTo>
                <a:lnTo>
                  <a:pt x="5116" y="18"/>
                </a:lnTo>
                <a:lnTo>
                  <a:pt x="5116" y="20"/>
                </a:lnTo>
                <a:lnTo>
                  <a:pt x="5116" y="20"/>
                </a:lnTo>
                <a:lnTo>
                  <a:pt x="5116" y="20"/>
                </a:lnTo>
                <a:lnTo>
                  <a:pt x="5116" y="20"/>
                </a:lnTo>
                <a:lnTo>
                  <a:pt x="5124" y="24"/>
                </a:lnTo>
                <a:lnTo>
                  <a:pt x="5128" y="28"/>
                </a:lnTo>
                <a:lnTo>
                  <a:pt x="5132" y="32"/>
                </a:lnTo>
                <a:lnTo>
                  <a:pt x="5134" y="40"/>
                </a:lnTo>
                <a:lnTo>
                  <a:pt x="5134" y="40"/>
                </a:lnTo>
                <a:lnTo>
                  <a:pt x="5134" y="40"/>
                </a:lnTo>
                <a:lnTo>
                  <a:pt x="5134" y="40"/>
                </a:lnTo>
                <a:lnTo>
                  <a:pt x="5136" y="40"/>
                </a:lnTo>
                <a:lnTo>
                  <a:pt x="5136" y="40"/>
                </a:lnTo>
                <a:lnTo>
                  <a:pt x="5138" y="32"/>
                </a:lnTo>
                <a:lnTo>
                  <a:pt x="5140" y="28"/>
                </a:lnTo>
                <a:lnTo>
                  <a:pt x="5146" y="22"/>
                </a:lnTo>
                <a:lnTo>
                  <a:pt x="5152" y="20"/>
                </a:lnTo>
                <a:close/>
                <a:moveTo>
                  <a:pt x="5098" y="20"/>
                </a:moveTo>
                <a:lnTo>
                  <a:pt x="5098" y="20"/>
                </a:lnTo>
                <a:lnTo>
                  <a:pt x="5098" y="20"/>
                </a:lnTo>
                <a:lnTo>
                  <a:pt x="5098" y="20"/>
                </a:lnTo>
                <a:lnTo>
                  <a:pt x="5098" y="18"/>
                </a:lnTo>
                <a:lnTo>
                  <a:pt x="5098" y="18"/>
                </a:lnTo>
                <a:lnTo>
                  <a:pt x="5092" y="16"/>
                </a:lnTo>
                <a:lnTo>
                  <a:pt x="5086" y="12"/>
                </a:lnTo>
                <a:lnTo>
                  <a:pt x="5082" y="6"/>
                </a:lnTo>
                <a:lnTo>
                  <a:pt x="5080" y="0"/>
                </a:lnTo>
                <a:lnTo>
                  <a:pt x="5080" y="0"/>
                </a:lnTo>
                <a:lnTo>
                  <a:pt x="5080" y="0"/>
                </a:lnTo>
                <a:lnTo>
                  <a:pt x="5080" y="0"/>
                </a:lnTo>
                <a:lnTo>
                  <a:pt x="5080" y="0"/>
                </a:lnTo>
                <a:lnTo>
                  <a:pt x="5080" y="0"/>
                </a:lnTo>
                <a:lnTo>
                  <a:pt x="5078" y="6"/>
                </a:lnTo>
                <a:lnTo>
                  <a:pt x="5074" y="12"/>
                </a:lnTo>
                <a:lnTo>
                  <a:pt x="5068" y="16"/>
                </a:lnTo>
                <a:lnTo>
                  <a:pt x="5062" y="18"/>
                </a:lnTo>
                <a:lnTo>
                  <a:pt x="5062" y="18"/>
                </a:lnTo>
                <a:lnTo>
                  <a:pt x="5062" y="20"/>
                </a:lnTo>
                <a:lnTo>
                  <a:pt x="5062" y="20"/>
                </a:lnTo>
                <a:lnTo>
                  <a:pt x="5062" y="20"/>
                </a:lnTo>
                <a:lnTo>
                  <a:pt x="5062" y="20"/>
                </a:lnTo>
                <a:lnTo>
                  <a:pt x="5068" y="24"/>
                </a:lnTo>
                <a:lnTo>
                  <a:pt x="5074" y="28"/>
                </a:lnTo>
                <a:lnTo>
                  <a:pt x="5078" y="32"/>
                </a:lnTo>
                <a:lnTo>
                  <a:pt x="5080" y="40"/>
                </a:lnTo>
                <a:lnTo>
                  <a:pt x="5080" y="40"/>
                </a:lnTo>
                <a:lnTo>
                  <a:pt x="5080" y="40"/>
                </a:lnTo>
                <a:lnTo>
                  <a:pt x="5080" y="40"/>
                </a:lnTo>
                <a:lnTo>
                  <a:pt x="5080" y="40"/>
                </a:lnTo>
                <a:lnTo>
                  <a:pt x="5080" y="40"/>
                </a:lnTo>
                <a:lnTo>
                  <a:pt x="5082" y="32"/>
                </a:lnTo>
                <a:lnTo>
                  <a:pt x="5086" y="28"/>
                </a:lnTo>
                <a:lnTo>
                  <a:pt x="5092" y="22"/>
                </a:lnTo>
                <a:lnTo>
                  <a:pt x="5098" y="20"/>
                </a:lnTo>
                <a:close/>
                <a:moveTo>
                  <a:pt x="5042" y="20"/>
                </a:moveTo>
                <a:lnTo>
                  <a:pt x="5042" y="20"/>
                </a:lnTo>
                <a:lnTo>
                  <a:pt x="5044" y="20"/>
                </a:lnTo>
                <a:lnTo>
                  <a:pt x="5044" y="20"/>
                </a:lnTo>
                <a:lnTo>
                  <a:pt x="5042" y="18"/>
                </a:lnTo>
                <a:lnTo>
                  <a:pt x="5042" y="18"/>
                </a:lnTo>
                <a:lnTo>
                  <a:pt x="5036" y="16"/>
                </a:lnTo>
                <a:lnTo>
                  <a:pt x="5030" y="12"/>
                </a:lnTo>
                <a:lnTo>
                  <a:pt x="5028" y="6"/>
                </a:lnTo>
                <a:lnTo>
                  <a:pt x="5026" y="0"/>
                </a:lnTo>
                <a:lnTo>
                  <a:pt x="5026" y="0"/>
                </a:lnTo>
                <a:lnTo>
                  <a:pt x="5024" y="0"/>
                </a:lnTo>
                <a:lnTo>
                  <a:pt x="5024" y="0"/>
                </a:lnTo>
                <a:lnTo>
                  <a:pt x="5024" y="0"/>
                </a:lnTo>
                <a:lnTo>
                  <a:pt x="5024" y="0"/>
                </a:lnTo>
                <a:lnTo>
                  <a:pt x="5022" y="6"/>
                </a:lnTo>
                <a:lnTo>
                  <a:pt x="5018" y="12"/>
                </a:lnTo>
                <a:lnTo>
                  <a:pt x="5014" y="16"/>
                </a:lnTo>
                <a:lnTo>
                  <a:pt x="5006" y="18"/>
                </a:lnTo>
                <a:lnTo>
                  <a:pt x="5006" y="18"/>
                </a:lnTo>
                <a:lnTo>
                  <a:pt x="5006" y="20"/>
                </a:lnTo>
                <a:lnTo>
                  <a:pt x="5006" y="20"/>
                </a:lnTo>
                <a:lnTo>
                  <a:pt x="5006" y="20"/>
                </a:lnTo>
                <a:lnTo>
                  <a:pt x="5006" y="20"/>
                </a:lnTo>
                <a:lnTo>
                  <a:pt x="5014" y="24"/>
                </a:lnTo>
                <a:lnTo>
                  <a:pt x="5018" y="28"/>
                </a:lnTo>
                <a:lnTo>
                  <a:pt x="5022" y="32"/>
                </a:lnTo>
                <a:lnTo>
                  <a:pt x="5024" y="40"/>
                </a:lnTo>
                <a:lnTo>
                  <a:pt x="5024" y="40"/>
                </a:lnTo>
                <a:lnTo>
                  <a:pt x="5024" y="40"/>
                </a:lnTo>
                <a:lnTo>
                  <a:pt x="5024" y="40"/>
                </a:lnTo>
                <a:lnTo>
                  <a:pt x="5026" y="40"/>
                </a:lnTo>
                <a:lnTo>
                  <a:pt x="5026" y="40"/>
                </a:lnTo>
                <a:lnTo>
                  <a:pt x="5028" y="32"/>
                </a:lnTo>
                <a:lnTo>
                  <a:pt x="5030" y="28"/>
                </a:lnTo>
                <a:lnTo>
                  <a:pt x="5036" y="22"/>
                </a:lnTo>
                <a:lnTo>
                  <a:pt x="5042" y="20"/>
                </a:lnTo>
                <a:close/>
                <a:moveTo>
                  <a:pt x="4988" y="20"/>
                </a:moveTo>
                <a:lnTo>
                  <a:pt x="4988" y="20"/>
                </a:lnTo>
                <a:lnTo>
                  <a:pt x="4988" y="20"/>
                </a:lnTo>
                <a:lnTo>
                  <a:pt x="4988" y="20"/>
                </a:lnTo>
                <a:lnTo>
                  <a:pt x="4988" y="18"/>
                </a:lnTo>
                <a:lnTo>
                  <a:pt x="4988" y="18"/>
                </a:lnTo>
                <a:lnTo>
                  <a:pt x="4982" y="16"/>
                </a:lnTo>
                <a:lnTo>
                  <a:pt x="4976" y="12"/>
                </a:lnTo>
                <a:lnTo>
                  <a:pt x="4972" y="6"/>
                </a:lnTo>
                <a:lnTo>
                  <a:pt x="4970" y="0"/>
                </a:lnTo>
                <a:lnTo>
                  <a:pt x="4970" y="0"/>
                </a:lnTo>
                <a:lnTo>
                  <a:pt x="4970" y="0"/>
                </a:lnTo>
                <a:lnTo>
                  <a:pt x="4970" y="0"/>
                </a:lnTo>
                <a:lnTo>
                  <a:pt x="4970" y="0"/>
                </a:lnTo>
                <a:lnTo>
                  <a:pt x="4970" y="0"/>
                </a:lnTo>
                <a:lnTo>
                  <a:pt x="4968" y="6"/>
                </a:lnTo>
                <a:lnTo>
                  <a:pt x="4964" y="12"/>
                </a:lnTo>
                <a:lnTo>
                  <a:pt x="4958" y="16"/>
                </a:lnTo>
                <a:lnTo>
                  <a:pt x="4952" y="18"/>
                </a:lnTo>
                <a:lnTo>
                  <a:pt x="4952" y="18"/>
                </a:lnTo>
                <a:lnTo>
                  <a:pt x="4952" y="20"/>
                </a:lnTo>
                <a:lnTo>
                  <a:pt x="4952" y="20"/>
                </a:lnTo>
                <a:lnTo>
                  <a:pt x="4952" y="20"/>
                </a:lnTo>
                <a:lnTo>
                  <a:pt x="4952" y="20"/>
                </a:lnTo>
                <a:lnTo>
                  <a:pt x="4958" y="24"/>
                </a:lnTo>
                <a:lnTo>
                  <a:pt x="4964" y="28"/>
                </a:lnTo>
                <a:lnTo>
                  <a:pt x="4968" y="32"/>
                </a:lnTo>
                <a:lnTo>
                  <a:pt x="4970" y="40"/>
                </a:lnTo>
                <a:lnTo>
                  <a:pt x="4970" y="40"/>
                </a:lnTo>
                <a:lnTo>
                  <a:pt x="4970" y="40"/>
                </a:lnTo>
                <a:lnTo>
                  <a:pt x="4970" y="40"/>
                </a:lnTo>
                <a:lnTo>
                  <a:pt x="4970" y="40"/>
                </a:lnTo>
                <a:lnTo>
                  <a:pt x="4970" y="40"/>
                </a:lnTo>
                <a:lnTo>
                  <a:pt x="4972" y="32"/>
                </a:lnTo>
                <a:lnTo>
                  <a:pt x="4976" y="28"/>
                </a:lnTo>
                <a:lnTo>
                  <a:pt x="4982" y="22"/>
                </a:lnTo>
                <a:lnTo>
                  <a:pt x="4988" y="20"/>
                </a:lnTo>
                <a:close/>
                <a:moveTo>
                  <a:pt x="4932" y="20"/>
                </a:moveTo>
                <a:lnTo>
                  <a:pt x="4932" y="20"/>
                </a:lnTo>
                <a:lnTo>
                  <a:pt x="4934" y="20"/>
                </a:lnTo>
                <a:lnTo>
                  <a:pt x="4934" y="20"/>
                </a:lnTo>
                <a:lnTo>
                  <a:pt x="4932" y="18"/>
                </a:lnTo>
                <a:lnTo>
                  <a:pt x="4932" y="18"/>
                </a:lnTo>
                <a:lnTo>
                  <a:pt x="4926" y="16"/>
                </a:lnTo>
                <a:lnTo>
                  <a:pt x="4920" y="12"/>
                </a:lnTo>
                <a:lnTo>
                  <a:pt x="4918" y="6"/>
                </a:lnTo>
                <a:lnTo>
                  <a:pt x="4916" y="0"/>
                </a:lnTo>
                <a:lnTo>
                  <a:pt x="4916" y="0"/>
                </a:lnTo>
                <a:lnTo>
                  <a:pt x="4914" y="0"/>
                </a:lnTo>
                <a:lnTo>
                  <a:pt x="4914" y="0"/>
                </a:lnTo>
                <a:lnTo>
                  <a:pt x="4914" y="0"/>
                </a:lnTo>
                <a:lnTo>
                  <a:pt x="4914" y="0"/>
                </a:lnTo>
                <a:lnTo>
                  <a:pt x="4912" y="6"/>
                </a:lnTo>
                <a:lnTo>
                  <a:pt x="4908" y="12"/>
                </a:lnTo>
                <a:lnTo>
                  <a:pt x="4904" y="16"/>
                </a:lnTo>
                <a:lnTo>
                  <a:pt x="4896" y="18"/>
                </a:lnTo>
                <a:lnTo>
                  <a:pt x="4896" y="18"/>
                </a:lnTo>
                <a:lnTo>
                  <a:pt x="4896" y="20"/>
                </a:lnTo>
                <a:lnTo>
                  <a:pt x="4896" y="20"/>
                </a:lnTo>
                <a:lnTo>
                  <a:pt x="4896" y="20"/>
                </a:lnTo>
                <a:lnTo>
                  <a:pt x="4896" y="20"/>
                </a:lnTo>
                <a:lnTo>
                  <a:pt x="4904" y="24"/>
                </a:lnTo>
                <a:lnTo>
                  <a:pt x="4908" y="28"/>
                </a:lnTo>
                <a:lnTo>
                  <a:pt x="4912" y="32"/>
                </a:lnTo>
                <a:lnTo>
                  <a:pt x="4914" y="40"/>
                </a:lnTo>
                <a:lnTo>
                  <a:pt x="4914" y="40"/>
                </a:lnTo>
                <a:lnTo>
                  <a:pt x="4914" y="40"/>
                </a:lnTo>
                <a:lnTo>
                  <a:pt x="4914" y="40"/>
                </a:lnTo>
                <a:lnTo>
                  <a:pt x="4916" y="40"/>
                </a:lnTo>
                <a:lnTo>
                  <a:pt x="4916" y="40"/>
                </a:lnTo>
                <a:lnTo>
                  <a:pt x="4918" y="32"/>
                </a:lnTo>
                <a:lnTo>
                  <a:pt x="4920" y="28"/>
                </a:lnTo>
                <a:lnTo>
                  <a:pt x="4926" y="22"/>
                </a:lnTo>
                <a:lnTo>
                  <a:pt x="4932" y="20"/>
                </a:lnTo>
                <a:close/>
                <a:moveTo>
                  <a:pt x="4878" y="20"/>
                </a:moveTo>
                <a:lnTo>
                  <a:pt x="4878" y="20"/>
                </a:lnTo>
                <a:lnTo>
                  <a:pt x="4878" y="20"/>
                </a:lnTo>
                <a:lnTo>
                  <a:pt x="4878" y="20"/>
                </a:lnTo>
                <a:lnTo>
                  <a:pt x="4878" y="18"/>
                </a:lnTo>
                <a:lnTo>
                  <a:pt x="4878" y="18"/>
                </a:lnTo>
                <a:lnTo>
                  <a:pt x="4872" y="16"/>
                </a:lnTo>
                <a:lnTo>
                  <a:pt x="4866" y="12"/>
                </a:lnTo>
                <a:lnTo>
                  <a:pt x="4862" y="6"/>
                </a:lnTo>
                <a:lnTo>
                  <a:pt x="4860" y="0"/>
                </a:lnTo>
                <a:lnTo>
                  <a:pt x="4860" y="0"/>
                </a:lnTo>
                <a:lnTo>
                  <a:pt x="4860" y="0"/>
                </a:lnTo>
                <a:lnTo>
                  <a:pt x="4860" y="0"/>
                </a:lnTo>
                <a:lnTo>
                  <a:pt x="4860" y="0"/>
                </a:lnTo>
                <a:lnTo>
                  <a:pt x="4860" y="0"/>
                </a:lnTo>
                <a:lnTo>
                  <a:pt x="4858" y="6"/>
                </a:lnTo>
                <a:lnTo>
                  <a:pt x="4854" y="12"/>
                </a:lnTo>
                <a:lnTo>
                  <a:pt x="4848" y="16"/>
                </a:lnTo>
                <a:lnTo>
                  <a:pt x="4842" y="18"/>
                </a:lnTo>
                <a:lnTo>
                  <a:pt x="4842" y="18"/>
                </a:lnTo>
                <a:lnTo>
                  <a:pt x="4842" y="20"/>
                </a:lnTo>
                <a:lnTo>
                  <a:pt x="4842" y="20"/>
                </a:lnTo>
                <a:lnTo>
                  <a:pt x="4842" y="20"/>
                </a:lnTo>
                <a:lnTo>
                  <a:pt x="4842" y="20"/>
                </a:lnTo>
                <a:lnTo>
                  <a:pt x="4848" y="24"/>
                </a:lnTo>
                <a:lnTo>
                  <a:pt x="4854" y="28"/>
                </a:lnTo>
                <a:lnTo>
                  <a:pt x="4858" y="32"/>
                </a:lnTo>
                <a:lnTo>
                  <a:pt x="4860" y="40"/>
                </a:lnTo>
                <a:lnTo>
                  <a:pt x="4860" y="40"/>
                </a:lnTo>
                <a:lnTo>
                  <a:pt x="4860" y="40"/>
                </a:lnTo>
                <a:lnTo>
                  <a:pt x="4860" y="40"/>
                </a:lnTo>
                <a:lnTo>
                  <a:pt x="4860" y="40"/>
                </a:lnTo>
                <a:lnTo>
                  <a:pt x="4860" y="40"/>
                </a:lnTo>
                <a:lnTo>
                  <a:pt x="4862" y="32"/>
                </a:lnTo>
                <a:lnTo>
                  <a:pt x="4866" y="28"/>
                </a:lnTo>
                <a:lnTo>
                  <a:pt x="4872" y="22"/>
                </a:lnTo>
                <a:lnTo>
                  <a:pt x="4878" y="20"/>
                </a:lnTo>
                <a:close/>
                <a:moveTo>
                  <a:pt x="4822" y="20"/>
                </a:moveTo>
                <a:lnTo>
                  <a:pt x="4822" y="20"/>
                </a:lnTo>
                <a:lnTo>
                  <a:pt x="4824" y="20"/>
                </a:lnTo>
                <a:lnTo>
                  <a:pt x="4824" y="20"/>
                </a:lnTo>
                <a:lnTo>
                  <a:pt x="4822" y="18"/>
                </a:lnTo>
                <a:lnTo>
                  <a:pt x="4822" y="18"/>
                </a:lnTo>
                <a:lnTo>
                  <a:pt x="4816" y="16"/>
                </a:lnTo>
                <a:lnTo>
                  <a:pt x="4810" y="12"/>
                </a:lnTo>
                <a:lnTo>
                  <a:pt x="4808" y="6"/>
                </a:lnTo>
                <a:lnTo>
                  <a:pt x="4806" y="0"/>
                </a:lnTo>
                <a:lnTo>
                  <a:pt x="4806" y="0"/>
                </a:lnTo>
                <a:lnTo>
                  <a:pt x="4804" y="0"/>
                </a:lnTo>
                <a:lnTo>
                  <a:pt x="4804" y="0"/>
                </a:lnTo>
                <a:lnTo>
                  <a:pt x="4804" y="0"/>
                </a:lnTo>
                <a:lnTo>
                  <a:pt x="4804" y="0"/>
                </a:lnTo>
                <a:lnTo>
                  <a:pt x="4802" y="6"/>
                </a:lnTo>
                <a:lnTo>
                  <a:pt x="4798" y="12"/>
                </a:lnTo>
                <a:lnTo>
                  <a:pt x="4794" y="16"/>
                </a:lnTo>
                <a:lnTo>
                  <a:pt x="4786" y="18"/>
                </a:lnTo>
                <a:lnTo>
                  <a:pt x="4786" y="18"/>
                </a:lnTo>
                <a:lnTo>
                  <a:pt x="4786" y="20"/>
                </a:lnTo>
                <a:lnTo>
                  <a:pt x="4786" y="20"/>
                </a:lnTo>
                <a:lnTo>
                  <a:pt x="4786" y="20"/>
                </a:lnTo>
                <a:lnTo>
                  <a:pt x="4786" y="20"/>
                </a:lnTo>
                <a:lnTo>
                  <a:pt x="4794" y="24"/>
                </a:lnTo>
                <a:lnTo>
                  <a:pt x="4798" y="28"/>
                </a:lnTo>
                <a:lnTo>
                  <a:pt x="4802" y="32"/>
                </a:lnTo>
                <a:lnTo>
                  <a:pt x="4804" y="40"/>
                </a:lnTo>
                <a:lnTo>
                  <a:pt x="4804" y="40"/>
                </a:lnTo>
                <a:lnTo>
                  <a:pt x="4804" y="40"/>
                </a:lnTo>
                <a:lnTo>
                  <a:pt x="4804" y="40"/>
                </a:lnTo>
                <a:lnTo>
                  <a:pt x="4806" y="40"/>
                </a:lnTo>
                <a:lnTo>
                  <a:pt x="4806" y="40"/>
                </a:lnTo>
                <a:lnTo>
                  <a:pt x="4808" y="32"/>
                </a:lnTo>
                <a:lnTo>
                  <a:pt x="4810" y="28"/>
                </a:lnTo>
                <a:lnTo>
                  <a:pt x="4816" y="22"/>
                </a:lnTo>
                <a:lnTo>
                  <a:pt x="4822" y="20"/>
                </a:lnTo>
                <a:close/>
                <a:moveTo>
                  <a:pt x="4768" y="20"/>
                </a:moveTo>
                <a:lnTo>
                  <a:pt x="4768" y="20"/>
                </a:lnTo>
                <a:lnTo>
                  <a:pt x="4768" y="20"/>
                </a:lnTo>
                <a:lnTo>
                  <a:pt x="4768" y="20"/>
                </a:lnTo>
                <a:lnTo>
                  <a:pt x="4768" y="18"/>
                </a:lnTo>
                <a:lnTo>
                  <a:pt x="4768" y="18"/>
                </a:lnTo>
                <a:lnTo>
                  <a:pt x="4762" y="16"/>
                </a:lnTo>
                <a:lnTo>
                  <a:pt x="4756" y="12"/>
                </a:lnTo>
                <a:lnTo>
                  <a:pt x="4752" y="6"/>
                </a:lnTo>
                <a:lnTo>
                  <a:pt x="4750" y="0"/>
                </a:lnTo>
                <a:lnTo>
                  <a:pt x="4750" y="0"/>
                </a:lnTo>
                <a:lnTo>
                  <a:pt x="4750" y="0"/>
                </a:lnTo>
                <a:lnTo>
                  <a:pt x="4750" y="0"/>
                </a:lnTo>
                <a:lnTo>
                  <a:pt x="4750" y="0"/>
                </a:lnTo>
                <a:lnTo>
                  <a:pt x="4750" y="0"/>
                </a:lnTo>
                <a:lnTo>
                  <a:pt x="4748" y="6"/>
                </a:lnTo>
                <a:lnTo>
                  <a:pt x="4744" y="12"/>
                </a:lnTo>
                <a:lnTo>
                  <a:pt x="4738" y="16"/>
                </a:lnTo>
                <a:lnTo>
                  <a:pt x="4732" y="18"/>
                </a:lnTo>
                <a:lnTo>
                  <a:pt x="4732" y="18"/>
                </a:lnTo>
                <a:lnTo>
                  <a:pt x="4732" y="20"/>
                </a:lnTo>
                <a:lnTo>
                  <a:pt x="4732" y="20"/>
                </a:lnTo>
                <a:lnTo>
                  <a:pt x="4732" y="20"/>
                </a:lnTo>
                <a:lnTo>
                  <a:pt x="4732" y="20"/>
                </a:lnTo>
                <a:lnTo>
                  <a:pt x="4738" y="24"/>
                </a:lnTo>
                <a:lnTo>
                  <a:pt x="4744" y="28"/>
                </a:lnTo>
                <a:lnTo>
                  <a:pt x="4748" y="32"/>
                </a:lnTo>
                <a:lnTo>
                  <a:pt x="4750" y="40"/>
                </a:lnTo>
                <a:lnTo>
                  <a:pt x="4750" y="40"/>
                </a:lnTo>
                <a:lnTo>
                  <a:pt x="4750" y="40"/>
                </a:lnTo>
                <a:lnTo>
                  <a:pt x="4750" y="40"/>
                </a:lnTo>
                <a:lnTo>
                  <a:pt x="4750" y="40"/>
                </a:lnTo>
                <a:lnTo>
                  <a:pt x="4750" y="40"/>
                </a:lnTo>
                <a:lnTo>
                  <a:pt x="4752" y="32"/>
                </a:lnTo>
                <a:lnTo>
                  <a:pt x="4756" y="28"/>
                </a:lnTo>
                <a:lnTo>
                  <a:pt x="4762" y="22"/>
                </a:lnTo>
                <a:lnTo>
                  <a:pt x="4768" y="20"/>
                </a:lnTo>
                <a:close/>
                <a:moveTo>
                  <a:pt x="4712" y="20"/>
                </a:moveTo>
                <a:lnTo>
                  <a:pt x="4712" y="20"/>
                </a:lnTo>
                <a:lnTo>
                  <a:pt x="4714" y="20"/>
                </a:lnTo>
                <a:lnTo>
                  <a:pt x="4714" y="20"/>
                </a:lnTo>
                <a:lnTo>
                  <a:pt x="4712" y="18"/>
                </a:lnTo>
                <a:lnTo>
                  <a:pt x="4712" y="18"/>
                </a:lnTo>
                <a:lnTo>
                  <a:pt x="4706" y="16"/>
                </a:lnTo>
                <a:lnTo>
                  <a:pt x="4700" y="12"/>
                </a:lnTo>
                <a:lnTo>
                  <a:pt x="4698" y="6"/>
                </a:lnTo>
                <a:lnTo>
                  <a:pt x="4696" y="0"/>
                </a:lnTo>
                <a:lnTo>
                  <a:pt x="4696" y="0"/>
                </a:lnTo>
                <a:lnTo>
                  <a:pt x="4694" y="0"/>
                </a:lnTo>
                <a:lnTo>
                  <a:pt x="4694" y="0"/>
                </a:lnTo>
                <a:lnTo>
                  <a:pt x="4694" y="0"/>
                </a:lnTo>
                <a:lnTo>
                  <a:pt x="4694" y="0"/>
                </a:lnTo>
                <a:lnTo>
                  <a:pt x="4692" y="6"/>
                </a:lnTo>
                <a:lnTo>
                  <a:pt x="4688" y="12"/>
                </a:lnTo>
                <a:lnTo>
                  <a:pt x="4684" y="16"/>
                </a:lnTo>
                <a:lnTo>
                  <a:pt x="4676" y="18"/>
                </a:lnTo>
                <a:lnTo>
                  <a:pt x="4676" y="18"/>
                </a:lnTo>
                <a:lnTo>
                  <a:pt x="4676" y="20"/>
                </a:lnTo>
                <a:lnTo>
                  <a:pt x="4676" y="20"/>
                </a:lnTo>
                <a:lnTo>
                  <a:pt x="4676" y="20"/>
                </a:lnTo>
                <a:lnTo>
                  <a:pt x="4676" y="20"/>
                </a:lnTo>
                <a:lnTo>
                  <a:pt x="4684" y="24"/>
                </a:lnTo>
                <a:lnTo>
                  <a:pt x="4688" y="28"/>
                </a:lnTo>
                <a:lnTo>
                  <a:pt x="4692" y="32"/>
                </a:lnTo>
                <a:lnTo>
                  <a:pt x="4694" y="40"/>
                </a:lnTo>
                <a:lnTo>
                  <a:pt x="4694" y="40"/>
                </a:lnTo>
                <a:lnTo>
                  <a:pt x="4694" y="40"/>
                </a:lnTo>
                <a:lnTo>
                  <a:pt x="4694" y="40"/>
                </a:lnTo>
                <a:lnTo>
                  <a:pt x="4696" y="40"/>
                </a:lnTo>
                <a:lnTo>
                  <a:pt x="4696" y="40"/>
                </a:lnTo>
                <a:lnTo>
                  <a:pt x="4698" y="32"/>
                </a:lnTo>
                <a:lnTo>
                  <a:pt x="4700" y="28"/>
                </a:lnTo>
                <a:lnTo>
                  <a:pt x="4706" y="22"/>
                </a:lnTo>
                <a:lnTo>
                  <a:pt x="4712" y="20"/>
                </a:lnTo>
                <a:close/>
                <a:moveTo>
                  <a:pt x="4658" y="20"/>
                </a:moveTo>
                <a:lnTo>
                  <a:pt x="4658" y="20"/>
                </a:lnTo>
                <a:lnTo>
                  <a:pt x="4658" y="20"/>
                </a:lnTo>
                <a:lnTo>
                  <a:pt x="4658" y="20"/>
                </a:lnTo>
                <a:lnTo>
                  <a:pt x="4658" y="18"/>
                </a:lnTo>
                <a:lnTo>
                  <a:pt x="4658" y="18"/>
                </a:lnTo>
                <a:lnTo>
                  <a:pt x="4652" y="16"/>
                </a:lnTo>
                <a:lnTo>
                  <a:pt x="4646" y="12"/>
                </a:lnTo>
                <a:lnTo>
                  <a:pt x="4642" y="6"/>
                </a:lnTo>
                <a:lnTo>
                  <a:pt x="4640" y="0"/>
                </a:lnTo>
                <a:lnTo>
                  <a:pt x="4640" y="0"/>
                </a:lnTo>
                <a:lnTo>
                  <a:pt x="4640" y="0"/>
                </a:lnTo>
                <a:lnTo>
                  <a:pt x="4640" y="0"/>
                </a:lnTo>
                <a:lnTo>
                  <a:pt x="4640" y="0"/>
                </a:lnTo>
                <a:lnTo>
                  <a:pt x="4640" y="0"/>
                </a:lnTo>
                <a:lnTo>
                  <a:pt x="4638" y="6"/>
                </a:lnTo>
                <a:lnTo>
                  <a:pt x="4634" y="12"/>
                </a:lnTo>
                <a:lnTo>
                  <a:pt x="4628" y="16"/>
                </a:lnTo>
                <a:lnTo>
                  <a:pt x="4622" y="18"/>
                </a:lnTo>
                <a:lnTo>
                  <a:pt x="4622" y="18"/>
                </a:lnTo>
                <a:lnTo>
                  <a:pt x="4622" y="20"/>
                </a:lnTo>
                <a:lnTo>
                  <a:pt x="4622" y="20"/>
                </a:lnTo>
                <a:lnTo>
                  <a:pt x="4622" y="20"/>
                </a:lnTo>
                <a:lnTo>
                  <a:pt x="4622" y="20"/>
                </a:lnTo>
                <a:lnTo>
                  <a:pt x="4628" y="24"/>
                </a:lnTo>
                <a:lnTo>
                  <a:pt x="4634" y="28"/>
                </a:lnTo>
                <a:lnTo>
                  <a:pt x="4638" y="32"/>
                </a:lnTo>
                <a:lnTo>
                  <a:pt x="4640" y="40"/>
                </a:lnTo>
                <a:lnTo>
                  <a:pt x="4640" y="40"/>
                </a:lnTo>
                <a:lnTo>
                  <a:pt x="4640" y="40"/>
                </a:lnTo>
                <a:lnTo>
                  <a:pt x="4640" y="40"/>
                </a:lnTo>
                <a:lnTo>
                  <a:pt x="4640" y="40"/>
                </a:lnTo>
                <a:lnTo>
                  <a:pt x="4640" y="40"/>
                </a:lnTo>
                <a:lnTo>
                  <a:pt x="4642" y="32"/>
                </a:lnTo>
                <a:lnTo>
                  <a:pt x="4646" y="28"/>
                </a:lnTo>
                <a:lnTo>
                  <a:pt x="4652" y="22"/>
                </a:lnTo>
                <a:lnTo>
                  <a:pt x="4658" y="20"/>
                </a:lnTo>
                <a:close/>
                <a:moveTo>
                  <a:pt x="4602" y="20"/>
                </a:moveTo>
                <a:lnTo>
                  <a:pt x="4602" y="20"/>
                </a:lnTo>
                <a:lnTo>
                  <a:pt x="4604" y="20"/>
                </a:lnTo>
                <a:lnTo>
                  <a:pt x="4604" y="20"/>
                </a:lnTo>
                <a:lnTo>
                  <a:pt x="4602" y="18"/>
                </a:lnTo>
                <a:lnTo>
                  <a:pt x="4602" y="18"/>
                </a:lnTo>
                <a:lnTo>
                  <a:pt x="4596" y="16"/>
                </a:lnTo>
                <a:lnTo>
                  <a:pt x="4590" y="12"/>
                </a:lnTo>
                <a:lnTo>
                  <a:pt x="4588" y="6"/>
                </a:lnTo>
                <a:lnTo>
                  <a:pt x="4586" y="0"/>
                </a:lnTo>
                <a:lnTo>
                  <a:pt x="4586" y="0"/>
                </a:lnTo>
                <a:lnTo>
                  <a:pt x="4584" y="0"/>
                </a:lnTo>
                <a:lnTo>
                  <a:pt x="4584" y="0"/>
                </a:lnTo>
                <a:lnTo>
                  <a:pt x="4584" y="0"/>
                </a:lnTo>
                <a:lnTo>
                  <a:pt x="4584" y="0"/>
                </a:lnTo>
                <a:lnTo>
                  <a:pt x="4582" y="6"/>
                </a:lnTo>
                <a:lnTo>
                  <a:pt x="4578" y="12"/>
                </a:lnTo>
                <a:lnTo>
                  <a:pt x="4574" y="16"/>
                </a:lnTo>
                <a:lnTo>
                  <a:pt x="4566" y="18"/>
                </a:lnTo>
                <a:lnTo>
                  <a:pt x="4566" y="18"/>
                </a:lnTo>
                <a:lnTo>
                  <a:pt x="4566" y="20"/>
                </a:lnTo>
                <a:lnTo>
                  <a:pt x="4566" y="20"/>
                </a:lnTo>
                <a:lnTo>
                  <a:pt x="4566" y="20"/>
                </a:lnTo>
                <a:lnTo>
                  <a:pt x="4566" y="20"/>
                </a:lnTo>
                <a:lnTo>
                  <a:pt x="4574" y="24"/>
                </a:lnTo>
                <a:lnTo>
                  <a:pt x="4578" y="28"/>
                </a:lnTo>
                <a:lnTo>
                  <a:pt x="4582" y="32"/>
                </a:lnTo>
                <a:lnTo>
                  <a:pt x="4584" y="40"/>
                </a:lnTo>
                <a:lnTo>
                  <a:pt x="4584" y="40"/>
                </a:lnTo>
                <a:lnTo>
                  <a:pt x="4584" y="40"/>
                </a:lnTo>
                <a:lnTo>
                  <a:pt x="4584" y="40"/>
                </a:lnTo>
                <a:lnTo>
                  <a:pt x="4586" y="40"/>
                </a:lnTo>
                <a:lnTo>
                  <a:pt x="4586" y="40"/>
                </a:lnTo>
                <a:lnTo>
                  <a:pt x="4588" y="32"/>
                </a:lnTo>
                <a:lnTo>
                  <a:pt x="4590" y="28"/>
                </a:lnTo>
                <a:lnTo>
                  <a:pt x="4596" y="22"/>
                </a:lnTo>
                <a:lnTo>
                  <a:pt x="4602" y="20"/>
                </a:lnTo>
                <a:close/>
                <a:moveTo>
                  <a:pt x="4548" y="20"/>
                </a:moveTo>
                <a:lnTo>
                  <a:pt x="4548" y="20"/>
                </a:lnTo>
                <a:lnTo>
                  <a:pt x="4548" y="20"/>
                </a:lnTo>
                <a:lnTo>
                  <a:pt x="4548" y="20"/>
                </a:lnTo>
                <a:lnTo>
                  <a:pt x="4548" y="18"/>
                </a:lnTo>
                <a:lnTo>
                  <a:pt x="4548" y="18"/>
                </a:lnTo>
                <a:lnTo>
                  <a:pt x="4542" y="16"/>
                </a:lnTo>
                <a:lnTo>
                  <a:pt x="4536" y="12"/>
                </a:lnTo>
                <a:lnTo>
                  <a:pt x="4532" y="6"/>
                </a:lnTo>
                <a:lnTo>
                  <a:pt x="4530" y="0"/>
                </a:lnTo>
                <a:lnTo>
                  <a:pt x="4530" y="0"/>
                </a:lnTo>
                <a:lnTo>
                  <a:pt x="4530" y="0"/>
                </a:lnTo>
                <a:lnTo>
                  <a:pt x="4530" y="0"/>
                </a:lnTo>
                <a:lnTo>
                  <a:pt x="4528" y="0"/>
                </a:lnTo>
                <a:lnTo>
                  <a:pt x="4528" y="0"/>
                </a:lnTo>
                <a:lnTo>
                  <a:pt x="4528" y="6"/>
                </a:lnTo>
                <a:lnTo>
                  <a:pt x="4524" y="12"/>
                </a:lnTo>
                <a:lnTo>
                  <a:pt x="4518" y="16"/>
                </a:lnTo>
                <a:lnTo>
                  <a:pt x="4512" y="18"/>
                </a:lnTo>
                <a:lnTo>
                  <a:pt x="4512" y="18"/>
                </a:lnTo>
                <a:lnTo>
                  <a:pt x="4512" y="20"/>
                </a:lnTo>
                <a:lnTo>
                  <a:pt x="4512" y="20"/>
                </a:lnTo>
                <a:lnTo>
                  <a:pt x="4512" y="20"/>
                </a:lnTo>
                <a:lnTo>
                  <a:pt x="4512" y="20"/>
                </a:lnTo>
                <a:lnTo>
                  <a:pt x="4518" y="24"/>
                </a:lnTo>
                <a:lnTo>
                  <a:pt x="4524" y="28"/>
                </a:lnTo>
                <a:lnTo>
                  <a:pt x="4528" y="32"/>
                </a:lnTo>
                <a:lnTo>
                  <a:pt x="4528" y="40"/>
                </a:lnTo>
                <a:lnTo>
                  <a:pt x="4528" y="40"/>
                </a:lnTo>
                <a:lnTo>
                  <a:pt x="4530" y="40"/>
                </a:lnTo>
                <a:lnTo>
                  <a:pt x="4530" y="40"/>
                </a:lnTo>
                <a:lnTo>
                  <a:pt x="4530" y="40"/>
                </a:lnTo>
                <a:lnTo>
                  <a:pt x="4530" y="40"/>
                </a:lnTo>
                <a:lnTo>
                  <a:pt x="4532" y="32"/>
                </a:lnTo>
                <a:lnTo>
                  <a:pt x="4536" y="28"/>
                </a:lnTo>
                <a:lnTo>
                  <a:pt x="4542" y="22"/>
                </a:lnTo>
                <a:lnTo>
                  <a:pt x="4548" y="20"/>
                </a:lnTo>
                <a:close/>
                <a:moveTo>
                  <a:pt x="4492" y="20"/>
                </a:moveTo>
                <a:lnTo>
                  <a:pt x="4492" y="20"/>
                </a:lnTo>
                <a:lnTo>
                  <a:pt x="4494" y="20"/>
                </a:lnTo>
                <a:lnTo>
                  <a:pt x="4494" y="20"/>
                </a:lnTo>
                <a:lnTo>
                  <a:pt x="4492" y="18"/>
                </a:lnTo>
                <a:lnTo>
                  <a:pt x="4492" y="18"/>
                </a:lnTo>
                <a:lnTo>
                  <a:pt x="4486" y="16"/>
                </a:lnTo>
                <a:lnTo>
                  <a:pt x="4480" y="12"/>
                </a:lnTo>
                <a:lnTo>
                  <a:pt x="4478" y="6"/>
                </a:lnTo>
                <a:lnTo>
                  <a:pt x="4476" y="0"/>
                </a:lnTo>
                <a:lnTo>
                  <a:pt x="4476" y="0"/>
                </a:lnTo>
                <a:lnTo>
                  <a:pt x="4474" y="0"/>
                </a:lnTo>
                <a:lnTo>
                  <a:pt x="4474" y="0"/>
                </a:lnTo>
                <a:lnTo>
                  <a:pt x="4474" y="0"/>
                </a:lnTo>
                <a:lnTo>
                  <a:pt x="4474" y="0"/>
                </a:lnTo>
                <a:lnTo>
                  <a:pt x="4472" y="6"/>
                </a:lnTo>
                <a:lnTo>
                  <a:pt x="4468" y="12"/>
                </a:lnTo>
                <a:lnTo>
                  <a:pt x="4464" y="16"/>
                </a:lnTo>
                <a:lnTo>
                  <a:pt x="4456" y="18"/>
                </a:lnTo>
                <a:lnTo>
                  <a:pt x="4456" y="18"/>
                </a:lnTo>
                <a:lnTo>
                  <a:pt x="4456" y="20"/>
                </a:lnTo>
                <a:lnTo>
                  <a:pt x="4456" y="20"/>
                </a:lnTo>
                <a:lnTo>
                  <a:pt x="4456" y="20"/>
                </a:lnTo>
                <a:lnTo>
                  <a:pt x="4456" y="20"/>
                </a:lnTo>
                <a:lnTo>
                  <a:pt x="4464" y="24"/>
                </a:lnTo>
                <a:lnTo>
                  <a:pt x="4468" y="28"/>
                </a:lnTo>
                <a:lnTo>
                  <a:pt x="4472" y="32"/>
                </a:lnTo>
                <a:lnTo>
                  <a:pt x="4474" y="40"/>
                </a:lnTo>
                <a:lnTo>
                  <a:pt x="4474" y="40"/>
                </a:lnTo>
                <a:lnTo>
                  <a:pt x="4474" y="40"/>
                </a:lnTo>
                <a:lnTo>
                  <a:pt x="4474" y="40"/>
                </a:lnTo>
                <a:lnTo>
                  <a:pt x="4476" y="40"/>
                </a:lnTo>
                <a:lnTo>
                  <a:pt x="4476" y="40"/>
                </a:lnTo>
                <a:lnTo>
                  <a:pt x="4478" y="32"/>
                </a:lnTo>
                <a:lnTo>
                  <a:pt x="4480" y="28"/>
                </a:lnTo>
                <a:lnTo>
                  <a:pt x="4486" y="22"/>
                </a:lnTo>
                <a:lnTo>
                  <a:pt x="4492" y="20"/>
                </a:lnTo>
                <a:close/>
                <a:moveTo>
                  <a:pt x="4438" y="20"/>
                </a:moveTo>
                <a:lnTo>
                  <a:pt x="4438" y="20"/>
                </a:lnTo>
                <a:lnTo>
                  <a:pt x="4438" y="20"/>
                </a:lnTo>
                <a:lnTo>
                  <a:pt x="4438" y="20"/>
                </a:lnTo>
                <a:lnTo>
                  <a:pt x="4438" y="18"/>
                </a:lnTo>
                <a:lnTo>
                  <a:pt x="4438" y="18"/>
                </a:lnTo>
                <a:lnTo>
                  <a:pt x="4432" y="16"/>
                </a:lnTo>
                <a:lnTo>
                  <a:pt x="4426" y="12"/>
                </a:lnTo>
                <a:lnTo>
                  <a:pt x="4422" y="6"/>
                </a:lnTo>
                <a:lnTo>
                  <a:pt x="4420" y="0"/>
                </a:lnTo>
                <a:lnTo>
                  <a:pt x="4420" y="0"/>
                </a:lnTo>
                <a:lnTo>
                  <a:pt x="4420" y="0"/>
                </a:lnTo>
                <a:lnTo>
                  <a:pt x="4420" y="0"/>
                </a:lnTo>
                <a:lnTo>
                  <a:pt x="4418" y="0"/>
                </a:lnTo>
                <a:lnTo>
                  <a:pt x="4418" y="0"/>
                </a:lnTo>
                <a:lnTo>
                  <a:pt x="4418" y="6"/>
                </a:lnTo>
                <a:lnTo>
                  <a:pt x="4414" y="12"/>
                </a:lnTo>
                <a:lnTo>
                  <a:pt x="4408" y="16"/>
                </a:lnTo>
                <a:lnTo>
                  <a:pt x="4402" y="18"/>
                </a:lnTo>
                <a:lnTo>
                  <a:pt x="4402" y="18"/>
                </a:lnTo>
                <a:lnTo>
                  <a:pt x="4402" y="20"/>
                </a:lnTo>
                <a:lnTo>
                  <a:pt x="4402" y="20"/>
                </a:lnTo>
                <a:lnTo>
                  <a:pt x="4402" y="20"/>
                </a:lnTo>
                <a:lnTo>
                  <a:pt x="4402" y="20"/>
                </a:lnTo>
                <a:lnTo>
                  <a:pt x="4408" y="24"/>
                </a:lnTo>
                <a:lnTo>
                  <a:pt x="4414" y="28"/>
                </a:lnTo>
                <a:lnTo>
                  <a:pt x="4418" y="32"/>
                </a:lnTo>
                <a:lnTo>
                  <a:pt x="4418" y="40"/>
                </a:lnTo>
                <a:lnTo>
                  <a:pt x="4418" y="40"/>
                </a:lnTo>
                <a:lnTo>
                  <a:pt x="4420" y="40"/>
                </a:lnTo>
                <a:lnTo>
                  <a:pt x="4420" y="40"/>
                </a:lnTo>
                <a:lnTo>
                  <a:pt x="4420" y="40"/>
                </a:lnTo>
                <a:lnTo>
                  <a:pt x="4420" y="40"/>
                </a:lnTo>
                <a:lnTo>
                  <a:pt x="4422" y="32"/>
                </a:lnTo>
                <a:lnTo>
                  <a:pt x="4426" y="28"/>
                </a:lnTo>
                <a:lnTo>
                  <a:pt x="4432" y="22"/>
                </a:lnTo>
                <a:lnTo>
                  <a:pt x="4438" y="20"/>
                </a:lnTo>
                <a:close/>
                <a:moveTo>
                  <a:pt x="4382" y="20"/>
                </a:moveTo>
                <a:lnTo>
                  <a:pt x="4382" y="20"/>
                </a:lnTo>
                <a:lnTo>
                  <a:pt x="4384" y="20"/>
                </a:lnTo>
                <a:lnTo>
                  <a:pt x="4384" y="20"/>
                </a:lnTo>
                <a:lnTo>
                  <a:pt x="4382" y="18"/>
                </a:lnTo>
                <a:lnTo>
                  <a:pt x="4382" y="18"/>
                </a:lnTo>
                <a:lnTo>
                  <a:pt x="4376" y="16"/>
                </a:lnTo>
                <a:lnTo>
                  <a:pt x="4370" y="12"/>
                </a:lnTo>
                <a:lnTo>
                  <a:pt x="4368" y="6"/>
                </a:lnTo>
                <a:lnTo>
                  <a:pt x="4366" y="0"/>
                </a:lnTo>
                <a:lnTo>
                  <a:pt x="4366" y="0"/>
                </a:lnTo>
                <a:lnTo>
                  <a:pt x="4364" y="0"/>
                </a:lnTo>
                <a:lnTo>
                  <a:pt x="4364" y="0"/>
                </a:lnTo>
                <a:lnTo>
                  <a:pt x="4364" y="0"/>
                </a:lnTo>
                <a:lnTo>
                  <a:pt x="4364" y="0"/>
                </a:lnTo>
                <a:lnTo>
                  <a:pt x="4362" y="6"/>
                </a:lnTo>
                <a:lnTo>
                  <a:pt x="4358" y="12"/>
                </a:lnTo>
                <a:lnTo>
                  <a:pt x="4354" y="16"/>
                </a:lnTo>
                <a:lnTo>
                  <a:pt x="4346" y="18"/>
                </a:lnTo>
                <a:lnTo>
                  <a:pt x="4346" y="18"/>
                </a:lnTo>
                <a:lnTo>
                  <a:pt x="4346" y="20"/>
                </a:lnTo>
                <a:lnTo>
                  <a:pt x="4346" y="20"/>
                </a:lnTo>
                <a:lnTo>
                  <a:pt x="4346" y="20"/>
                </a:lnTo>
                <a:lnTo>
                  <a:pt x="4346" y="20"/>
                </a:lnTo>
                <a:lnTo>
                  <a:pt x="4354" y="24"/>
                </a:lnTo>
                <a:lnTo>
                  <a:pt x="4358" y="28"/>
                </a:lnTo>
                <a:lnTo>
                  <a:pt x="4362" y="32"/>
                </a:lnTo>
                <a:lnTo>
                  <a:pt x="4364" y="40"/>
                </a:lnTo>
                <a:lnTo>
                  <a:pt x="4364" y="40"/>
                </a:lnTo>
                <a:lnTo>
                  <a:pt x="4364" y="40"/>
                </a:lnTo>
                <a:lnTo>
                  <a:pt x="4364" y="40"/>
                </a:lnTo>
                <a:lnTo>
                  <a:pt x="4366" y="40"/>
                </a:lnTo>
                <a:lnTo>
                  <a:pt x="4366" y="40"/>
                </a:lnTo>
                <a:lnTo>
                  <a:pt x="4368" y="32"/>
                </a:lnTo>
                <a:lnTo>
                  <a:pt x="4370" y="28"/>
                </a:lnTo>
                <a:lnTo>
                  <a:pt x="4376" y="22"/>
                </a:lnTo>
                <a:lnTo>
                  <a:pt x="4382" y="20"/>
                </a:lnTo>
                <a:close/>
                <a:moveTo>
                  <a:pt x="4328" y="20"/>
                </a:moveTo>
                <a:lnTo>
                  <a:pt x="4328" y="20"/>
                </a:lnTo>
                <a:lnTo>
                  <a:pt x="4328" y="20"/>
                </a:lnTo>
                <a:lnTo>
                  <a:pt x="4328" y="20"/>
                </a:lnTo>
                <a:lnTo>
                  <a:pt x="4328" y="18"/>
                </a:lnTo>
                <a:lnTo>
                  <a:pt x="4328" y="18"/>
                </a:lnTo>
                <a:lnTo>
                  <a:pt x="4322" y="16"/>
                </a:lnTo>
                <a:lnTo>
                  <a:pt x="4316" y="12"/>
                </a:lnTo>
                <a:lnTo>
                  <a:pt x="4312" y="6"/>
                </a:lnTo>
                <a:lnTo>
                  <a:pt x="4310" y="0"/>
                </a:lnTo>
                <a:lnTo>
                  <a:pt x="4310" y="0"/>
                </a:lnTo>
                <a:lnTo>
                  <a:pt x="4310" y="0"/>
                </a:lnTo>
                <a:lnTo>
                  <a:pt x="4310" y="0"/>
                </a:lnTo>
                <a:lnTo>
                  <a:pt x="4308" y="0"/>
                </a:lnTo>
                <a:lnTo>
                  <a:pt x="4308" y="0"/>
                </a:lnTo>
                <a:lnTo>
                  <a:pt x="4308" y="6"/>
                </a:lnTo>
                <a:lnTo>
                  <a:pt x="4304" y="12"/>
                </a:lnTo>
                <a:lnTo>
                  <a:pt x="4298" y="16"/>
                </a:lnTo>
                <a:lnTo>
                  <a:pt x="4292" y="18"/>
                </a:lnTo>
                <a:lnTo>
                  <a:pt x="4292" y="18"/>
                </a:lnTo>
                <a:lnTo>
                  <a:pt x="4292" y="20"/>
                </a:lnTo>
                <a:lnTo>
                  <a:pt x="4292" y="20"/>
                </a:lnTo>
                <a:lnTo>
                  <a:pt x="4292" y="20"/>
                </a:lnTo>
                <a:lnTo>
                  <a:pt x="4292" y="20"/>
                </a:lnTo>
                <a:lnTo>
                  <a:pt x="4298" y="24"/>
                </a:lnTo>
                <a:lnTo>
                  <a:pt x="4304" y="28"/>
                </a:lnTo>
                <a:lnTo>
                  <a:pt x="4308" y="32"/>
                </a:lnTo>
                <a:lnTo>
                  <a:pt x="4308" y="40"/>
                </a:lnTo>
                <a:lnTo>
                  <a:pt x="4308" y="40"/>
                </a:lnTo>
                <a:lnTo>
                  <a:pt x="4310" y="40"/>
                </a:lnTo>
                <a:lnTo>
                  <a:pt x="4310" y="40"/>
                </a:lnTo>
                <a:lnTo>
                  <a:pt x="4310" y="40"/>
                </a:lnTo>
                <a:lnTo>
                  <a:pt x="4310" y="40"/>
                </a:lnTo>
                <a:lnTo>
                  <a:pt x="4312" y="32"/>
                </a:lnTo>
                <a:lnTo>
                  <a:pt x="4316" y="28"/>
                </a:lnTo>
                <a:lnTo>
                  <a:pt x="4322" y="22"/>
                </a:lnTo>
                <a:lnTo>
                  <a:pt x="4328" y="20"/>
                </a:lnTo>
                <a:close/>
                <a:moveTo>
                  <a:pt x="4272" y="20"/>
                </a:moveTo>
                <a:lnTo>
                  <a:pt x="4272" y="20"/>
                </a:lnTo>
                <a:lnTo>
                  <a:pt x="4274" y="20"/>
                </a:lnTo>
                <a:lnTo>
                  <a:pt x="4274" y="20"/>
                </a:lnTo>
                <a:lnTo>
                  <a:pt x="4272" y="18"/>
                </a:lnTo>
                <a:lnTo>
                  <a:pt x="4272" y="18"/>
                </a:lnTo>
                <a:lnTo>
                  <a:pt x="4266" y="16"/>
                </a:lnTo>
                <a:lnTo>
                  <a:pt x="4260" y="12"/>
                </a:lnTo>
                <a:lnTo>
                  <a:pt x="4256" y="6"/>
                </a:lnTo>
                <a:lnTo>
                  <a:pt x="4256" y="0"/>
                </a:lnTo>
                <a:lnTo>
                  <a:pt x="4256" y="0"/>
                </a:lnTo>
                <a:lnTo>
                  <a:pt x="4254" y="0"/>
                </a:lnTo>
                <a:lnTo>
                  <a:pt x="4254" y="0"/>
                </a:lnTo>
                <a:lnTo>
                  <a:pt x="4254" y="0"/>
                </a:lnTo>
                <a:lnTo>
                  <a:pt x="4254" y="0"/>
                </a:lnTo>
                <a:lnTo>
                  <a:pt x="4252" y="6"/>
                </a:lnTo>
                <a:lnTo>
                  <a:pt x="4248" y="12"/>
                </a:lnTo>
                <a:lnTo>
                  <a:pt x="4244" y="16"/>
                </a:lnTo>
                <a:lnTo>
                  <a:pt x="4236" y="18"/>
                </a:lnTo>
                <a:lnTo>
                  <a:pt x="4236" y="18"/>
                </a:lnTo>
                <a:lnTo>
                  <a:pt x="4236" y="20"/>
                </a:lnTo>
                <a:lnTo>
                  <a:pt x="4236" y="20"/>
                </a:lnTo>
                <a:lnTo>
                  <a:pt x="4236" y="20"/>
                </a:lnTo>
                <a:lnTo>
                  <a:pt x="4236" y="20"/>
                </a:lnTo>
                <a:lnTo>
                  <a:pt x="4244" y="24"/>
                </a:lnTo>
                <a:lnTo>
                  <a:pt x="4248" y="28"/>
                </a:lnTo>
                <a:lnTo>
                  <a:pt x="4252" y="32"/>
                </a:lnTo>
                <a:lnTo>
                  <a:pt x="4254" y="40"/>
                </a:lnTo>
                <a:lnTo>
                  <a:pt x="4254" y="40"/>
                </a:lnTo>
                <a:lnTo>
                  <a:pt x="4254" y="40"/>
                </a:lnTo>
                <a:lnTo>
                  <a:pt x="4254" y="40"/>
                </a:lnTo>
                <a:lnTo>
                  <a:pt x="4256" y="40"/>
                </a:lnTo>
                <a:lnTo>
                  <a:pt x="4256" y="40"/>
                </a:lnTo>
                <a:lnTo>
                  <a:pt x="4256" y="32"/>
                </a:lnTo>
                <a:lnTo>
                  <a:pt x="4260" y="28"/>
                </a:lnTo>
                <a:lnTo>
                  <a:pt x="4266" y="22"/>
                </a:lnTo>
                <a:lnTo>
                  <a:pt x="4272" y="20"/>
                </a:lnTo>
                <a:close/>
                <a:moveTo>
                  <a:pt x="4218" y="20"/>
                </a:moveTo>
                <a:lnTo>
                  <a:pt x="4218" y="20"/>
                </a:lnTo>
                <a:lnTo>
                  <a:pt x="4218" y="20"/>
                </a:lnTo>
                <a:lnTo>
                  <a:pt x="4218" y="20"/>
                </a:lnTo>
                <a:lnTo>
                  <a:pt x="4218" y="18"/>
                </a:lnTo>
                <a:lnTo>
                  <a:pt x="4218" y="18"/>
                </a:lnTo>
                <a:lnTo>
                  <a:pt x="4212" y="16"/>
                </a:lnTo>
                <a:lnTo>
                  <a:pt x="4206" y="12"/>
                </a:lnTo>
                <a:lnTo>
                  <a:pt x="4202" y="6"/>
                </a:lnTo>
                <a:lnTo>
                  <a:pt x="4200" y="0"/>
                </a:lnTo>
                <a:lnTo>
                  <a:pt x="4200" y="0"/>
                </a:lnTo>
                <a:lnTo>
                  <a:pt x="4200" y="0"/>
                </a:lnTo>
                <a:lnTo>
                  <a:pt x="4200" y="0"/>
                </a:lnTo>
                <a:lnTo>
                  <a:pt x="4198" y="0"/>
                </a:lnTo>
                <a:lnTo>
                  <a:pt x="4198" y="0"/>
                </a:lnTo>
                <a:lnTo>
                  <a:pt x="4198" y="6"/>
                </a:lnTo>
                <a:lnTo>
                  <a:pt x="4194" y="12"/>
                </a:lnTo>
                <a:lnTo>
                  <a:pt x="4188" y="16"/>
                </a:lnTo>
                <a:lnTo>
                  <a:pt x="4182" y="18"/>
                </a:lnTo>
                <a:lnTo>
                  <a:pt x="4182" y="18"/>
                </a:lnTo>
                <a:lnTo>
                  <a:pt x="4180" y="20"/>
                </a:lnTo>
                <a:lnTo>
                  <a:pt x="4180" y="20"/>
                </a:lnTo>
                <a:lnTo>
                  <a:pt x="4182" y="20"/>
                </a:lnTo>
                <a:lnTo>
                  <a:pt x="4182" y="20"/>
                </a:lnTo>
                <a:lnTo>
                  <a:pt x="4188" y="24"/>
                </a:lnTo>
                <a:lnTo>
                  <a:pt x="4194" y="28"/>
                </a:lnTo>
                <a:lnTo>
                  <a:pt x="4198" y="32"/>
                </a:lnTo>
                <a:lnTo>
                  <a:pt x="4198" y="40"/>
                </a:lnTo>
                <a:lnTo>
                  <a:pt x="4198" y="40"/>
                </a:lnTo>
                <a:lnTo>
                  <a:pt x="4200" y="40"/>
                </a:lnTo>
                <a:lnTo>
                  <a:pt x="4200" y="40"/>
                </a:lnTo>
                <a:lnTo>
                  <a:pt x="4200" y="40"/>
                </a:lnTo>
                <a:lnTo>
                  <a:pt x="4200" y="40"/>
                </a:lnTo>
                <a:lnTo>
                  <a:pt x="4202" y="32"/>
                </a:lnTo>
                <a:lnTo>
                  <a:pt x="4206" y="28"/>
                </a:lnTo>
                <a:lnTo>
                  <a:pt x="4212" y="22"/>
                </a:lnTo>
                <a:lnTo>
                  <a:pt x="4218" y="20"/>
                </a:lnTo>
                <a:close/>
                <a:moveTo>
                  <a:pt x="4162" y="20"/>
                </a:moveTo>
                <a:lnTo>
                  <a:pt x="4162" y="20"/>
                </a:lnTo>
                <a:lnTo>
                  <a:pt x="4164" y="20"/>
                </a:lnTo>
                <a:lnTo>
                  <a:pt x="4164" y="20"/>
                </a:lnTo>
                <a:lnTo>
                  <a:pt x="4162" y="18"/>
                </a:lnTo>
                <a:lnTo>
                  <a:pt x="4162" y="18"/>
                </a:lnTo>
                <a:lnTo>
                  <a:pt x="4156" y="16"/>
                </a:lnTo>
                <a:lnTo>
                  <a:pt x="4150" y="12"/>
                </a:lnTo>
                <a:lnTo>
                  <a:pt x="4146" y="6"/>
                </a:lnTo>
                <a:lnTo>
                  <a:pt x="4146" y="0"/>
                </a:lnTo>
                <a:lnTo>
                  <a:pt x="4146" y="0"/>
                </a:lnTo>
                <a:lnTo>
                  <a:pt x="4144" y="0"/>
                </a:lnTo>
                <a:lnTo>
                  <a:pt x="4144" y="0"/>
                </a:lnTo>
                <a:lnTo>
                  <a:pt x="4144" y="0"/>
                </a:lnTo>
                <a:lnTo>
                  <a:pt x="4144" y="0"/>
                </a:lnTo>
                <a:lnTo>
                  <a:pt x="4142" y="6"/>
                </a:lnTo>
                <a:lnTo>
                  <a:pt x="4138" y="12"/>
                </a:lnTo>
                <a:lnTo>
                  <a:pt x="4134" y="16"/>
                </a:lnTo>
                <a:lnTo>
                  <a:pt x="4126" y="18"/>
                </a:lnTo>
                <a:lnTo>
                  <a:pt x="4126" y="18"/>
                </a:lnTo>
                <a:lnTo>
                  <a:pt x="4126" y="20"/>
                </a:lnTo>
                <a:lnTo>
                  <a:pt x="4126" y="20"/>
                </a:lnTo>
                <a:lnTo>
                  <a:pt x="4126" y="20"/>
                </a:lnTo>
                <a:lnTo>
                  <a:pt x="4126" y="20"/>
                </a:lnTo>
                <a:lnTo>
                  <a:pt x="4134" y="24"/>
                </a:lnTo>
                <a:lnTo>
                  <a:pt x="4138" y="28"/>
                </a:lnTo>
                <a:lnTo>
                  <a:pt x="4142" y="32"/>
                </a:lnTo>
                <a:lnTo>
                  <a:pt x="4144" y="40"/>
                </a:lnTo>
                <a:lnTo>
                  <a:pt x="4144" y="40"/>
                </a:lnTo>
                <a:lnTo>
                  <a:pt x="4144" y="40"/>
                </a:lnTo>
                <a:lnTo>
                  <a:pt x="4144" y="40"/>
                </a:lnTo>
                <a:lnTo>
                  <a:pt x="4146" y="40"/>
                </a:lnTo>
                <a:lnTo>
                  <a:pt x="4146" y="40"/>
                </a:lnTo>
                <a:lnTo>
                  <a:pt x="4146" y="32"/>
                </a:lnTo>
                <a:lnTo>
                  <a:pt x="4150" y="28"/>
                </a:lnTo>
                <a:lnTo>
                  <a:pt x="4156" y="22"/>
                </a:lnTo>
                <a:lnTo>
                  <a:pt x="4162" y="20"/>
                </a:lnTo>
                <a:close/>
                <a:moveTo>
                  <a:pt x="4108" y="20"/>
                </a:moveTo>
                <a:lnTo>
                  <a:pt x="4108" y="20"/>
                </a:lnTo>
                <a:lnTo>
                  <a:pt x="4108" y="20"/>
                </a:lnTo>
                <a:lnTo>
                  <a:pt x="4108" y="20"/>
                </a:lnTo>
                <a:lnTo>
                  <a:pt x="4108" y="18"/>
                </a:lnTo>
                <a:lnTo>
                  <a:pt x="4108" y="18"/>
                </a:lnTo>
                <a:lnTo>
                  <a:pt x="4100" y="16"/>
                </a:lnTo>
                <a:lnTo>
                  <a:pt x="4096" y="12"/>
                </a:lnTo>
                <a:lnTo>
                  <a:pt x="4092" y="6"/>
                </a:lnTo>
                <a:lnTo>
                  <a:pt x="4090" y="0"/>
                </a:lnTo>
                <a:lnTo>
                  <a:pt x="4090" y="0"/>
                </a:lnTo>
                <a:lnTo>
                  <a:pt x="4090" y="0"/>
                </a:lnTo>
                <a:lnTo>
                  <a:pt x="4090" y="0"/>
                </a:lnTo>
                <a:lnTo>
                  <a:pt x="4088" y="0"/>
                </a:lnTo>
                <a:lnTo>
                  <a:pt x="4088" y="0"/>
                </a:lnTo>
                <a:lnTo>
                  <a:pt x="4088" y="6"/>
                </a:lnTo>
                <a:lnTo>
                  <a:pt x="4084" y="12"/>
                </a:lnTo>
                <a:lnTo>
                  <a:pt x="4078" y="16"/>
                </a:lnTo>
                <a:lnTo>
                  <a:pt x="4072" y="18"/>
                </a:lnTo>
                <a:lnTo>
                  <a:pt x="4072" y="18"/>
                </a:lnTo>
                <a:lnTo>
                  <a:pt x="4070" y="20"/>
                </a:lnTo>
                <a:lnTo>
                  <a:pt x="4070" y="20"/>
                </a:lnTo>
                <a:lnTo>
                  <a:pt x="4072" y="20"/>
                </a:lnTo>
                <a:lnTo>
                  <a:pt x="4072" y="20"/>
                </a:lnTo>
                <a:lnTo>
                  <a:pt x="4078" y="24"/>
                </a:lnTo>
                <a:lnTo>
                  <a:pt x="4084" y="28"/>
                </a:lnTo>
                <a:lnTo>
                  <a:pt x="4088" y="32"/>
                </a:lnTo>
                <a:lnTo>
                  <a:pt x="4088" y="40"/>
                </a:lnTo>
                <a:lnTo>
                  <a:pt x="4088" y="40"/>
                </a:lnTo>
                <a:lnTo>
                  <a:pt x="4090" y="40"/>
                </a:lnTo>
                <a:lnTo>
                  <a:pt x="4090" y="40"/>
                </a:lnTo>
                <a:lnTo>
                  <a:pt x="4090" y="40"/>
                </a:lnTo>
                <a:lnTo>
                  <a:pt x="4090" y="40"/>
                </a:lnTo>
                <a:lnTo>
                  <a:pt x="4092" y="32"/>
                </a:lnTo>
                <a:lnTo>
                  <a:pt x="4096" y="28"/>
                </a:lnTo>
                <a:lnTo>
                  <a:pt x="4100" y="22"/>
                </a:lnTo>
                <a:lnTo>
                  <a:pt x="4108" y="20"/>
                </a:lnTo>
                <a:close/>
                <a:moveTo>
                  <a:pt x="4052" y="20"/>
                </a:moveTo>
                <a:lnTo>
                  <a:pt x="4052" y="20"/>
                </a:lnTo>
                <a:lnTo>
                  <a:pt x="4054" y="20"/>
                </a:lnTo>
                <a:lnTo>
                  <a:pt x="4054" y="20"/>
                </a:lnTo>
                <a:lnTo>
                  <a:pt x="4052" y="18"/>
                </a:lnTo>
                <a:lnTo>
                  <a:pt x="4052" y="18"/>
                </a:lnTo>
                <a:lnTo>
                  <a:pt x="4046" y="16"/>
                </a:lnTo>
                <a:lnTo>
                  <a:pt x="4040" y="12"/>
                </a:lnTo>
                <a:lnTo>
                  <a:pt x="4036" y="6"/>
                </a:lnTo>
                <a:lnTo>
                  <a:pt x="4036" y="0"/>
                </a:lnTo>
                <a:lnTo>
                  <a:pt x="4036" y="0"/>
                </a:lnTo>
                <a:lnTo>
                  <a:pt x="4034" y="0"/>
                </a:lnTo>
                <a:lnTo>
                  <a:pt x="4034" y="0"/>
                </a:lnTo>
                <a:lnTo>
                  <a:pt x="4034" y="0"/>
                </a:lnTo>
                <a:lnTo>
                  <a:pt x="4034" y="0"/>
                </a:lnTo>
                <a:lnTo>
                  <a:pt x="4032" y="6"/>
                </a:lnTo>
                <a:lnTo>
                  <a:pt x="4028" y="12"/>
                </a:lnTo>
                <a:lnTo>
                  <a:pt x="4024" y="16"/>
                </a:lnTo>
                <a:lnTo>
                  <a:pt x="4016" y="18"/>
                </a:lnTo>
                <a:lnTo>
                  <a:pt x="4016" y="18"/>
                </a:lnTo>
                <a:lnTo>
                  <a:pt x="4016" y="20"/>
                </a:lnTo>
                <a:lnTo>
                  <a:pt x="4016" y="20"/>
                </a:lnTo>
                <a:lnTo>
                  <a:pt x="4016" y="20"/>
                </a:lnTo>
                <a:lnTo>
                  <a:pt x="4016" y="20"/>
                </a:lnTo>
                <a:lnTo>
                  <a:pt x="4024" y="24"/>
                </a:lnTo>
                <a:lnTo>
                  <a:pt x="4028" y="28"/>
                </a:lnTo>
                <a:lnTo>
                  <a:pt x="4032" y="32"/>
                </a:lnTo>
                <a:lnTo>
                  <a:pt x="4034" y="40"/>
                </a:lnTo>
                <a:lnTo>
                  <a:pt x="4034" y="40"/>
                </a:lnTo>
                <a:lnTo>
                  <a:pt x="4034" y="40"/>
                </a:lnTo>
                <a:lnTo>
                  <a:pt x="4034" y="40"/>
                </a:lnTo>
                <a:lnTo>
                  <a:pt x="4036" y="40"/>
                </a:lnTo>
                <a:lnTo>
                  <a:pt x="4036" y="40"/>
                </a:lnTo>
                <a:lnTo>
                  <a:pt x="4036" y="32"/>
                </a:lnTo>
                <a:lnTo>
                  <a:pt x="4040" y="28"/>
                </a:lnTo>
                <a:lnTo>
                  <a:pt x="4046" y="22"/>
                </a:lnTo>
                <a:lnTo>
                  <a:pt x="4052" y="20"/>
                </a:lnTo>
                <a:close/>
                <a:moveTo>
                  <a:pt x="3998" y="20"/>
                </a:moveTo>
                <a:lnTo>
                  <a:pt x="3998" y="20"/>
                </a:lnTo>
                <a:lnTo>
                  <a:pt x="3998" y="20"/>
                </a:lnTo>
                <a:lnTo>
                  <a:pt x="3998" y="20"/>
                </a:lnTo>
                <a:lnTo>
                  <a:pt x="3998" y="18"/>
                </a:lnTo>
                <a:lnTo>
                  <a:pt x="3998" y="18"/>
                </a:lnTo>
                <a:lnTo>
                  <a:pt x="3990" y="16"/>
                </a:lnTo>
                <a:lnTo>
                  <a:pt x="3986" y="12"/>
                </a:lnTo>
                <a:lnTo>
                  <a:pt x="3982" y="6"/>
                </a:lnTo>
                <a:lnTo>
                  <a:pt x="3980" y="0"/>
                </a:lnTo>
                <a:lnTo>
                  <a:pt x="3980" y="0"/>
                </a:lnTo>
                <a:lnTo>
                  <a:pt x="3980" y="0"/>
                </a:lnTo>
                <a:lnTo>
                  <a:pt x="3980" y="0"/>
                </a:lnTo>
                <a:lnTo>
                  <a:pt x="3978" y="0"/>
                </a:lnTo>
                <a:lnTo>
                  <a:pt x="3978" y="0"/>
                </a:lnTo>
                <a:lnTo>
                  <a:pt x="3978" y="6"/>
                </a:lnTo>
                <a:lnTo>
                  <a:pt x="3974" y="12"/>
                </a:lnTo>
                <a:lnTo>
                  <a:pt x="3968" y="16"/>
                </a:lnTo>
                <a:lnTo>
                  <a:pt x="3962" y="18"/>
                </a:lnTo>
                <a:lnTo>
                  <a:pt x="3962" y="18"/>
                </a:lnTo>
                <a:lnTo>
                  <a:pt x="3960" y="20"/>
                </a:lnTo>
                <a:lnTo>
                  <a:pt x="3960" y="20"/>
                </a:lnTo>
                <a:lnTo>
                  <a:pt x="3962" y="20"/>
                </a:lnTo>
                <a:lnTo>
                  <a:pt x="3962" y="20"/>
                </a:lnTo>
                <a:lnTo>
                  <a:pt x="3968" y="24"/>
                </a:lnTo>
                <a:lnTo>
                  <a:pt x="3974" y="28"/>
                </a:lnTo>
                <a:lnTo>
                  <a:pt x="3978" y="32"/>
                </a:lnTo>
                <a:lnTo>
                  <a:pt x="3978" y="40"/>
                </a:lnTo>
                <a:lnTo>
                  <a:pt x="3978" y="40"/>
                </a:lnTo>
                <a:lnTo>
                  <a:pt x="3980" y="40"/>
                </a:lnTo>
                <a:lnTo>
                  <a:pt x="3980" y="40"/>
                </a:lnTo>
                <a:lnTo>
                  <a:pt x="3980" y="40"/>
                </a:lnTo>
                <a:lnTo>
                  <a:pt x="3980" y="40"/>
                </a:lnTo>
                <a:lnTo>
                  <a:pt x="3982" y="32"/>
                </a:lnTo>
                <a:lnTo>
                  <a:pt x="3986" y="28"/>
                </a:lnTo>
                <a:lnTo>
                  <a:pt x="3990" y="22"/>
                </a:lnTo>
                <a:lnTo>
                  <a:pt x="3998" y="20"/>
                </a:lnTo>
                <a:close/>
                <a:moveTo>
                  <a:pt x="3942" y="20"/>
                </a:moveTo>
                <a:lnTo>
                  <a:pt x="3942" y="20"/>
                </a:lnTo>
                <a:lnTo>
                  <a:pt x="3944" y="20"/>
                </a:lnTo>
                <a:lnTo>
                  <a:pt x="3944" y="20"/>
                </a:lnTo>
                <a:lnTo>
                  <a:pt x="3942" y="18"/>
                </a:lnTo>
                <a:lnTo>
                  <a:pt x="3942" y="18"/>
                </a:lnTo>
                <a:lnTo>
                  <a:pt x="3936" y="16"/>
                </a:lnTo>
                <a:lnTo>
                  <a:pt x="3930" y="12"/>
                </a:lnTo>
                <a:lnTo>
                  <a:pt x="3926" y="6"/>
                </a:lnTo>
                <a:lnTo>
                  <a:pt x="3926" y="0"/>
                </a:lnTo>
                <a:lnTo>
                  <a:pt x="3926" y="0"/>
                </a:lnTo>
                <a:lnTo>
                  <a:pt x="3924" y="0"/>
                </a:lnTo>
                <a:lnTo>
                  <a:pt x="3924" y="0"/>
                </a:lnTo>
                <a:lnTo>
                  <a:pt x="3924" y="0"/>
                </a:lnTo>
                <a:lnTo>
                  <a:pt x="3924" y="0"/>
                </a:lnTo>
                <a:lnTo>
                  <a:pt x="3922" y="6"/>
                </a:lnTo>
                <a:lnTo>
                  <a:pt x="3918" y="12"/>
                </a:lnTo>
                <a:lnTo>
                  <a:pt x="3914" y="16"/>
                </a:lnTo>
                <a:lnTo>
                  <a:pt x="3906" y="18"/>
                </a:lnTo>
                <a:lnTo>
                  <a:pt x="3906" y="18"/>
                </a:lnTo>
                <a:lnTo>
                  <a:pt x="3906" y="20"/>
                </a:lnTo>
                <a:lnTo>
                  <a:pt x="3906" y="20"/>
                </a:lnTo>
                <a:lnTo>
                  <a:pt x="3906" y="20"/>
                </a:lnTo>
                <a:lnTo>
                  <a:pt x="3906" y="20"/>
                </a:lnTo>
                <a:lnTo>
                  <a:pt x="3914" y="24"/>
                </a:lnTo>
                <a:lnTo>
                  <a:pt x="3918" y="28"/>
                </a:lnTo>
                <a:lnTo>
                  <a:pt x="3922" y="32"/>
                </a:lnTo>
                <a:lnTo>
                  <a:pt x="3924" y="40"/>
                </a:lnTo>
                <a:lnTo>
                  <a:pt x="3924" y="40"/>
                </a:lnTo>
                <a:lnTo>
                  <a:pt x="3924" y="40"/>
                </a:lnTo>
                <a:lnTo>
                  <a:pt x="3924" y="40"/>
                </a:lnTo>
                <a:lnTo>
                  <a:pt x="3926" y="40"/>
                </a:lnTo>
                <a:lnTo>
                  <a:pt x="3926" y="40"/>
                </a:lnTo>
                <a:lnTo>
                  <a:pt x="3926" y="32"/>
                </a:lnTo>
                <a:lnTo>
                  <a:pt x="3930" y="28"/>
                </a:lnTo>
                <a:lnTo>
                  <a:pt x="3936" y="22"/>
                </a:lnTo>
                <a:lnTo>
                  <a:pt x="3942" y="20"/>
                </a:lnTo>
                <a:close/>
                <a:moveTo>
                  <a:pt x="3888" y="20"/>
                </a:moveTo>
                <a:lnTo>
                  <a:pt x="3888" y="20"/>
                </a:lnTo>
                <a:lnTo>
                  <a:pt x="3888" y="20"/>
                </a:lnTo>
                <a:lnTo>
                  <a:pt x="3888" y="20"/>
                </a:lnTo>
                <a:lnTo>
                  <a:pt x="3888" y="18"/>
                </a:lnTo>
                <a:lnTo>
                  <a:pt x="3888" y="18"/>
                </a:lnTo>
                <a:lnTo>
                  <a:pt x="3880" y="16"/>
                </a:lnTo>
                <a:lnTo>
                  <a:pt x="3876" y="12"/>
                </a:lnTo>
                <a:lnTo>
                  <a:pt x="3872" y="6"/>
                </a:lnTo>
                <a:lnTo>
                  <a:pt x="3870" y="0"/>
                </a:lnTo>
                <a:lnTo>
                  <a:pt x="3870" y="0"/>
                </a:lnTo>
                <a:lnTo>
                  <a:pt x="3870" y="0"/>
                </a:lnTo>
                <a:lnTo>
                  <a:pt x="3870" y="0"/>
                </a:lnTo>
                <a:lnTo>
                  <a:pt x="3868" y="0"/>
                </a:lnTo>
                <a:lnTo>
                  <a:pt x="3868" y="0"/>
                </a:lnTo>
                <a:lnTo>
                  <a:pt x="3868" y="6"/>
                </a:lnTo>
                <a:lnTo>
                  <a:pt x="3864" y="12"/>
                </a:lnTo>
                <a:lnTo>
                  <a:pt x="3858" y="16"/>
                </a:lnTo>
                <a:lnTo>
                  <a:pt x="3852" y="18"/>
                </a:lnTo>
                <a:lnTo>
                  <a:pt x="3852" y="18"/>
                </a:lnTo>
                <a:lnTo>
                  <a:pt x="3850" y="20"/>
                </a:lnTo>
                <a:lnTo>
                  <a:pt x="3850" y="20"/>
                </a:lnTo>
                <a:lnTo>
                  <a:pt x="3852" y="20"/>
                </a:lnTo>
                <a:lnTo>
                  <a:pt x="3852" y="20"/>
                </a:lnTo>
                <a:lnTo>
                  <a:pt x="3858" y="24"/>
                </a:lnTo>
                <a:lnTo>
                  <a:pt x="3864" y="28"/>
                </a:lnTo>
                <a:lnTo>
                  <a:pt x="3868" y="32"/>
                </a:lnTo>
                <a:lnTo>
                  <a:pt x="3868" y="40"/>
                </a:lnTo>
                <a:lnTo>
                  <a:pt x="3868" y="40"/>
                </a:lnTo>
                <a:lnTo>
                  <a:pt x="3870" y="40"/>
                </a:lnTo>
                <a:lnTo>
                  <a:pt x="3870" y="40"/>
                </a:lnTo>
                <a:lnTo>
                  <a:pt x="3870" y="40"/>
                </a:lnTo>
                <a:lnTo>
                  <a:pt x="3870" y="40"/>
                </a:lnTo>
                <a:lnTo>
                  <a:pt x="3872" y="32"/>
                </a:lnTo>
                <a:lnTo>
                  <a:pt x="3876" y="28"/>
                </a:lnTo>
                <a:lnTo>
                  <a:pt x="3880" y="22"/>
                </a:lnTo>
                <a:lnTo>
                  <a:pt x="3888" y="20"/>
                </a:lnTo>
                <a:close/>
                <a:moveTo>
                  <a:pt x="3832" y="20"/>
                </a:moveTo>
                <a:lnTo>
                  <a:pt x="3832" y="20"/>
                </a:lnTo>
                <a:lnTo>
                  <a:pt x="3834" y="20"/>
                </a:lnTo>
                <a:lnTo>
                  <a:pt x="3834" y="20"/>
                </a:lnTo>
                <a:lnTo>
                  <a:pt x="3832" y="18"/>
                </a:lnTo>
                <a:lnTo>
                  <a:pt x="3832" y="18"/>
                </a:lnTo>
                <a:lnTo>
                  <a:pt x="3826" y="16"/>
                </a:lnTo>
                <a:lnTo>
                  <a:pt x="3820" y="12"/>
                </a:lnTo>
                <a:lnTo>
                  <a:pt x="3816" y="6"/>
                </a:lnTo>
                <a:lnTo>
                  <a:pt x="3816" y="0"/>
                </a:lnTo>
                <a:lnTo>
                  <a:pt x="3816" y="0"/>
                </a:lnTo>
                <a:lnTo>
                  <a:pt x="3814" y="0"/>
                </a:lnTo>
                <a:lnTo>
                  <a:pt x="3814" y="0"/>
                </a:lnTo>
                <a:lnTo>
                  <a:pt x="3814" y="0"/>
                </a:lnTo>
                <a:lnTo>
                  <a:pt x="3814" y="0"/>
                </a:lnTo>
                <a:lnTo>
                  <a:pt x="3812" y="6"/>
                </a:lnTo>
                <a:lnTo>
                  <a:pt x="3808" y="12"/>
                </a:lnTo>
                <a:lnTo>
                  <a:pt x="3804" y="16"/>
                </a:lnTo>
                <a:lnTo>
                  <a:pt x="3796" y="18"/>
                </a:lnTo>
                <a:lnTo>
                  <a:pt x="3796" y="18"/>
                </a:lnTo>
                <a:lnTo>
                  <a:pt x="3796" y="20"/>
                </a:lnTo>
                <a:lnTo>
                  <a:pt x="3796" y="20"/>
                </a:lnTo>
                <a:lnTo>
                  <a:pt x="3796" y="20"/>
                </a:lnTo>
                <a:lnTo>
                  <a:pt x="3796" y="20"/>
                </a:lnTo>
                <a:lnTo>
                  <a:pt x="3804" y="24"/>
                </a:lnTo>
                <a:lnTo>
                  <a:pt x="3808" y="28"/>
                </a:lnTo>
                <a:lnTo>
                  <a:pt x="3812" y="32"/>
                </a:lnTo>
                <a:lnTo>
                  <a:pt x="3814" y="40"/>
                </a:lnTo>
                <a:lnTo>
                  <a:pt x="3814" y="40"/>
                </a:lnTo>
                <a:lnTo>
                  <a:pt x="3814" y="40"/>
                </a:lnTo>
                <a:lnTo>
                  <a:pt x="3814" y="40"/>
                </a:lnTo>
                <a:lnTo>
                  <a:pt x="3816" y="40"/>
                </a:lnTo>
                <a:lnTo>
                  <a:pt x="3816" y="40"/>
                </a:lnTo>
                <a:lnTo>
                  <a:pt x="3816" y="32"/>
                </a:lnTo>
                <a:lnTo>
                  <a:pt x="3820" y="28"/>
                </a:lnTo>
                <a:lnTo>
                  <a:pt x="3826" y="22"/>
                </a:lnTo>
                <a:lnTo>
                  <a:pt x="3832" y="20"/>
                </a:lnTo>
                <a:close/>
                <a:moveTo>
                  <a:pt x="3778" y="20"/>
                </a:moveTo>
                <a:lnTo>
                  <a:pt x="3778" y="20"/>
                </a:lnTo>
                <a:lnTo>
                  <a:pt x="3778" y="20"/>
                </a:lnTo>
                <a:lnTo>
                  <a:pt x="3778" y="20"/>
                </a:lnTo>
                <a:lnTo>
                  <a:pt x="3778" y="18"/>
                </a:lnTo>
                <a:lnTo>
                  <a:pt x="3778" y="18"/>
                </a:lnTo>
                <a:lnTo>
                  <a:pt x="3770" y="16"/>
                </a:lnTo>
                <a:lnTo>
                  <a:pt x="3766" y="12"/>
                </a:lnTo>
                <a:lnTo>
                  <a:pt x="3762" y="6"/>
                </a:lnTo>
                <a:lnTo>
                  <a:pt x="3760" y="0"/>
                </a:lnTo>
                <a:lnTo>
                  <a:pt x="3760" y="0"/>
                </a:lnTo>
                <a:lnTo>
                  <a:pt x="3760" y="0"/>
                </a:lnTo>
                <a:lnTo>
                  <a:pt x="3760" y="0"/>
                </a:lnTo>
                <a:lnTo>
                  <a:pt x="3758" y="0"/>
                </a:lnTo>
                <a:lnTo>
                  <a:pt x="3758" y="0"/>
                </a:lnTo>
                <a:lnTo>
                  <a:pt x="3758" y="6"/>
                </a:lnTo>
                <a:lnTo>
                  <a:pt x="3754" y="12"/>
                </a:lnTo>
                <a:lnTo>
                  <a:pt x="3748" y="16"/>
                </a:lnTo>
                <a:lnTo>
                  <a:pt x="3742" y="18"/>
                </a:lnTo>
                <a:lnTo>
                  <a:pt x="3742" y="18"/>
                </a:lnTo>
                <a:lnTo>
                  <a:pt x="3740" y="20"/>
                </a:lnTo>
                <a:lnTo>
                  <a:pt x="3740" y="20"/>
                </a:lnTo>
                <a:lnTo>
                  <a:pt x="3742" y="20"/>
                </a:lnTo>
                <a:lnTo>
                  <a:pt x="3742" y="20"/>
                </a:lnTo>
                <a:lnTo>
                  <a:pt x="3748" y="24"/>
                </a:lnTo>
                <a:lnTo>
                  <a:pt x="3754" y="28"/>
                </a:lnTo>
                <a:lnTo>
                  <a:pt x="3758" y="32"/>
                </a:lnTo>
                <a:lnTo>
                  <a:pt x="3758" y="40"/>
                </a:lnTo>
                <a:lnTo>
                  <a:pt x="3758" y="40"/>
                </a:lnTo>
                <a:lnTo>
                  <a:pt x="3760" y="40"/>
                </a:lnTo>
                <a:lnTo>
                  <a:pt x="3760" y="40"/>
                </a:lnTo>
                <a:lnTo>
                  <a:pt x="3760" y="40"/>
                </a:lnTo>
                <a:lnTo>
                  <a:pt x="3760" y="40"/>
                </a:lnTo>
                <a:lnTo>
                  <a:pt x="3762" y="32"/>
                </a:lnTo>
                <a:lnTo>
                  <a:pt x="3766" y="28"/>
                </a:lnTo>
                <a:lnTo>
                  <a:pt x="3770" y="22"/>
                </a:lnTo>
                <a:lnTo>
                  <a:pt x="3778" y="20"/>
                </a:lnTo>
                <a:close/>
                <a:moveTo>
                  <a:pt x="3722" y="20"/>
                </a:moveTo>
                <a:lnTo>
                  <a:pt x="3722" y="20"/>
                </a:lnTo>
                <a:lnTo>
                  <a:pt x="3724" y="20"/>
                </a:lnTo>
                <a:lnTo>
                  <a:pt x="3724" y="20"/>
                </a:lnTo>
                <a:lnTo>
                  <a:pt x="3722" y="18"/>
                </a:lnTo>
                <a:lnTo>
                  <a:pt x="3722" y="18"/>
                </a:lnTo>
                <a:lnTo>
                  <a:pt x="3716" y="16"/>
                </a:lnTo>
                <a:lnTo>
                  <a:pt x="3710" y="12"/>
                </a:lnTo>
                <a:lnTo>
                  <a:pt x="3706" y="6"/>
                </a:lnTo>
                <a:lnTo>
                  <a:pt x="3706" y="0"/>
                </a:lnTo>
                <a:lnTo>
                  <a:pt x="3706" y="0"/>
                </a:lnTo>
                <a:lnTo>
                  <a:pt x="3704" y="0"/>
                </a:lnTo>
                <a:lnTo>
                  <a:pt x="3704" y="0"/>
                </a:lnTo>
                <a:lnTo>
                  <a:pt x="3704" y="0"/>
                </a:lnTo>
                <a:lnTo>
                  <a:pt x="3704" y="0"/>
                </a:lnTo>
                <a:lnTo>
                  <a:pt x="3702" y="6"/>
                </a:lnTo>
                <a:lnTo>
                  <a:pt x="3698" y="12"/>
                </a:lnTo>
                <a:lnTo>
                  <a:pt x="3694" y="16"/>
                </a:lnTo>
                <a:lnTo>
                  <a:pt x="3686" y="18"/>
                </a:lnTo>
                <a:lnTo>
                  <a:pt x="3686" y="18"/>
                </a:lnTo>
                <a:lnTo>
                  <a:pt x="3686" y="20"/>
                </a:lnTo>
                <a:lnTo>
                  <a:pt x="3686" y="20"/>
                </a:lnTo>
                <a:lnTo>
                  <a:pt x="3686" y="20"/>
                </a:lnTo>
                <a:lnTo>
                  <a:pt x="3686" y="20"/>
                </a:lnTo>
                <a:lnTo>
                  <a:pt x="3694" y="24"/>
                </a:lnTo>
                <a:lnTo>
                  <a:pt x="3698" y="28"/>
                </a:lnTo>
                <a:lnTo>
                  <a:pt x="3702" y="32"/>
                </a:lnTo>
                <a:lnTo>
                  <a:pt x="3704" y="40"/>
                </a:lnTo>
                <a:lnTo>
                  <a:pt x="3704" y="40"/>
                </a:lnTo>
                <a:lnTo>
                  <a:pt x="3704" y="40"/>
                </a:lnTo>
                <a:lnTo>
                  <a:pt x="3704" y="40"/>
                </a:lnTo>
                <a:lnTo>
                  <a:pt x="3706" y="40"/>
                </a:lnTo>
                <a:lnTo>
                  <a:pt x="3706" y="40"/>
                </a:lnTo>
                <a:lnTo>
                  <a:pt x="3706" y="32"/>
                </a:lnTo>
                <a:lnTo>
                  <a:pt x="3710" y="28"/>
                </a:lnTo>
                <a:lnTo>
                  <a:pt x="3716" y="22"/>
                </a:lnTo>
                <a:lnTo>
                  <a:pt x="3722" y="20"/>
                </a:lnTo>
                <a:close/>
                <a:moveTo>
                  <a:pt x="3668" y="20"/>
                </a:moveTo>
                <a:lnTo>
                  <a:pt x="3668" y="20"/>
                </a:lnTo>
                <a:lnTo>
                  <a:pt x="3668" y="20"/>
                </a:lnTo>
                <a:lnTo>
                  <a:pt x="3668" y="20"/>
                </a:lnTo>
                <a:lnTo>
                  <a:pt x="3668" y="18"/>
                </a:lnTo>
                <a:lnTo>
                  <a:pt x="3668" y="18"/>
                </a:lnTo>
                <a:lnTo>
                  <a:pt x="3660" y="16"/>
                </a:lnTo>
                <a:lnTo>
                  <a:pt x="3656" y="12"/>
                </a:lnTo>
                <a:lnTo>
                  <a:pt x="3652" y="6"/>
                </a:lnTo>
                <a:lnTo>
                  <a:pt x="3650" y="0"/>
                </a:lnTo>
                <a:lnTo>
                  <a:pt x="3650" y="0"/>
                </a:lnTo>
                <a:lnTo>
                  <a:pt x="3650" y="0"/>
                </a:lnTo>
                <a:lnTo>
                  <a:pt x="3650" y="0"/>
                </a:lnTo>
                <a:lnTo>
                  <a:pt x="3648" y="0"/>
                </a:lnTo>
                <a:lnTo>
                  <a:pt x="3648" y="0"/>
                </a:lnTo>
                <a:lnTo>
                  <a:pt x="3648" y="6"/>
                </a:lnTo>
                <a:lnTo>
                  <a:pt x="3644" y="12"/>
                </a:lnTo>
                <a:lnTo>
                  <a:pt x="3638" y="16"/>
                </a:lnTo>
                <a:lnTo>
                  <a:pt x="3632" y="18"/>
                </a:lnTo>
                <a:lnTo>
                  <a:pt x="3632" y="18"/>
                </a:lnTo>
                <a:lnTo>
                  <a:pt x="3630" y="20"/>
                </a:lnTo>
                <a:lnTo>
                  <a:pt x="3630" y="20"/>
                </a:lnTo>
                <a:lnTo>
                  <a:pt x="3632" y="20"/>
                </a:lnTo>
                <a:lnTo>
                  <a:pt x="3632" y="20"/>
                </a:lnTo>
                <a:lnTo>
                  <a:pt x="3638" y="24"/>
                </a:lnTo>
                <a:lnTo>
                  <a:pt x="3644" y="28"/>
                </a:lnTo>
                <a:lnTo>
                  <a:pt x="3648" y="32"/>
                </a:lnTo>
                <a:lnTo>
                  <a:pt x="3648" y="40"/>
                </a:lnTo>
                <a:lnTo>
                  <a:pt x="3648" y="40"/>
                </a:lnTo>
                <a:lnTo>
                  <a:pt x="3650" y="40"/>
                </a:lnTo>
                <a:lnTo>
                  <a:pt x="3650" y="40"/>
                </a:lnTo>
                <a:lnTo>
                  <a:pt x="3650" y="40"/>
                </a:lnTo>
                <a:lnTo>
                  <a:pt x="3650" y="40"/>
                </a:lnTo>
                <a:lnTo>
                  <a:pt x="3652" y="32"/>
                </a:lnTo>
                <a:lnTo>
                  <a:pt x="3656" y="28"/>
                </a:lnTo>
                <a:lnTo>
                  <a:pt x="3660" y="22"/>
                </a:lnTo>
                <a:lnTo>
                  <a:pt x="3668" y="20"/>
                </a:lnTo>
                <a:close/>
                <a:moveTo>
                  <a:pt x="3612" y="20"/>
                </a:moveTo>
                <a:lnTo>
                  <a:pt x="3612" y="20"/>
                </a:lnTo>
                <a:lnTo>
                  <a:pt x="3614" y="20"/>
                </a:lnTo>
                <a:lnTo>
                  <a:pt x="3614" y="20"/>
                </a:lnTo>
                <a:lnTo>
                  <a:pt x="3612" y="18"/>
                </a:lnTo>
                <a:lnTo>
                  <a:pt x="3612" y="18"/>
                </a:lnTo>
                <a:lnTo>
                  <a:pt x="3606" y="16"/>
                </a:lnTo>
                <a:lnTo>
                  <a:pt x="3600" y="12"/>
                </a:lnTo>
                <a:lnTo>
                  <a:pt x="3596" y="6"/>
                </a:lnTo>
                <a:lnTo>
                  <a:pt x="3596" y="0"/>
                </a:lnTo>
                <a:lnTo>
                  <a:pt x="3596" y="0"/>
                </a:lnTo>
                <a:lnTo>
                  <a:pt x="3594" y="0"/>
                </a:lnTo>
                <a:lnTo>
                  <a:pt x="3594" y="0"/>
                </a:lnTo>
                <a:lnTo>
                  <a:pt x="3594" y="0"/>
                </a:lnTo>
                <a:lnTo>
                  <a:pt x="3594" y="0"/>
                </a:lnTo>
                <a:lnTo>
                  <a:pt x="3592" y="6"/>
                </a:lnTo>
                <a:lnTo>
                  <a:pt x="3588" y="12"/>
                </a:lnTo>
                <a:lnTo>
                  <a:pt x="3582" y="16"/>
                </a:lnTo>
                <a:lnTo>
                  <a:pt x="3576" y="18"/>
                </a:lnTo>
                <a:lnTo>
                  <a:pt x="3576" y="18"/>
                </a:lnTo>
                <a:lnTo>
                  <a:pt x="3576" y="20"/>
                </a:lnTo>
                <a:lnTo>
                  <a:pt x="3576" y="20"/>
                </a:lnTo>
                <a:lnTo>
                  <a:pt x="3576" y="20"/>
                </a:lnTo>
                <a:lnTo>
                  <a:pt x="3576" y="20"/>
                </a:lnTo>
                <a:lnTo>
                  <a:pt x="3582" y="24"/>
                </a:lnTo>
                <a:lnTo>
                  <a:pt x="3588" y="28"/>
                </a:lnTo>
                <a:lnTo>
                  <a:pt x="3592" y="32"/>
                </a:lnTo>
                <a:lnTo>
                  <a:pt x="3594" y="40"/>
                </a:lnTo>
                <a:lnTo>
                  <a:pt x="3594" y="40"/>
                </a:lnTo>
                <a:lnTo>
                  <a:pt x="3594" y="40"/>
                </a:lnTo>
                <a:lnTo>
                  <a:pt x="3594" y="40"/>
                </a:lnTo>
                <a:lnTo>
                  <a:pt x="3596" y="40"/>
                </a:lnTo>
                <a:lnTo>
                  <a:pt x="3596" y="40"/>
                </a:lnTo>
                <a:lnTo>
                  <a:pt x="3596" y="32"/>
                </a:lnTo>
                <a:lnTo>
                  <a:pt x="3600" y="28"/>
                </a:lnTo>
                <a:lnTo>
                  <a:pt x="3606" y="22"/>
                </a:lnTo>
                <a:lnTo>
                  <a:pt x="3612" y="20"/>
                </a:lnTo>
                <a:close/>
                <a:moveTo>
                  <a:pt x="3558" y="20"/>
                </a:moveTo>
                <a:lnTo>
                  <a:pt x="3558" y="20"/>
                </a:lnTo>
                <a:lnTo>
                  <a:pt x="3558" y="20"/>
                </a:lnTo>
                <a:lnTo>
                  <a:pt x="3558" y="20"/>
                </a:lnTo>
                <a:lnTo>
                  <a:pt x="3558" y="18"/>
                </a:lnTo>
                <a:lnTo>
                  <a:pt x="3558" y="18"/>
                </a:lnTo>
                <a:lnTo>
                  <a:pt x="3550" y="16"/>
                </a:lnTo>
                <a:lnTo>
                  <a:pt x="3546" y="12"/>
                </a:lnTo>
                <a:lnTo>
                  <a:pt x="3542" y="6"/>
                </a:lnTo>
                <a:lnTo>
                  <a:pt x="3540" y="0"/>
                </a:lnTo>
                <a:lnTo>
                  <a:pt x="3540" y="0"/>
                </a:lnTo>
                <a:lnTo>
                  <a:pt x="3540" y="0"/>
                </a:lnTo>
                <a:lnTo>
                  <a:pt x="3540" y="0"/>
                </a:lnTo>
                <a:lnTo>
                  <a:pt x="3538" y="0"/>
                </a:lnTo>
                <a:lnTo>
                  <a:pt x="3538" y="0"/>
                </a:lnTo>
                <a:lnTo>
                  <a:pt x="3536" y="6"/>
                </a:lnTo>
                <a:lnTo>
                  <a:pt x="3534" y="12"/>
                </a:lnTo>
                <a:lnTo>
                  <a:pt x="3528" y="16"/>
                </a:lnTo>
                <a:lnTo>
                  <a:pt x="3522" y="18"/>
                </a:lnTo>
                <a:lnTo>
                  <a:pt x="3522" y="18"/>
                </a:lnTo>
                <a:lnTo>
                  <a:pt x="3520" y="20"/>
                </a:lnTo>
                <a:lnTo>
                  <a:pt x="3520" y="20"/>
                </a:lnTo>
                <a:lnTo>
                  <a:pt x="3522" y="20"/>
                </a:lnTo>
                <a:lnTo>
                  <a:pt x="3522" y="20"/>
                </a:lnTo>
                <a:lnTo>
                  <a:pt x="3528" y="24"/>
                </a:lnTo>
                <a:lnTo>
                  <a:pt x="3534" y="28"/>
                </a:lnTo>
                <a:lnTo>
                  <a:pt x="3538" y="32"/>
                </a:lnTo>
                <a:lnTo>
                  <a:pt x="3538" y="40"/>
                </a:lnTo>
                <a:lnTo>
                  <a:pt x="3538" y="40"/>
                </a:lnTo>
                <a:lnTo>
                  <a:pt x="3540" y="40"/>
                </a:lnTo>
                <a:lnTo>
                  <a:pt x="3540" y="40"/>
                </a:lnTo>
                <a:lnTo>
                  <a:pt x="3540" y="40"/>
                </a:lnTo>
                <a:lnTo>
                  <a:pt x="3540" y="40"/>
                </a:lnTo>
                <a:lnTo>
                  <a:pt x="3542" y="32"/>
                </a:lnTo>
                <a:lnTo>
                  <a:pt x="3546" y="28"/>
                </a:lnTo>
                <a:lnTo>
                  <a:pt x="3550" y="22"/>
                </a:lnTo>
                <a:lnTo>
                  <a:pt x="3558" y="20"/>
                </a:lnTo>
                <a:close/>
                <a:moveTo>
                  <a:pt x="3502" y="20"/>
                </a:moveTo>
                <a:lnTo>
                  <a:pt x="3502" y="20"/>
                </a:lnTo>
                <a:lnTo>
                  <a:pt x="3504" y="20"/>
                </a:lnTo>
                <a:lnTo>
                  <a:pt x="3504" y="20"/>
                </a:lnTo>
                <a:lnTo>
                  <a:pt x="3502" y="18"/>
                </a:lnTo>
                <a:lnTo>
                  <a:pt x="3502" y="18"/>
                </a:lnTo>
                <a:lnTo>
                  <a:pt x="3496" y="16"/>
                </a:lnTo>
                <a:lnTo>
                  <a:pt x="3490" y="12"/>
                </a:lnTo>
                <a:lnTo>
                  <a:pt x="3486" y="6"/>
                </a:lnTo>
                <a:lnTo>
                  <a:pt x="3486" y="0"/>
                </a:lnTo>
                <a:lnTo>
                  <a:pt x="3486" y="0"/>
                </a:lnTo>
                <a:lnTo>
                  <a:pt x="3484" y="0"/>
                </a:lnTo>
                <a:lnTo>
                  <a:pt x="3484" y="0"/>
                </a:lnTo>
                <a:lnTo>
                  <a:pt x="3484" y="0"/>
                </a:lnTo>
                <a:lnTo>
                  <a:pt x="3484" y="0"/>
                </a:lnTo>
                <a:lnTo>
                  <a:pt x="3482" y="6"/>
                </a:lnTo>
                <a:lnTo>
                  <a:pt x="3478" y="12"/>
                </a:lnTo>
                <a:lnTo>
                  <a:pt x="3472" y="16"/>
                </a:lnTo>
                <a:lnTo>
                  <a:pt x="3466" y="18"/>
                </a:lnTo>
                <a:lnTo>
                  <a:pt x="3466" y="18"/>
                </a:lnTo>
                <a:lnTo>
                  <a:pt x="3466" y="20"/>
                </a:lnTo>
                <a:lnTo>
                  <a:pt x="3466" y="20"/>
                </a:lnTo>
                <a:lnTo>
                  <a:pt x="3466" y="20"/>
                </a:lnTo>
                <a:lnTo>
                  <a:pt x="3466" y="20"/>
                </a:lnTo>
                <a:lnTo>
                  <a:pt x="3472" y="24"/>
                </a:lnTo>
                <a:lnTo>
                  <a:pt x="3478" y="28"/>
                </a:lnTo>
                <a:lnTo>
                  <a:pt x="3482" y="32"/>
                </a:lnTo>
                <a:lnTo>
                  <a:pt x="3484" y="40"/>
                </a:lnTo>
                <a:lnTo>
                  <a:pt x="3484" y="40"/>
                </a:lnTo>
                <a:lnTo>
                  <a:pt x="3484" y="40"/>
                </a:lnTo>
                <a:lnTo>
                  <a:pt x="3484" y="40"/>
                </a:lnTo>
                <a:lnTo>
                  <a:pt x="3486" y="40"/>
                </a:lnTo>
                <a:lnTo>
                  <a:pt x="3486" y="40"/>
                </a:lnTo>
                <a:lnTo>
                  <a:pt x="3486" y="32"/>
                </a:lnTo>
                <a:lnTo>
                  <a:pt x="3490" y="28"/>
                </a:lnTo>
                <a:lnTo>
                  <a:pt x="3496" y="22"/>
                </a:lnTo>
                <a:lnTo>
                  <a:pt x="3502" y="20"/>
                </a:lnTo>
                <a:close/>
                <a:moveTo>
                  <a:pt x="3448" y="20"/>
                </a:moveTo>
                <a:lnTo>
                  <a:pt x="3448" y="20"/>
                </a:lnTo>
                <a:lnTo>
                  <a:pt x="3448" y="20"/>
                </a:lnTo>
                <a:lnTo>
                  <a:pt x="3448" y="20"/>
                </a:lnTo>
                <a:lnTo>
                  <a:pt x="3448" y="18"/>
                </a:lnTo>
                <a:lnTo>
                  <a:pt x="3448" y="18"/>
                </a:lnTo>
                <a:lnTo>
                  <a:pt x="3440" y="16"/>
                </a:lnTo>
                <a:lnTo>
                  <a:pt x="3436" y="12"/>
                </a:lnTo>
                <a:lnTo>
                  <a:pt x="3432" y="6"/>
                </a:lnTo>
                <a:lnTo>
                  <a:pt x="3430" y="0"/>
                </a:lnTo>
                <a:lnTo>
                  <a:pt x="3430" y="0"/>
                </a:lnTo>
                <a:lnTo>
                  <a:pt x="3430" y="0"/>
                </a:lnTo>
                <a:lnTo>
                  <a:pt x="3430" y="0"/>
                </a:lnTo>
                <a:lnTo>
                  <a:pt x="3428" y="0"/>
                </a:lnTo>
                <a:lnTo>
                  <a:pt x="3428" y="0"/>
                </a:lnTo>
                <a:lnTo>
                  <a:pt x="3426" y="6"/>
                </a:lnTo>
                <a:lnTo>
                  <a:pt x="3424" y="12"/>
                </a:lnTo>
                <a:lnTo>
                  <a:pt x="3418" y="16"/>
                </a:lnTo>
                <a:lnTo>
                  <a:pt x="3412" y="18"/>
                </a:lnTo>
                <a:lnTo>
                  <a:pt x="3412" y="18"/>
                </a:lnTo>
                <a:lnTo>
                  <a:pt x="3410" y="20"/>
                </a:lnTo>
                <a:lnTo>
                  <a:pt x="3410" y="20"/>
                </a:lnTo>
                <a:lnTo>
                  <a:pt x="3412" y="20"/>
                </a:lnTo>
                <a:lnTo>
                  <a:pt x="3412" y="20"/>
                </a:lnTo>
                <a:lnTo>
                  <a:pt x="3418" y="24"/>
                </a:lnTo>
                <a:lnTo>
                  <a:pt x="3424" y="28"/>
                </a:lnTo>
                <a:lnTo>
                  <a:pt x="3428" y="32"/>
                </a:lnTo>
                <a:lnTo>
                  <a:pt x="3428" y="40"/>
                </a:lnTo>
                <a:lnTo>
                  <a:pt x="3428" y="40"/>
                </a:lnTo>
                <a:lnTo>
                  <a:pt x="3430" y="40"/>
                </a:lnTo>
                <a:lnTo>
                  <a:pt x="3430" y="40"/>
                </a:lnTo>
                <a:lnTo>
                  <a:pt x="3430" y="40"/>
                </a:lnTo>
                <a:lnTo>
                  <a:pt x="3430" y="40"/>
                </a:lnTo>
                <a:lnTo>
                  <a:pt x="3432" y="32"/>
                </a:lnTo>
                <a:lnTo>
                  <a:pt x="3436" y="28"/>
                </a:lnTo>
                <a:lnTo>
                  <a:pt x="3440" y="22"/>
                </a:lnTo>
                <a:lnTo>
                  <a:pt x="3448" y="20"/>
                </a:lnTo>
                <a:close/>
                <a:moveTo>
                  <a:pt x="3392" y="20"/>
                </a:moveTo>
                <a:lnTo>
                  <a:pt x="3392" y="20"/>
                </a:lnTo>
                <a:lnTo>
                  <a:pt x="3394" y="20"/>
                </a:lnTo>
                <a:lnTo>
                  <a:pt x="3394" y="20"/>
                </a:lnTo>
                <a:lnTo>
                  <a:pt x="3392" y="18"/>
                </a:lnTo>
                <a:lnTo>
                  <a:pt x="3392" y="18"/>
                </a:lnTo>
                <a:lnTo>
                  <a:pt x="3386" y="16"/>
                </a:lnTo>
                <a:lnTo>
                  <a:pt x="3380" y="12"/>
                </a:lnTo>
                <a:lnTo>
                  <a:pt x="3376" y="6"/>
                </a:lnTo>
                <a:lnTo>
                  <a:pt x="3376" y="0"/>
                </a:lnTo>
                <a:lnTo>
                  <a:pt x="3376" y="0"/>
                </a:lnTo>
                <a:lnTo>
                  <a:pt x="3374" y="0"/>
                </a:lnTo>
                <a:lnTo>
                  <a:pt x="3374" y="0"/>
                </a:lnTo>
                <a:lnTo>
                  <a:pt x="3374" y="0"/>
                </a:lnTo>
                <a:lnTo>
                  <a:pt x="3374" y="0"/>
                </a:lnTo>
                <a:lnTo>
                  <a:pt x="3372" y="6"/>
                </a:lnTo>
                <a:lnTo>
                  <a:pt x="3368" y="12"/>
                </a:lnTo>
                <a:lnTo>
                  <a:pt x="3362" y="16"/>
                </a:lnTo>
                <a:lnTo>
                  <a:pt x="3356" y="18"/>
                </a:lnTo>
                <a:lnTo>
                  <a:pt x="3356" y="18"/>
                </a:lnTo>
                <a:lnTo>
                  <a:pt x="3356" y="20"/>
                </a:lnTo>
                <a:lnTo>
                  <a:pt x="3356" y="20"/>
                </a:lnTo>
                <a:lnTo>
                  <a:pt x="3356" y="20"/>
                </a:lnTo>
                <a:lnTo>
                  <a:pt x="3356" y="20"/>
                </a:lnTo>
                <a:lnTo>
                  <a:pt x="3362" y="24"/>
                </a:lnTo>
                <a:lnTo>
                  <a:pt x="3368" y="28"/>
                </a:lnTo>
                <a:lnTo>
                  <a:pt x="3372" y="32"/>
                </a:lnTo>
                <a:lnTo>
                  <a:pt x="3374" y="40"/>
                </a:lnTo>
                <a:lnTo>
                  <a:pt x="3374" y="40"/>
                </a:lnTo>
                <a:lnTo>
                  <a:pt x="3374" y="40"/>
                </a:lnTo>
                <a:lnTo>
                  <a:pt x="3374" y="40"/>
                </a:lnTo>
                <a:lnTo>
                  <a:pt x="3376" y="40"/>
                </a:lnTo>
                <a:lnTo>
                  <a:pt x="3376" y="40"/>
                </a:lnTo>
                <a:lnTo>
                  <a:pt x="3376" y="32"/>
                </a:lnTo>
                <a:lnTo>
                  <a:pt x="3380" y="28"/>
                </a:lnTo>
                <a:lnTo>
                  <a:pt x="3386" y="22"/>
                </a:lnTo>
                <a:lnTo>
                  <a:pt x="3392" y="20"/>
                </a:lnTo>
                <a:close/>
                <a:moveTo>
                  <a:pt x="3338" y="20"/>
                </a:moveTo>
                <a:lnTo>
                  <a:pt x="3338" y="20"/>
                </a:lnTo>
                <a:lnTo>
                  <a:pt x="3338" y="20"/>
                </a:lnTo>
                <a:lnTo>
                  <a:pt x="3338" y="20"/>
                </a:lnTo>
                <a:lnTo>
                  <a:pt x="3338" y="18"/>
                </a:lnTo>
                <a:lnTo>
                  <a:pt x="3338" y="18"/>
                </a:lnTo>
                <a:lnTo>
                  <a:pt x="3330" y="16"/>
                </a:lnTo>
                <a:lnTo>
                  <a:pt x="3326" y="12"/>
                </a:lnTo>
                <a:lnTo>
                  <a:pt x="3322" y="6"/>
                </a:lnTo>
                <a:lnTo>
                  <a:pt x="3320" y="0"/>
                </a:lnTo>
                <a:lnTo>
                  <a:pt x="3320" y="0"/>
                </a:lnTo>
                <a:lnTo>
                  <a:pt x="3320" y="0"/>
                </a:lnTo>
                <a:lnTo>
                  <a:pt x="3320" y="0"/>
                </a:lnTo>
                <a:lnTo>
                  <a:pt x="3318" y="0"/>
                </a:lnTo>
                <a:lnTo>
                  <a:pt x="3318" y="0"/>
                </a:lnTo>
                <a:lnTo>
                  <a:pt x="3316" y="6"/>
                </a:lnTo>
                <a:lnTo>
                  <a:pt x="3314" y="12"/>
                </a:lnTo>
                <a:lnTo>
                  <a:pt x="3308" y="16"/>
                </a:lnTo>
                <a:lnTo>
                  <a:pt x="3302" y="18"/>
                </a:lnTo>
                <a:lnTo>
                  <a:pt x="3302" y="18"/>
                </a:lnTo>
                <a:lnTo>
                  <a:pt x="3300" y="20"/>
                </a:lnTo>
                <a:lnTo>
                  <a:pt x="3300" y="20"/>
                </a:lnTo>
                <a:lnTo>
                  <a:pt x="3302" y="20"/>
                </a:lnTo>
                <a:lnTo>
                  <a:pt x="3302" y="20"/>
                </a:lnTo>
                <a:lnTo>
                  <a:pt x="3308" y="24"/>
                </a:lnTo>
                <a:lnTo>
                  <a:pt x="3314" y="28"/>
                </a:lnTo>
                <a:lnTo>
                  <a:pt x="3316" y="32"/>
                </a:lnTo>
                <a:lnTo>
                  <a:pt x="3318" y="40"/>
                </a:lnTo>
                <a:lnTo>
                  <a:pt x="3318" y="40"/>
                </a:lnTo>
                <a:lnTo>
                  <a:pt x="3320" y="40"/>
                </a:lnTo>
                <a:lnTo>
                  <a:pt x="3320" y="40"/>
                </a:lnTo>
                <a:lnTo>
                  <a:pt x="3320" y="40"/>
                </a:lnTo>
                <a:lnTo>
                  <a:pt x="3320" y="40"/>
                </a:lnTo>
                <a:lnTo>
                  <a:pt x="3322" y="32"/>
                </a:lnTo>
                <a:lnTo>
                  <a:pt x="3326" y="28"/>
                </a:lnTo>
                <a:lnTo>
                  <a:pt x="3330" y="22"/>
                </a:lnTo>
                <a:lnTo>
                  <a:pt x="3338" y="20"/>
                </a:lnTo>
                <a:close/>
                <a:moveTo>
                  <a:pt x="3282" y="20"/>
                </a:moveTo>
                <a:lnTo>
                  <a:pt x="3282" y="20"/>
                </a:lnTo>
                <a:lnTo>
                  <a:pt x="3282" y="20"/>
                </a:lnTo>
                <a:lnTo>
                  <a:pt x="3282" y="20"/>
                </a:lnTo>
                <a:lnTo>
                  <a:pt x="3282" y="18"/>
                </a:lnTo>
                <a:lnTo>
                  <a:pt x="3282" y="18"/>
                </a:lnTo>
                <a:lnTo>
                  <a:pt x="3276" y="16"/>
                </a:lnTo>
                <a:lnTo>
                  <a:pt x="3270" y="12"/>
                </a:lnTo>
                <a:lnTo>
                  <a:pt x="3266" y="6"/>
                </a:lnTo>
                <a:lnTo>
                  <a:pt x="3266" y="0"/>
                </a:lnTo>
                <a:lnTo>
                  <a:pt x="3266" y="0"/>
                </a:lnTo>
                <a:lnTo>
                  <a:pt x="3264" y="0"/>
                </a:lnTo>
                <a:lnTo>
                  <a:pt x="3264" y="0"/>
                </a:lnTo>
                <a:lnTo>
                  <a:pt x="3264" y="0"/>
                </a:lnTo>
                <a:lnTo>
                  <a:pt x="3264" y="0"/>
                </a:lnTo>
                <a:lnTo>
                  <a:pt x="3262" y="6"/>
                </a:lnTo>
                <a:lnTo>
                  <a:pt x="3258" y="12"/>
                </a:lnTo>
                <a:lnTo>
                  <a:pt x="3252" y="16"/>
                </a:lnTo>
                <a:lnTo>
                  <a:pt x="3246" y="18"/>
                </a:lnTo>
                <a:lnTo>
                  <a:pt x="3246" y="18"/>
                </a:lnTo>
                <a:lnTo>
                  <a:pt x="3246" y="20"/>
                </a:lnTo>
                <a:lnTo>
                  <a:pt x="3246" y="20"/>
                </a:lnTo>
                <a:lnTo>
                  <a:pt x="3246" y="20"/>
                </a:lnTo>
                <a:lnTo>
                  <a:pt x="3246" y="20"/>
                </a:lnTo>
                <a:lnTo>
                  <a:pt x="3252" y="24"/>
                </a:lnTo>
                <a:lnTo>
                  <a:pt x="3258" y="28"/>
                </a:lnTo>
                <a:lnTo>
                  <a:pt x="3262" y="32"/>
                </a:lnTo>
                <a:lnTo>
                  <a:pt x="3264" y="40"/>
                </a:lnTo>
                <a:lnTo>
                  <a:pt x="3264" y="40"/>
                </a:lnTo>
                <a:lnTo>
                  <a:pt x="3264" y="40"/>
                </a:lnTo>
                <a:lnTo>
                  <a:pt x="3264" y="40"/>
                </a:lnTo>
                <a:lnTo>
                  <a:pt x="3266" y="40"/>
                </a:lnTo>
                <a:lnTo>
                  <a:pt x="3266" y="40"/>
                </a:lnTo>
                <a:lnTo>
                  <a:pt x="3266" y="32"/>
                </a:lnTo>
                <a:lnTo>
                  <a:pt x="3270" y="28"/>
                </a:lnTo>
                <a:lnTo>
                  <a:pt x="3276" y="22"/>
                </a:lnTo>
                <a:lnTo>
                  <a:pt x="3282" y="20"/>
                </a:lnTo>
                <a:close/>
                <a:moveTo>
                  <a:pt x="3228" y="20"/>
                </a:moveTo>
                <a:lnTo>
                  <a:pt x="3228" y="20"/>
                </a:lnTo>
                <a:lnTo>
                  <a:pt x="3228" y="20"/>
                </a:lnTo>
                <a:lnTo>
                  <a:pt x="3228" y="20"/>
                </a:lnTo>
                <a:lnTo>
                  <a:pt x="3228" y="18"/>
                </a:lnTo>
                <a:lnTo>
                  <a:pt x="3228" y="18"/>
                </a:lnTo>
                <a:lnTo>
                  <a:pt x="3220" y="16"/>
                </a:lnTo>
                <a:lnTo>
                  <a:pt x="3216" y="12"/>
                </a:lnTo>
                <a:lnTo>
                  <a:pt x="3212" y="6"/>
                </a:lnTo>
                <a:lnTo>
                  <a:pt x="3210" y="0"/>
                </a:lnTo>
                <a:lnTo>
                  <a:pt x="3210" y="0"/>
                </a:lnTo>
                <a:lnTo>
                  <a:pt x="3210" y="0"/>
                </a:lnTo>
                <a:lnTo>
                  <a:pt x="3210" y="0"/>
                </a:lnTo>
                <a:lnTo>
                  <a:pt x="3208" y="0"/>
                </a:lnTo>
                <a:lnTo>
                  <a:pt x="3208" y="0"/>
                </a:lnTo>
                <a:lnTo>
                  <a:pt x="3206" y="6"/>
                </a:lnTo>
                <a:lnTo>
                  <a:pt x="3204" y="12"/>
                </a:lnTo>
                <a:lnTo>
                  <a:pt x="3198" y="16"/>
                </a:lnTo>
                <a:lnTo>
                  <a:pt x="3192" y="18"/>
                </a:lnTo>
                <a:lnTo>
                  <a:pt x="3192" y="18"/>
                </a:lnTo>
                <a:lnTo>
                  <a:pt x="3190" y="20"/>
                </a:lnTo>
                <a:lnTo>
                  <a:pt x="3190" y="20"/>
                </a:lnTo>
                <a:lnTo>
                  <a:pt x="3192" y="20"/>
                </a:lnTo>
                <a:lnTo>
                  <a:pt x="3192" y="20"/>
                </a:lnTo>
                <a:lnTo>
                  <a:pt x="3198" y="24"/>
                </a:lnTo>
                <a:lnTo>
                  <a:pt x="3204" y="28"/>
                </a:lnTo>
                <a:lnTo>
                  <a:pt x="3206" y="32"/>
                </a:lnTo>
                <a:lnTo>
                  <a:pt x="3208" y="40"/>
                </a:lnTo>
                <a:lnTo>
                  <a:pt x="3208" y="40"/>
                </a:lnTo>
                <a:lnTo>
                  <a:pt x="3210" y="40"/>
                </a:lnTo>
                <a:lnTo>
                  <a:pt x="3210" y="40"/>
                </a:lnTo>
                <a:lnTo>
                  <a:pt x="3210" y="40"/>
                </a:lnTo>
                <a:lnTo>
                  <a:pt x="3210" y="40"/>
                </a:lnTo>
                <a:lnTo>
                  <a:pt x="3212" y="32"/>
                </a:lnTo>
                <a:lnTo>
                  <a:pt x="3216" y="28"/>
                </a:lnTo>
                <a:lnTo>
                  <a:pt x="3220" y="22"/>
                </a:lnTo>
                <a:lnTo>
                  <a:pt x="3228" y="20"/>
                </a:lnTo>
                <a:close/>
                <a:moveTo>
                  <a:pt x="3172" y="20"/>
                </a:moveTo>
                <a:lnTo>
                  <a:pt x="3172" y="20"/>
                </a:lnTo>
                <a:lnTo>
                  <a:pt x="3172" y="20"/>
                </a:lnTo>
                <a:lnTo>
                  <a:pt x="3172" y="20"/>
                </a:lnTo>
                <a:lnTo>
                  <a:pt x="3172" y="18"/>
                </a:lnTo>
                <a:lnTo>
                  <a:pt x="3172" y="18"/>
                </a:lnTo>
                <a:lnTo>
                  <a:pt x="3166" y="16"/>
                </a:lnTo>
                <a:lnTo>
                  <a:pt x="3160" y="12"/>
                </a:lnTo>
                <a:lnTo>
                  <a:pt x="3156" y="6"/>
                </a:lnTo>
                <a:lnTo>
                  <a:pt x="3156" y="0"/>
                </a:lnTo>
                <a:lnTo>
                  <a:pt x="3156" y="0"/>
                </a:lnTo>
                <a:lnTo>
                  <a:pt x="3154" y="0"/>
                </a:lnTo>
                <a:lnTo>
                  <a:pt x="3154" y="0"/>
                </a:lnTo>
                <a:lnTo>
                  <a:pt x="3154" y="0"/>
                </a:lnTo>
                <a:lnTo>
                  <a:pt x="3154" y="0"/>
                </a:lnTo>
                <a:lnTo>
                  <a:pt x="3152" y="6"/>
                </a:lnTo>
                <a:lnTo>
                  <a:pt x="3148" y="12"/>
                </a:lnTo>
                <a:lnTo>
                  <a:pt x="3142" y="16"/>
                </a:lnTo>
                <a:lnTo>
                  <a:pt x="3136" y="18"/>
                </a:lnTo>
                <a:lnTo>
                  <a:pt x="3136" y="18"/>
                </a:lnTo>
                <a:lnTo>
                  <a:pt x="3136" y="20"/>
                </a:lnTo>
                <a:lnTo>
                  <a:pt x="3136" y="20"/>
                </a:lnTo>
                <a:lnTo>
                  <a:pt x="3136" y="20"/>
                </a:lnTo>
                <a:lnTo>
                  <a:pt x="3136" y="20"/>
                </a:lnTo>
                <a:lnTo>
                  <a:pt x="3142" y="24"/>
                </a:lnTo>
                <a:lnTo>
                  <a:pt x="3148" y="28"/>
                </a:lnTo>
                <a:lnTo>
                  <a:pt x="3152" y="32"/>
                </a:lnTo>
                <a:lnTo>
                  <a:pt x="3154" y="40"/>
                </a:lnTo>
                <a:lnTo>
                  <a:pt x="3154" y="40"/>
                </a:lnTo>
                <a:lnTo>
                  <a:pt x="3154" y="40"/>
                </a:lnTo>
                <a:lnTo>
                  <a:pt x="3154" y="40"/>
                </a:lnTo>
                <a:lnTo>
                  <a:pt x="3156" y="40"/>
                </a:lnTo>
                <a:lnTo>
                  <a:pt x="3156" y="40"/>
                </a:lnTo>
                <a:lnTo>
                  <a:pt x="3156" y="32"/>
                </a:lnTo>
                <a:lnTo>
                  <a:pt x="3160" y="28"/>
                </a:lnTo>
                <a:lnTo>
                  <a:pt x="3166" y="22"/>
                </a:lnTo>
                <a:lnTo>
                  <a:pt x="3172" y="20"/>
                </a:lnTo>
                <a:close/>
                <a:moveTo>
                  <a:pt x="3118" y="20"/>
                </a:moveTo>
                <a:lnTo>
                  <a:pt x="3118" y="20"/>
                </a:lnTo>
                <a:lnTo>
                  <a:pt x="3118" y="20"/>
                </a:lnTo>
                <a:lnTo>
                  <a:pt x="3118" y="20"/>
                </a:lnTo>
                <a:lnTo>
                  <a:pt x="3118" y="18"/>
                </a:lnTo>
                <a:lnTo>
                  <a:pt x="3118" y="18"/>
                </a:lnTo>
                <a:lnTo>
                  <a:pt x="3110" y="16"/>
                </a:lnTo>
                <a:lnTo>
                  <a:pt x="3106" y="12"/>
                </a:lnTo>
                <a:lnTo>
                  <a:pt x="3102" y="6"/>
                </a:lnTo>
                <a:lnTo>
                  <a:pt x="3100" y="0"/>
                </a:lnTo>
                <a:lnTo>
                  <a:pt x="3100" y="0"/>
                </a:lnTo>
                <a:lnTo>
                  <a:pt x="3100" y="0"/>
                </a:lnTo>
                <a:lnTo>
                  <a:pt x="3100" y="0"/>
                </a:lnTo>
                <a:lnTo>
                  <a:pt x="3098" y="0"/>
                </a:lnTo>
                <a:lnTo>
                  <a:pt x="3098" y="0"/>
                </a:lnTo>
                <a:lnTo>
                  <a:pt x="3096" y="6"/>
                </a:lnTo>
                <a:lnTo>
                  <a:pt x="3094" y="12"/>
                </a:lnTo>
                <a:lnTo>
                  <a:pt x="3088" y="16"/>
                </a:lnTo>
                <a:lnTo>
                  <a:pt x="3082" y="18"/>
                </a:lnTo>
                <a:lnTo>
                  <a:pt x="3082" y="18"/>
                </a:lnTo>
                <a:lnTo>
                  <a:pt x="3080" y="20"/>
                </a:lnTo>
                <a:lnTo>
                  <a:pt x="3080" y="20"/>
                </a:lnTo>
                <a:lnTo>
                  <a:pt x="3082" y="20"/>
                </a:lnTo>
                <a:lnTo>
                  <a:pt x="3082" y="20"/>
                </a:lnTo>
                <a:lnTo>
                  <a:pt x="3088" y="24"/>
                </a:lnTo>
                <a:lnTo>
                  <a:pt x="3094" y="28"/>
                </a:lnTo>
                <a:lnTo>
                  <a:pt x="3096" y="32"/>
                </a:lnTo>
                <a:lnTo>
                  <a:pt x="3098" y="40"/>
                </a:lnTo>
                <a:lnTo>
                  <a:pt x="3098" y="40"/>
                </a:lnTo>
                <a:lnTo>
                  <a:pt x="3100" y="40"/>
                </a:lnTo>
                <a:lnTo>
                  <a:pt x="3100" y="40"/>
                </a:lnTo>
                <a:lnTo>
                  <a:pt x="3100" y="40"/>
                </a:lnTo>
                <a:lnTo>
                  <a:pt x="3100" y="40"/>
                </a:lnTo>
                <a:lnTo>
                  <a:pt x="3102" y="32"/>
                </a:lnTo>
                <a:lnTo>
                  <a:pt x="3106" y="28"/>
                </a:lnTo>
                <a:lnTo>
                  <a:pt x="3110" y="22"/>
                </a:lnTo>
                <a:lnTo>
                  <a:pt x="3118" y="20"/>
                </a:lnTo>
                <a:close/>
                <a:moveTo>
                  <a:pt x="3062" y="20"/>
                </a:moveTo>
                <a:lnTo>
                  <a:pt x="3062" y="20"/>
                </a:lnTo>
                <a:lnTo>
                  <a:pt x="3062" y="20"/>
                </a:lnTo>
                <a:lnTo>
                  <a:pt x="3062" y="20"/>
                </a:lnTo>
                <a:lnTo>
                  <a:pt x="3062" y="18"/>
                </a:lnTo>
                <a:lnTo>
                  <a:pt x="3062" y="18"/>
                </a:lnTo>
                <a:lnTo>
                  <a:pt x="3056" y="16"/>
                </a:lnTo>
                <a:lnTo>
                  <a:pt x="3050" y="12"/>
                </a:lnTo>
                <a:lnTo>
                  <a:pt x="3046" y="6"/>
                </a:lnTo>
                <a:lnTo>
                  <a:pt x="3044" y="0"/>
                </a:lnTo>
                <a:lnTo>
                  <a:pt x="3044" y="0"/>
                </a:lnTo>
                <a:lnTo>
                  <a:pt x="3044" y="0"/>
                </a:lnTo>
                <a:lnTo>
                  <a:pt x="3044" y="0"/>
                </a:lnTo>
                <a:lnTo>
                  <a:pt x="3044" y="0"/>
                </a:lnTo>
                <a:lnTo>
                  <a:pt x="3044" y="0"/>
                </a:lnTo>
                <a:lnTo>
                  <a:pt x="3042" y="6"/>
                </a:lnTo>
                <a:lnTo>
                  <a:pt x="3038" y="12"/>
                </a:lnTo>
                <a:lnTo>
                  <a:pt x="3032" y="16"/>
                </a:lnTo>
                <a:lnTo>
                  <a:pt x="3026" y="18"/>
                </a:lnTo>
                <a:lnTo>
                  <a:pt x="3026" y="18"/>
                </a:lnTo>
                <a:lnTo>
                  <a:pt x="3026" y="20"/>
                </a:lnTo>
                <a:lnTo>
                  <a:pt x="3026" y="20"/>
                </a:lnTo>
                <a:lnTo>
                  <a:pt x="3026" y="20"/>
                </a:lnTo>
                <a:lnTo>
                  <a:pt x="3026" y="20"/>
                </a:lnTo>
                <a:lnTo>
                  <a:pt x="3032" y="24"/>
                </a:lnTo>
                <a:lnTo>
                  <a:pt x="3038" y="28"/>
                </a:lnTo>
                <a:lnTo>
                  <a:pt x="3042" y="32"/>
                </a:lnTo>
                <a:lnTo>
                  <a:pt x="3044" y="40"/>
                </a:lnTo>
                <a:lnTo>
                  <a:pt x="3044" y="40"/>
                </a:lnTo>
                <a:lnTo>
                  <a:pt x="3044" y="40"/>
                </a:lnTo>
                <a:lnTo>
                  <a:pt x="3044" y="40"/>
                </a:lnTo>
                <a:lnTo>
                  <a:pt x="3044" y="40"/>
                </a:lnTo>
                <a:lnTo>
                  <a:pt x="3044" y="40"/>
                </a:lnTo>
                <a:lnTo>
                  <a:pt x="3046" y="32"/>
                </a:lnTo>
                <a:lnTo>
                  <a:pt x="3050" y="28"/>
                </a:lnTo>
                <a:lnTo>
                  <a:pt x="3056" y="22"/>
                </a:lnTo>
                <a:lnTo>
                  <a:pt x="3062" y="20"/>
                </a:lnTo>
                <a:close/>
                <a:moveTo>
                  <a:pt x="3008" y="20"/>
                </a:moveTo>
                <a:lnTo>
                  <a:pt x="3008" y="20"/>
                </a:lnTo>
                <a:lnTo>
                  <a:pt x="3008" y="20"/>
                </a:lnTo>
                <a:lnTo>
                  <a:pt x="3008" y="20"/>
                </a:lnTo>
                <a:lnTo>
                  <a:pt x="3008" y="18"/>
                </a:lnTo>
                <a:lnTo>
                  <a:pt x="3008" y="18"/>
                </a:lnTo>
                <a:lnTo>
                  <a:pt x="3000" y="16"/>
                </a:lnTo>
                <a:lnTo>
                  <a:pt x="2996" y="12"/>
                </a:lnTo>
                <a:lnTo>
                  <a:pt x="2992" y="6"/>
                </a:lnTo>
                <a:lnTo>
                  <a:pt x="2990" y="0"/>
                </a:lnTo>
                <a:lnTo>
                  <a:pt x="2990" y="0"/>
                </a:lnTo>
                <a:lnTo>
                  <a:pt x="2990" y="0"/>
                </a:lnTo>
                <a:lnTo>
                  <a:pt x="2990" y="0"/>
                </a:lnTo>
                <a:lnTo>
                  <a:pt x="2988" y="0"/>
                </a:lnTo>
                <a:lnTo>
                  <a:pt x="2988" y="0"/>
                </a:lnTo>
                <a:lnTo>
                  <a:pt x="2986" y="6"/>
                </a:lnTo>
                <a:lnTo>
                  <a:pt x="2984" y="12"/>
                </a:lnTo>
                <a:lnTo>
                  <a:pt x="2978" y="16"/>
                </a:lnTo>
                <a:lnTo>
                  <a:pt x="2972" y="18"/>
                </a:lnTo>
                <a:lnTo>
                  <a:pt x="2972" y="18"/>
                </a:lnTo>
                <a:lnTo>
                  <a:pt x="2970" y="20"/>
                </a:lnTo>
                <a:lnTo>
                  <a:pt x="2970" y="20"/>
                </a:lnTo>
                <a:lnTo>
                  <a:pt x="2972" y="20"/>
                </a:lnTo>
                <a:lnTo>
                  <a:pt x="2972" y="20"/>
                </a:lnTo>
                <a:lnTo>
                  <a:pt x="2978" y="24"/>
                </a:lnTo>
                <a:lnTo>
                  <a:pt x="2984" y="28"/>
                </a:lnTo>
                <a:lnTo>
                  <a:pt x="2986" y="32"/>
                </a:lnTo>
                <a:lnTo>
                  <a:pt x="2988" y="40"/>
                </a:lnTo>
                <a:lnTo>
                  <a:pt x="2988" y="40"/>
                </a:lnTo>
                <a:lnTo>
                  <a:pt x="2990" y="40"/>
                </a:lnTo>
                <a:lnTo>
                  <a:pt x="2990" y="40"/>
                </a:lnTo>
                <a:lnTo>
                  <a:pt x="2990" y="40"/>
                </a:lnTo>
                <a:lnTo>
                  <a:pt x="2990" y="40"/>
                </a:lnTo>
                <a:lnTo>
                  <a:pt x="2992" y="32"/>
                </a:lnTo>
                <a:lnTo>
                  <a:pt x="2996" y="28"/>
                </a:lnTo>
                <a:lnTo>
                  <a:pt x="3000" y="22"/>
                </a:lnTo>
                <a:lnTo>
                  <a:pt x="3008" y="20"/>
                </a:lnTo>
                <a:close/>
                <a:moveTo>
                  <a:pt x="2952" y="20"/>
                </a:moveTo>
                <a:lnTo>
                  <a:pt x="2952" y="20"/>
                </a:lnTo>
                <a:lnTo>
                  <a:pt x="2952" y="20"/>
                </a:lnTo>
                <a:lnTo>
                  <a:pt x="2952" y="20"/>
                </a:lnTo>
                <a:lnTo>
                  <a:pt x="2952" y="18"/>
                </a:lnTo>
                <a:lnTo>
                  <a:pt x="2952" y="18"/>
                </a:lnTo>
                <a:lnTo>
                  <a:pt x="2946" y="16"/>
                </a:lnTo>
                <a:lnTo>
                  <a:pt x="2940" y="12"/>
                </a:lnTo>
                <a:lnTo>
                  <a:pt x="2936" y="6"/>
                </a:lnTo>
                <a:lnTo>
                  <a:pt x="2934" y="0"/>
                </a:lnTo>
                <a:lnTo>
                  <a:pt x="2934" y="0"/>
                </a:lnTo>
                <a:lnTo>
                  <a:pt x="2934" y="0"/>
                </a:lnTo>
                <a:lnTo>
                  <a:pt x="2934" y="0"/>
                </a:lnTo>
                <a:lnTo>
                  <a:pt x="2934" y="0"/>
                </a:lnTo>
                <a:lnTo>
                  <a:pt x="2934" y="0"/>
                </a:lnTo>
                <a:lnTo>
                  <a:pt x="2932" y="6"/>
                </a:lnTo>
                <a:lnTo>
                  <a:pt x="2928" y="12"/>
                </a:lnTo>
                <a:lnTo>
                  <a:pt x="2922" y="16"/>
                </a:lnTo>
                <a:lnTo>
                  <a:pt x="2916" y="18"/>
                </a:lnTo>
                <a:lnTo>
                  <a:pt x="2916" y="18"/>
                </a:lnTo>
                <a:lnTo>
                  <a:pt x="2916" y="20"/>
                </a:lnTo>
                <a:lnTo>
                  <a:pt x="2916" y="20"/>
                </a:lnTo>
                <a:lnTo>
                  <a:pt x="2916" y="20"/>
                </a:lnTo>
                <a:lnTo>
                  <a:pt x="2916" y="20"/>
                </a:lnTo>
                <a:lnTo>
                  <a:pt x="2922" y="24"/>
                </a:lnTo>
                <a:lnTo>
                  <a:pt x="2928" y="28"/>
                </a:lnTo>
                <a:lnTo>
                  <a:pt x="2932" y="32"/>
                </a:lnTo>
                <a:lnTo>
                  <a:pt x="2934" y="40"/>
                </a:lnTo>
                <a:lnTo>
                  <a:pt x="2934" y="40"/>
                </a:lnTo>
                <a:lnTo>
                  <a:pt x="2934" y="40"/>
                </a:lnTo>
                <a:lnTo>
                  <a:pt x="2934" y="40"/>
                </a:lnTo>
                <a:lnTo>
                  <a:pt x="2934" y="40"/>
                </a:lnTo>
                <a:lnTo>
                  <a:pt x="2934" y="40"/>
                </a:lnTo>
                <a:lnTo>
                  <a:pt x="2936" y="32"/>
                </a:lnTo>
                <a:lnTo>
                  <a:pt x="2940" y="28"/>
                </a:lnTo>
                <a:lnTo>
                  <a:pt x="2946" y="22"/>
                </a:lnTo>
                <a:lnTo>
                  <a:pt x="2952" y="20"/>
                </a:lnTo>
                <a:close/>
                <a:moveTo>
                  <a:pt x="2898" y="20"/>
                </a:moveTo>
                <a:lnTo>
                  <a:pt x="2898" y="20"/>
                </a:lnTo>
                <a:lnTo>
                  <a:pt x="2898" y="20"/>
                </a:lnTo>
                <a:lnTo>
                  <a:pt x="2898" y="20"/>
                </a:lnTo>
                <a:lnTo>
                  <a:pt x="2898" y="18"/>
                </a:lnTo>
                <a:lnTo>
                  <a:pt x="2898" y="18"/>
                </a:lnTo>
                <a:lnTo>
                  <a:pt x="2890" y="16"/>
                </a:lnTo>
                <a:lnTo>
                  <a:pt x="2886" y="12"/>
                </a:lnTo>
                <a:lnTo>
                  <a:pt x="2882" y="6"/>
                </a:lnTo>
                <a:lnTo>
                  <a:pt x="2880" y="0"/>
                </a:lnTo>
                <a:lnTo>
                  <a:pt x="2880" y="0"/>
                </a:lnTo>
                <a:lnTo>
                  <a:pt x="2880" y="0"/>
                </a:lnTo>
                <a:lnTo>
                  <a:pt x="2880" y="0"/>
                </a:lnTo>
                <a:lnTo>
                  <a:pt x="2878" y="0"/>
                </a:lnTo>
                <a:lnTo>
                  <a:pt x="2878" y="0"/>
                </a:lnTo>
                <a:lnTo>
                  <a:pt x="2876" y="6"/>
                </a:lnTo>
                <a:lnTo>
                  <a:pt x="2874" y="12"/>
                </a:lnTo>
                <a:lnTo>
                  <a:pt x="2868" y="16"/>
                </a:lnTo>
                <a:lnTo>
                  <a:pt x="2862" y="18"/>
                </a:lnTo>
                <a:lnTo>
                  <a:pt x="2862" y="18"/>
                </a:lnTo>
                <a:lnTo>
                  <a:pt x="2860" y="20"/>
                </a:lnTo>
                <a:lnTo>
                  <a:pt x="2860" y="20"/>
                </a:lnTo>
                <a:lnTo>
                  <a:pt x="2862" y="20"/>
                </a:lnTo>
                <a:lnTo>
                  <a:pt x="2862" y="20"/>
                </a:lnTo>
                <a:lnTo>
                  <a:pt x="2868" y="24"/>
                </a:lnTo>
                <a:lnTo>
                  <a:pt x="2874" y="28"/>
                </a:lnTo>
                <a:lnTo>
                  <a:pt x="2876" y="32"/>
                </a:lnTo>
                <a:lnTo>
                  <a:pt x="2878" y="40"/>
                </a:lnTo>
                <a:lnTo>
                  <a:pt x="2878" y="40"/>
                </a:lnTo>
                <a:lnTo>
                  <a:pt x="2880" y="40"/>
                </a:lnTo>
                <a:lnTo>
                  <a:pt x="2880" y="40"/>
                </a:lnTo>
                <a:lnTo>
                  <a:pt x="2880" y="40"/>
                </a:lnTo>
                <a:lnTo>
                  <a:pt x="2880" y="40"/>
                </a:lnTo>
                <a:lnTo>
                  <a:pt x="2882" y="32"/>
                </a:lnTo>
                <a:lnTo>
                  <a:pt x="2886" y="28"/>
                </a:lnTo>
                <a:lnTo>
                  <a:pt x="2890" y="22"/>
                </a:lnTo>
                <a:lnTo>
                  <a:pt x="2898" y="20"/>
                </a:lnTo>
                <a:close/>
                <a:moveTo>
                  <a:pt x="2842" y="20"/>
                </a:moveTo>
                <a:lnTo>
                  <a:pt x="2842" y="20"/>
                </a:lnTo>
                <a:lnTo>
                  <a:pt x="2842" y="20"/>
                </a:lnTo>
                <a:lnTo>
                  <a:pt x="2842" y="20"/>
                </a:lnTo>
                <a:lnTo>
                  <a:pt x="2842" y="18"/>
                </a:lnTo>
                <a:lnTo>
                  <a:pt x="2842" y="18"/>
                </a:lnTo>
                <a:lnTo>
                  <a:pt x="2836" y="16"/>
                </a:lnTo>
                <a:lnTo>
                  <a:pt x="2830" y="12"/>
                </a:lnTo>
                <a:lnTo>
                  <a:pt x="2826" y="6"/>
                </a:lnTo>
                <a:lnTo>
                  <a:pt x="2824" y="0"/>
                </a:lnTo>
                <a:lnTo>
                  <a:pt x="2824" y="0"/>
                </a:lnTo>
                <a:lnTo>
                  <a:pt x="2824" y="0"/>
                </a:lnTo>
                <a:lnTo>
                  <a:pt x="2824" y="0"/>
                </a:lnTo>
                <a:lnTo>
                  <a:pt x="2824" y="0"/>
                </a:lnTo>
                <a:lnTo>
                  <a:pt x="2824" y="0"/>
                </a:lnTo>
                <a:lnTo>
                  <a:pt x="2822" y="6"/>
                </a:lnTo>
                <a:lnTo>
                  <a:pt x="2818" y="12"/>
                </a:lnTo>
                <a:lnTo>
                  <a:pt x="2812" y="16"/>
                </a:lnTo>
                <a:lnTo>
                  <a:pt x="2806" y="18"/>
                </a:lnTo>
                <a:lnTo>
                  <a:pt x="2806" y="18"/>
                </a:lnTo>
                <a:lnTo>
                  <a:pt x="2806" y="20"/>
                </a:lnTo>
                <a:lnTo>
                  <a:pt x="2806" y="20"/>
                </a:lnTo>
                <a:lnTo>
                  <a:pt x="2806" y="20"/>
                </a:lnTo>
                <a:lnTo>
                  <a:pt x="2806" y="20"/>
                </a:lnTo>
                <a:lnTo>
                  <a:pt x="2812" y="24"/>
                </a:lnTo>
                <a:lnTo>
                  <a:pt x="2818" y="28"/>
                </a:lnTo>
                <a:lnTo>
                  <a:pt x="2822" y="32"/>
                </a:lnTo>
                <a:lnTo>
                  <a:pt x="2824" y="40"/>
                </a:lnTo>
                <a:lnTo>
                  <a:pt x="2824" y="40"/>
                </a:lnTo>
                <a:lnTo>
                  <a:pt x="2824" y="40"/>
                </a:lnTo>
                <a:lnTo>
                  <a:pt x="2824" y="40"/>
                </a:lnTo>
                <a:lnTo>
                  <a:pt x="2824" y="40"/>
                </a:lnTo>
                <a:lnTo>
                  <a:pt x="2824" y="40"/>
                </a:lnTo>
                <a:lnTo>
                  <a:pt x="2826" y="32"/>
                </a:lnTo>
                <a:lnTo>
                  <a:pt x="2830" y="28"/>
                </a:lnTo>
                <a:lnTo>
                  <a:pt x="2836" y="22"/>
                </a:lnTo>
                <a:lnTo>
                  <a:pt x="2842" y="20"/>
                </a:lnTo>
                <a:close/>
                <a:moveTo>
                  <a:pt x="2788" y="20"/>
                </a:moveTo>
                <a:lnTo>
                  <a:pt x="2788" y="20"/>
                </a:lnTo>
                <a:lnTo>
                  <a:pt x="2788" y="20"/>
                </a:lnTo>
                <a:lnTo>
                  <a:pt x="2788" y="20"/>
                </a:lnTo>
                <a:lnTo>
                  <a:pt x="2788" y="18"/>
                </a:lnTo>
                <a:lnTo>
                  <a:pt x="2788" y="18"/>
                </a:lnTo>
                <a:lnTo>
                  <a:pt x="2780" y="16"/>
                </a:lnTo>
                <a:lnTo>
                  <a:pt x="2776" y="12"/>
                </a:lnTo>
                <a:lnTo>
                  <a:pt x="2772" y="6"/>
                </a:lnTo>
                <a:lnTo>
                  <a:pt x="2770" y="0"/>
                </a:lnTo>
                <a:lnTo>
                  <a:pt x="2770" y="0"/>
                </a:lnTo>
                <a:lnTo>
                  <a:pt x="2770" y="0"/>
                </a:lnTo>
                <a:lnTo>
                  <a:pt x="2770" y="0"/>
                </a:lnTo>
                <a:lnTo>
                  <a:pt x="2768" y="0"/>
                </a:lnTo>
                <a:lnTo>
                  <a:pt x="2768" y="0"/>
                </a:lnTo>
                <a:lnTo>
                  <a:pt x="2766" y="6"/>
                </a:lnTo>
                <a:lnTo>
                  <a:pt x="2764" y="12"/>
                </a:lnTo>
                <a:lnTo>
                  <a:pt x="2758" y="16"/>
                </a:lnTo>
                <a:lnTo>
                  <a:pt x="2752" y="18"/>
                </a:lnTo>
                <a:lnTo>
                  <a:pt x="2752" y="18"/>
                </a:lnTo>
                <a:lnTo>
                  <a:pt x="2750" y="20"/>
                </a:lnTo>
                <a:lnTo>
                  <a:pt x="2750" y="20"/>
                </a:lnTo>
                <a:lnTo>
                  <a:pt x="2752" y="20"/>
                </a:lnTo>
                <a:lnTo>
                  <a:pt x="2752" y="20"/>
                </a:lnTo>
                <a:lnTo>
                  <a:pt x="2758" y="24"/>
                </a:lnTo>
                <a:lnTo>
                  <a:pt x="2764" y="28"/>
                </a:lnTo>
                <a:lnTo>
                  <a:pt x="2766" y="32"/>
                </a:lnTo>
                <a:lnTo>
                  <a:pt x="2768" y="40"/>
                </a:lnTo>
                <a:lnTo>
                  <a:pt x="2768" y="40"/>
                </a:lnTo>
                <a:lnTo>
                  <a:pt x="2770" y="40"/>
                </a:lnTo>
                <a:lnTo>
                  <a:pt x="2770" y="40"/>
                </a:lnTo>
                <a:lnTo>
                  <a:pt x="2770" y="40"/>
                </a:lnTo>
                <a:lnTo>
                  <a:pt x="2770" y="40"/>
                </a:lnTo>
                <a:lnTo>
                  <a:pt x="2772" y="32"/>
                </a:lnTo>
                <a:lnTo>
                  <a:pt x="2776" y="28"/>
                </a:lnTo>
                <a:lnTo>
                  <a:pt x="2780" y="22"/>
                </a:lnTo>
                <a:lnTo>
                  <a:pt x="2788" y="20"/>
                </a:lnTo>
                <a:close/>
                <a:moveTo>
                  <a:pt x="2732" y="20"/>
                </a:moveTo>
                <a:lnTo>
                  <a:pt x="2732" y="20"/>
                </a:lnTo>
                <a:lnTo>
                  <a:pt x="2732" y="20"/>
                </a:lnTo>
                <a:lnTo>
                  <a:pt x="2732" y="20"/>
                </a:lnTo>
                <a:lnTo>
                  <a:pt x="2732" y="18"/>
                </a:lnTo>
                <a:lnTo>
                  <a:pt x="2732" y="18"/>
                </a:lnTo>
                <a:lnTo>
                  <a:pt x="2726" y="16"/>
                </a:lnTo>
                <a:lnTo>
                  <a:pt x="2720" y="12"/>
                </a:lnTo>
                <a:lnTo>
                  <a:pt x="2716" y="6"/>
                </a:lnTo>
                <a:lnTo>
                  <a:pt x="2714" y="0"/>
                </a:lnTo>
                <a:lnTo>
                  <a:pt x="2714" y="0"/>
                </a:lnTo>
                <a:lnTo>
                  <a:pt x="2714" y="0"/>
                </a:lnTo>
                <a:lnTo>
                  <a:pt x="2714" y="0"/>
                </a:lnTo>
                <a:lnTo>
                  <a:pt x="2714" y="0"/>
                </a:lnTo>
                <a:lnTo>
                  <a:pt x="2714" y="0"/>
                </a:lnTo>
                <a:lnTo>
                  <a:pt x="2712" y="6"/>
                </a:lnTo>
                <a:lnTo>
                  <a:pt x="2708" y="12"/>
                </a:lnTo>
                <a:lnTo>
                  <a:pt x="2702" y="16"/>
                </a:lnTo>
                <a:lnTo>
                  <a:pt x="2696" y="18"/>
                </a:lnTo>
                <a:lnTo>
                  <a:pt x="2696" y="18"/>
                </a:lnTo>
                <a:lnTo>
                  <a:pt x="2696" y="20"/>
                </a:lnTo>
                <a:lnTo>
                  <a:pt x="2696" y="20"/>
                </a:lnTo>
                <a:lnTo>
                  <a:pt x="2696" y="20"/>
                </a:lnTo>
                <a:lnTo>
                  <a:pt x="2696" y="20"/>
                </a:lnTo>
                <a:lnTo>
                  <a:pt x="2702" y="24"/>
                </a:lnTo>
                <a:lnTo>
                  <a:pt x="2708" y="28"/>
                </a:lnTo>
                <a:lnTo>
                  <a:pt x="2712" y="32"/>
                </a:lnTo>
                <a:lnTo>
                  <a:pt x="2714" y="40"/>
                </a:lnTo>
                <a:lnTo>
                  <a:pt x="2714" y="40"/>
                </a:lnTo>
                <a:lnTo>
                  <a:pt x="2714" y="40"/>
                </a:lnTo>
                <a:lnTo>
                  <a:pt x="2714" y="40"/>
                </a:lnTo>
                <a:lnTo>
                  <a:pt x="2714" y="40"/>
                </a:lnTo>
                <a:lnTo>
                  <a:pt x="2714" y="40"/>
                </a:lnTo>
                <a:lnTo>
                  <a:pt x="2716" y="32"/>
                </a:lnTo>
                <a:lnTo>
                  <a:pt x="2720" y="28"/>
                </a:lnTo>
                <a:lnTo>
                  <a:pt x="2726" y="22"/>
                </a:lnTo>
                <a:lnTo>
                  <a:pt x="2732" y="20"/>
                </a:lnTo>
                <a:close/>
                <a:moveTo>
                  <a:pt x="2678" y="20"/>
                </a:moveTo>
                <a:lnTo>
                  <a:pt x="2678" y="20"/>
                </a:lnTo>
                <a:lnTo>
                  <a:pt x="2678" y="20"/>
                </a:lnTo>
                <a:lnTo>
                  <a:pt x="2678" y="20"/>
                </a:lnTo>
                <a:lnTo>
                  <a:pt x="2678" y="18"/>
                </a:lnTo>
                <a:lnTo>
                  <a:pt x="2678" y="18"/>
                </a:lnTo>
                <a:lnTo>
                  <a:pt x="2670" y="16"/>
                </a:lnTo>
                <a:lnTo>
                  <a:pt x="2666" y="12"/>
                </a:lnTo>
                <a:lnTo>
                  <a:pt x="2662" y="6"/>
                </a:lnTo>
                <a:lnTo>
                  <a:pt x="2660" y="0"/>
                </a:lnTo>
                <a:lnTo>
                  <a:pt x="2660" y="0"/>
                </a:lnTo>
                <a:lnTo>
                  <a:pt x="2660" y="0"/>
                </a:lnTo>
                <a:lnTo>
                  <a:pt x="2660" y="0"/>
                </a:lnTo>
                <a:lnTo>
                  <a:pt x="2658" y="0"/>
                </a:lnTo>
                <a:lnTo>
                  <a:pt x="2658" y="0"/>
                </a:lnTo>
                <a:lnTo>
                  <a:pt x="2656" y="6"/>
                </a:lnTo>
                <a:lnTo>
                  <a:pt x="2654" y="12"/>
                </a:lnTo>
                <a:lnTo>
                  <a:pt x="2648" y="16"/>
                </a:lnTo>
                <a:lnTo>
                  <a:pt x="2642" y="18"/>
                </a:lnTo>
                <a:lnTo>
                  <a:pt x="2642" y="18"/>
                </a:lnTo>
                <a:lnTo>
                  <a:pt x="2640" y="20"/>
                </a:lnTo>
                <a:lnTo>
                  <a:pt x="2640" y="20"/>
                </a:lnTo>
                <a:lnTo>
                  <a:pt x="2642" y="20"/>
                </a:lnTo>
                <a:lnTo>
                  <a:pt x="2642" y="20"/>
                </a:lnTo>
                <a:lnTo>
                  <a:pt x="2648" y="24"/>
                </a:lnTo>
                <a:lnTo>
                  <a:pt x="2654" y="28"/>
                </a:lnTo>
                <a:lnTo>
                  <a:pt x="2656" y="32"/>
                </a:lnTo>
                <a:lnTo>
                  <a:pt x="2658" y="40"/>
                </a:lnTo>
                <a:lnTo>
                  <a:pt x="2658" y="40"/>
                </a:lnTo>
                <a:lnTo>
                  <a:pt x="2660" y="40"/>
                </a:lnTo>
                <a:lnTo>
                  <a:pt x="2660" y="40"/>
                </a:lnTo>
                <a:lnTo>
                  <a:pt x="2660" y="40"/>
                </a:lnTo>
                <a:lnTo>
                  <a:pt x="2660" y="40"/>
                </a:lnTo>
                <a:lnTo>
                  <a:pt x="2662" y="32"/>
                </a:lnTo>
                <a:lnTo>
                  <a:pt x="2666" y="28"/>
                </a:lnTo>
                <a:lnTo>
                  <a:pt x="2670" y="22"/>
                </a:lnTo>
                <a:lnTo>
                  <a:pt x="2678" y="20"/>
                </a:lnTo>
                <a:close/>
                <a:moveTo>
                  <a:pt x="2622" y="20"/>
                </a:moveTo>
                <a:lnTo>
                  <a:pt x="2622" y="20"/>
                </a:lnTo>
                <a:lnTo>
                  <a:pt x="2622" y="20"/>
                </a:lnTo>
                <a:lnTo>
                  <a:pt x="2622" y="20"/>
                </a:lnTo>
                <a:lnTo>
                  <a:pt x="2622" y="18"/>
                </a:lnTo>
                <a:lnTo>
                  <a:pt x="2622" y="18"/>
                </a:lnTo>
                <a:lnTo>
                  <a:pt x="2616" y="16"/>
                </a:lnTo>
                <a:lnTo>
                  <a:pt x="2610" y="12"/>
                </a:lnTo>
                <a:lnTo>
                  <a:pt x="2606" y="6"/>
                </a:lnTo>
                <a:lnTo>
                  <a:pt x="2604" y="0"/>
                </a:lnTo>
                <a:lnTo>
                  <a:pt x="2604" y="0"/>
                </a:lnTo>
                <a:lnTo>
                  <a:pt x="2604" y="0"/>
                </a:lnTo>
                <a:lnTo>
                  <a:pt x="2604" y="0"/>
                </a:lnTo>
                <a:lnTo>
                  <a:pt x="2604" y="0"/>
                </a:lnTo>
                <a:lnTo>
                  <a:pt x="2604" y="0"/>
                </a:lnTo>
                <a:lnTo>
                  <a:pt x="2602" y="6"/>
                </a:lnTo>
                <a:lnTo>
                  <a:pt x="2598" y="12"/>
                </a:lnTo>
                <a:lnTo>
                  <a:pt x="2592" y="16"/>
                </a:lnTo>
                <a:lnTo>
                  <a:pt x="2586" y="18"/>
                </a:lnTo>
                <a:lnTo>
                  <a:pt x="2586" y="18"/>
                </a:lnTo>
                <a:lnTo>
                  <a:pt x="2586" y="20"/>
                </a:lnTo>
                <a:lnTo>
                  <a:pt x="2586" y="20"/>
                </a:lnTo>
                <a:lnTo>
                  <a:pt x="2586" y="20"/>
                </a:lnTo>
                <a:lnTo>
                  <a:pt x="2586" y="20"/>
                </a:lnTo>
                <a:lnTo>
                  <a:pt x="2592" y="24"/>
                </a:lnTo>
                <a:lnTo>
                  <a:pt x="2598" y="28"/>
                </a:lnTo>
                <a:lnTo>
                  <a:pt x="2602" y="32"/>
                </a:lnTo>
                <a:lnTo>
                  <a:pt x="2604" y="40"/>
                </a:lnTo>
                <a:lnTo>
                  <a:pt x="2604" y="40"/>
                </a:lnTo>
                <a:lnTo>
                  <a:pt x="2604" y="40"/>
                </a:lnTo>
                <a:lnTo>
                  <a:pt x="2604" y="40"/>
                </a:lnTo>
                <a:lnTo>
                  <a:pt x="2604" y="40"/>
                </a:lnTo>
                <a:lnTo>
                  <a:pt x="2604" y="40"/>
                </a:lnTo>
                <a:lnTo>
                  <a:pt x="2606" y="32"/>
                </a:lnTo>
                <a:lnTo>
                  <a:pt x="2610" y="28"/>
                </a:lnTo>
                <a:lnTo>
                  <a:pt x="2616" y="22"/>
                </a:lnTo>
                <a:lnTo>
                  <a:pt x="2622" y="20"/>
                </a:lnTo>
                <a:close/>
                <a:moveTo>
                  <a:pt x="2568" y="20"/>
                </a:moveTo>
                <a:lnTo>
                  <a:pt x="2568" y="20"/>
                </a:lnTo>
                <a:lnTo>
                  <a:pt x="2568" y="20"/>
                </a:lnTo>
                <a:lnTo>
                  <a:pt x="2568" y="20"/>
                </a:lnTo>
                <a:lnTo>
                  <a:pt x="2568" y="18"/>
                </a:lnTo>
                <a:lnTo>
                  <a:pt x="2568" y="18"/>
                </a:lnTo>
                <a:lnTo>
                  <a:pt x="2560" y="16"/>
                </a:lnTo>
                <a:lnTo>
                  <a:pt x="2556" y="12"/>
                </a:lnTo>
                <a:lnTo>
                  <a:pt x="2552" y="6"/>
                </a:lnTo>
                <a:lnTo>
                  <a:pt x="2550" y="0"/>
                </a:lnTo>
                <a:lnTo>
                  <a:pt x="2550" y="0"/>
                </a:lnTo>
                <a:lnTo>
                  <a:pt x="2550" y="0"/>
                </a:lnTo>
                <a:lnTo>
                  <a:pt x="2550" y="0"/>
                </a:lnTo>
                <a:lnTo>
                  <a:pt x="2548" y="0"/>
                </a:lnTo>
                <a:lnTo>
                  <a:pt x="2548" y="0"/>
                </a:lnTo>
                <a:lnTo>
                  <a:pt x="2546" y="6"/>
                </a:lnTo>
                <a:lnTo>
                  <a:pt x="2544" y="12"/>
                </a:lnTo>
                <a:lnTo>
                  <a:pt x="2538" y="16"/>
                </a:lnTo>
                <a:lnTo>
                  <a:pt x="2532" y="18"/>
                </a:lnTo>
                <a:lnTo>
                  <a:pt x="2532" y="18"/>
                </a:lnTo>
                <a:lnTo>
                  <a:pt x="2530" y="20"/>
                </a:lnTo>
                <a:lnTo>
                  <a:pt x="2530" y="20"/>
                </a:lnTo>
                <a:lnTo>
                  <a:pt x="2532" y="20"/>
                </a:lnTo>
                <a:lnTo>
                  <a:pt x="2532" y="20"/>
                </a:lnTo>
                <a:lnTo>
                  <a:pt x="2538" y="24"/>
                </a:lnTo>
                <a:lnTo>
                  <a:pt x="2544" y="28"/>
                </a:lnTo>
                <a:lnTo>
                  <a:pt x="2546" y="32"/>
                </a:lnTo>
                <a:lnTo>
                  <a:pt x="2548" y="40"/>
                </a:lnTo>
                <a:lnTo>
                  <a:pt x="2548" y="40"/>
                </a:lnTo>
                <a:lnTo>
                  <a:pt x="2550" y="40"/>
                </a:lnTo>
                <a:lnTo>
                  <a:pt x="2550" y="40"/>
                </a:lnTo>
                <a:lnTo>
                  <a:pt x="2550" y="40"/>
                </a:lnTo>
                <a:lnTo>
                  <a:pt x="2550" y="40"/>
                </a:lnTo>
                <a:lnTo>
                  <a:pt x="2552" y="32"/>
                </a:lnTo>
                <a:lnTo>
                  <a:pt x="2556" y="28"/>
                </a:lnTo>
                <a:lnTo>
                  <a:pt x="2560" y="22"/>
                </a:lnTo>
                <a:lnTo>
                  <a:pt x="2568" y="20"/>
                </a:lnTo>
                <a:close/>
                <a:moveTo>
                  <a:pt x="2512" y="20"/>
                </a:moveTo>
                <a:lnTo>
                  <a:pt x="2512" y="20"/>
                </a:lnTo>
                <a:lnTo>
                  <a:pt x="2512" y="20"/>
                </a:lnTo>
                <a:lnTo>
                  <a:pt x="2512" y="20"/>
                </a:lnTo>
                <a:lnTo>
                  <a:pt x="2512" y="18"/>
                </a:lnTo>
                <a:lnTo>
                  <a:pt x="2512" y="18"/>
                </a:lnTo>
                <a:lnTo>
                  <a:pt x="2506" y="16"/>
                </a:lnTo>
                <a:lnTo>
                  <a:pt x="2500" y="12"/>
                </a:lnTo>
                <a:lnTo>
                  <a:pt x="2496" y="6"/>
                </a:lnTo>
                <a:lnTo>
                  <a:pt x="2494" y="0"/>
                </a:lnTo>
                <a:lnTo>
                  <a:pt x="2494" y="0"/>
                </a:lnTo>
                <a:lnTo>
                  <a:pt x="2494" y="0"/>
                </a:lnTo>
                <a:lnTo>
                  <a:pt x="2494" y="0"/>
                </a:lnTo>
                <a:lnTo>
                  <a:pt x="2494" y="0"/>
                </a:lnTo>
                <a:lnTo>
                  <a:pt x="2494" y="0"/>
                </a:lnTo>
                <a:lnTo>
                  <a:pt x="2492" y="6"/>
                </a:lnTo>
                <a:lnTo>
                  <a:pt x="2488" y="12"/>
                </a:lnTo>
                <a:lnTo>
                  <a:pt x="2482" y="16"/>
                </a:lnTo>
                <a:lnTo>
                  <a:pt x="2476" y="18"/>
                </a:lnTo>
                <a:lnTo>
                  <a:pt x="2476" y="18"/>
                </a:lnTo>
                <a:lnTo>
                  <a:pt x="2476" y="20"/>
                </a:lnTo>
                <a:lnTo>
                  <a:pt x="2476" y="20"/>
                </a:lnTo>
                <a:lnTo>
                  <a:pt x="2476" y="20"/>
                </a:lnTo>
                <a:lnTo>
                  <a:pt x="2476" y="20"/>
                </a:lnTo>
                <a:lnTo>
                  <a:pt x="2482" y="24"/>
                </a:lnTo>
                <a:lnTo>
                  <a:pt x="2488" y="28"/>
                </a:lnTo>
                <a:lnTo>
                  <a:pt x="2492" y="32"/>
                </a:lnTo>
                <a:lnTo>
                  <a:pt x="2494" y="40"/>
                </a:lnTo>
                <a:lnTo>
                  <a:pt x="2494" y="40"/>
                </a:lnTo>
                <a:lnTo>
                  <a:pt x="2494" y="40"/>
                </a:lnTo>
                <a:lnTo>
                  <a:pt x="2494" y="40"/>
                </a:lnTo>
                <a:lnTo>
                  <a:pt x="2494" y="40"/>
                </a:lnTo>
                <a:lnTo>
                  <a:pt x="2494" y="40"/>
                </a:lnTo>
                <a:lnTo>
                  <a:pt x="2496" y="32"/>
                </a:lnTo>
                <a:lnTo>
                  <a:pt x="2500" y="28"/>
                </a:lnTo>
                <a:lnTo>
                  <a:pt x="2506" y="22"/>
                </a:lnTo>
                <a:lnTo>
                  <a:pt x="2512" y="20"/>
                </a:lnTo>
                <a:close/>
                <a:moveTo>
                  <a:pt x="2458" y="20"/>
                </a:moveTo>
                <a:lnTo>
                  <a:pt x="2458" y="20"/>
                </a:lnTo>
                <a:lnTo>
                  <a:pt x="2458" y="20"/>
                </a:lnTo>
                <a:lnTo>
                  <a:pt x="2458" y="20"/>
                </a:lnTo>
                <a:lnTo>
                  <a:pt x="2458" y="18"/>
                </a:lnTo>
                <a:lnTo>
                  <a:pt x="2458" y="18"/>
                </a:lnTo>
                <a:lnTo>
                  <a:pt x="2450" y="16"/>
                </a:lnTo>
                <a:lnTo>
                  <a:pt x="2446" y="12"/>
                </a:lnTo>
                <a:lnTo>
                  <a:pt x="2442" y="6"/>
                </a:lnTo>
                <a:lnTo>
                  <a:pt x="2440" y="0"/>
                </a:lnTo>
                <a:lnTo>
                  <a:pt x="2440" y="0"/>
                </a:lnTo>
                <a:lnTo>
                  <a:pt x="2440" y="0"/>
                </a:lnTo>
                <a:lnTo>
                  <a:pt x="2440" y="0"/>
                </a:lnTo>
                <a:lnTo>
                  <a:pt x="2438" y="0"/>
                </a:lnTo>
                <a:lnTo>
                  <a:pt x="2438" y="0"/>
                </a:lnTo>
                <a:lnTo>
                  <a:pt x="2436" y="6"/>
                </a:lnTo>
                <a:lnTo>
                  <a:pt x="2432" y="12"/>
                </a:lnTo>
                <a:lnTo>
                  <a:pt x="2428" y="16"/>
                </a:lnTo>
                <a:lnTo>
                  <a:pt x="2420" y="18"/>
                </a:lnTo>
                <a:lnTo>
                  <a:pt x="2420" y="18"/>
                </a:lnTo>
                <a:lnTo>
                  <a:pt x="2420" y="20"/>
                </a:lnTo>
                <a:lnTo>
                  <a:pt x="2420" y="20"/>
                </a:lnTo>
                <a:lnTo>
                  <a:pt x="2420" y="20"/>
                </a:lnTo>
                <a:lnTo>
                  <a:pt x="2420" y="20"/>
                </a:lnTo>
                <a:lnTo>
                  <a:pt x="2428" y="24"/>
                </a:lnTo>
                <a:lnTo>
                  <a:pt x="2432" y="28"/>
                </a:lnTo>
                <a:lnTo>
                  <a:pt x="2436" y="32"/>
                </a:lnTo>
                <a:lnTo>
                  <a:pt x="2438" y="40"/>
                </a:lnTo>
                <a:lnTo>
                  <a:pt x="2438" y="40"/>
                </a:lnTo>
                <a:lnTo>
                  <a:pt x="2440" y="40"/>
                </a:lnTo>
                <a:lnTo>
                  <a:pt x="2440" y="40"/>
                </a:lnTo>
                <a:lnTo>
                  <a:pt x="2440" y="40"/>
                </a:lnTo>
                <a:lnTo>
                  <a:pt x="2440" y="40"/>
                </a:lnTo>
                <a:lnTo>
                  <a:pt x="2442" y="32"/>
                </a:lnTo>
                <a:lnTo>
                  <a:pt x="2446" y="28"/>
                </a:lnTo>
                <a:lnTo>
                  <a:pt x="2450" y="22"/>
                </a:lnTo>
                <a:lnTo>
                  <a:pt x="2458" y="20"/>
                </a:lnTo>
                <a:close/>
                <a:moveTo>
                  <a:pt x="2402" y="20"/>
                </a:moveTo>
                <a:lnTo>
                  <a:pt x="2402" y="20"/>
                </a:lnTo>
                <a:lnTo>
                  <a:pt x="2402" y="20"/>
                </a:lnTo>
                <a:lnTo>
                  <a:pt x="2402" y="20"/>
                </a:lnTo>
                <a:lnTo>
                  <a:pt x="2402" y="18"/>
                </a:lnTo>
                <a:lnTo>
                  <a:pt x="2402" y="18"/>
                </a:lnTo>
                <a:lnTo>
                  <a:pt x="2396" y="16"/>
                </a:lnTo>
                <a:lnTo>
                  <a:pt x="2390" y="12"/>
                </a:lnTo>
                <a:lnTo>
                  <a:pt x="2386" y="6"/>
                </a:lnTo>
                <a:lnTo>
                  <a:pt x="2384" y="0"/>
                </a:lnTo>
                <a:lnTo>
                  <a:pt x="2384" y="0"/>
                </a:lnTo>
                <a:lnTo>
                  <a:pt x="2384" y="0"/>
                </a:lnTo>
                <a:lnTo>
                  <a:pt x="2384" y="0"/>
                </a:lnTo>
                <a:lnTo>
                  <a:pt x="2384" y="0"/>
                </a:lnTo>
                <a:lnTo>
                  <a:pt x="2384" y="0"/>
                </a:lnTo>
                <a:lnTo>
                  <a:pt x="2382" y="6"/>
                </a:lnTo>
                <a:lnTo>
                  <a:pt x="2378" y="12"/>
                </a:lnTo>
                <a:lnTo>
                  <a:pt x="2372" y="16"/>
                </a:lnTo>
                <a:lnTo>
                  <a:pt x="2366" y="18"/>
                </a:lnTo>
                <a:lnTo>
                  <a:pt x="2366" y="18"/>
                </a:lnTo>
                <a:lnTo>
                  <a:pt x="2366" y="20"/>
                </a:lnTo>
                <a:lnTo>
                  <a:pt x="2366" y="20"/>
                </a:lnTo>
                <a:lnTo>
                  <a:pt x="2366" y="20"/>
                </a:lnTo>
                <a:lnTo>
                  <a:pt x="2366" y="20"/>
                </a:lnTo>
                <a:lnTo>
                  <a:pt x="2372" y="24"/>
                </a:lnTo>
                <a:lnTo>
                  <a:pt x="2378" y="28"/>
                </a:lnTo>
                <a:lnTo>
                  <a:pt x="2382" y="32"/>
                </a:lnTo>
                <a:lnTo>
                  <a:pt x="2384" y="40"/>
                </a:lnTo>
                <a:lnTo>
                  <a:pt x="2384" y="40"/>
                </a:lnTo>
                <a:lnTo>
                  <a:pt x="2384" y="40"/>
                </a:lnTo>
                <a:lnTo>
                  <a:pt x="2384" y="40"/>
                </a:lnTo>
                <a:lnTo>
                  <a:pt x="2384" y="40"/>
                </a:lnTo>
                <a:lnTo>
                  <a:pt x="2384" y="40"/>
                </a:lnTo>
                <a:lnTo>
                  <a:pt x="2386" y="32"/>
                </a:lnTo>
                <a:lnTo>
                  <a:pt x="2390" y="28"/>
                </a:lnTo>
                <a:lnTo>
                  <a:pt x="2396" y="22"/>
                </a:lnTo>
                <a:lnTo>
                  <a:pt x="2402" y="20"/>
                </a:lnTo>
                <a:close/>
                <a:moveTo>
                  <a:pt x="2348" y="20"/>
                </a:moveTo>
                <a:lnTo>
                  <a:pt x="2348" y="20"/>
                </a:lnTo>
                <a:lnTo>
                  <a:pt x="2348" y="20"/>
                </a:lnTo>
                <a:lnTo>
                  <a:pt x="2348" y="20"/>
                </a:lnTo>
                <a:lnTo>
                  <a:pt x="2348" y="18"/>
                </a:lnTo>
                <a:lnTo>
                  <a:pt x="2348" y="18"/>
                </a:lnTo>
                <a:lnTo>
                  <a:pt x="2340" y="16"/>
                </a:lnTo>
                <a:lnTo>
                  <a:pt x="2336" y="12"/>
                </a:lnTo>
                <a:lnTo>
                  <a:pt x="2332" y="6"/>
                </a:lnTo>
                <a:lnTo>
                  <a:pt x="2330" y="0"/>
                </a:lnTo>
                <a:lnTo>
                  <a:pt x="2330" y="0"/>
                </a:lnTo>
                <a:lnTo>
                  <a:pt x="2330" y="0"/>
                </a:lnTo>
                <a:lnTo>
                  <a:pt x="2330" y="0"/>
                </a:lnTo>
                <a:lnTo>
                  <a:pt x="2328" y="0"/>
                </a:lnTo>
                <a:lnTo>
                  <a:pt x="2328" y="0"/>
                </a:lnTo>
                <a:lnTo>
                  <a:pt x="2326" y="6"/>
                </a:lnTo>
                <a:lnTo>
                  <a:pt x="2322" y="12"/>
                </a:lnTo>
                <a:lnTo>
                  <a:pt x="2318" y="16"/>
                </a:lnTo>
                <a:lnTo>
                  <a:pt x="2310" y="18"/>
                </a:lnTo>
                <a:lnTo>
                  <a:pt x="2310" y="18"/>
                </a:lnTo>
                <a:lnTo>
                  <a:pt x="2310" y="20"/>
                </a:lnTo>
                <a:lnTo>
                  <a:pt x="2310" y="20"/>
                </a:lnTo>
                <a:lnTo>
                  <a:pt x="2310" y="20"/>
                </a:lnTo>
                <a:lnTo>
                  <a:pt x="2310" y="20"/>
                </a:lnTo>
                <a:lnTo>
                  <a:pt x="2318" y="24"/>
                </a:lnTo>
                <a:lnTo>
                  <a:pt x="2322" y="28"/>
                </a:lnTo>
                <a:lnTo>
                  <a:pt x="2326" y="32"/>
                </a:lnTo>
                <a:lnTo>
                  <a:pt x="2328" y="40"/>
                </a:lnTo>
                <a:lnTo>
                  <a:pt x="2328" y="40"/>
                </a:lnTo>
                <a:lnTo>
                  <a:pt x="2330" y="40"/>
                </a:lnTo>
                <a:lnTo>
                  <a:pt x="2330" y="40"/>
                </a:lnTo>
                <a:lnTo>
                  <a:pt x="2330" y="40"/>
                </a:lnTo>
                <a:lnTo>
                  <a:pt x="2330" y="40"/>
                </a:lnTo>
                <a:lnTo>
                  <a:pt x="2332" y="32"/>
                </a:lnTo>
                <a:lnTo>
                  <a:pt x="2336" y="28"/>
                </a:lnTo>
                <a:lnTo>
                  <a:pt x="2340" y="22"/>
                </a:lnTo>
                <a:lnTo>
                  <a:pt x="2348" y="20"/>
                </a:lnTo>
                <a:close/>
                <a:moveTo>
                  <a:pt x="2292" y="20"/>
                </a:moveTo>
                <a:lnTo>
                  <a:pt x="2292" y="20"/>
                </a:lnTo>
                <a:lnTo>
                  <a:pt x="2292" y="20"/>
                </a:lnTo>
                <a:lnTo>
                  <a:pt x="2292" y="20"/>
                </a:lnTo>
                <a:lnTo>
                  <a:pt x="2292" y="18"/>
                </a:lnTo>
                <a:lnTo>
                  <a:pt x="2292" y="18"/>
                </a:lnTo>
                <a:lnTo>
                  <a:pt x="2286" y="16"/>
                </a:lnTo>
                <a:lnTo>
                  <a:pt x="2280" y="12"/>
                </a:lnTo>
                <a:lnTo>
                  <a:pt x="2276" y="6"/>
                </a:lnTo>
                <a:lnTo>
                  <a:pt x="2274" y="0"/>
                </a:lnTo>
                <a:lnTo>
                  <a:pt x="2274" y="0"/>
                </a:lnTo>
                <a:lnTo>
                  <a:pt x="2274" y="0"/>
                </a:lnTo>
                <a:lnTo>
                  <a:pt x="2274" y="0"/>
                </a:lnTo>
                <a:lnTo>
                  <a:pt x="2274" y="0"/>
                </a:lnTo>
                <a:lnTo>
                  <a:pt x="2274" y="0"/>
                </a:lnTo>
                <a:lnTo>
                  <a:pt x="2272" y="6"/>
                </a:lnTo>
                <a:lnTo>
                  <a:pt x="2268" y="12"/>
                </a:lnTo>
                <a:lnTo>
                  <a:pt x="2262" y="16"/>
                </a:lnTo>
                <a:lnTo>
                  <a:pt x="2256" y="18"/>
                </a:lnTo>
                <a:lnTo>
                  <a:pt x="2256" y="18"/>
                </a:lnTo>
                <a:lnTo>
                  <a:pt x="2256" y="20"/>
                </a:lnTo>
                <a:lnTo>
                  <a:pt x="2256" y="20"/>
                </a:lnTo>
                <a:lnTo>
                  <a:pt x="2256" y="20"/>
                </a:lnTo>
                <a:lnTo>
                  <a:pt x="2256" y="20"/>
                </a:lnTo>
                <a:lnTo>
                  <a:pt x="2262" y="24"/>
                </a:lnTo>
                <a:lnTo>
                  <a:pt x="2268" y="28"/>
                </a:lnTo>
                <a:lnTo>
                  <a:pt x="2272" y="32"/>
                </a:lnTo>
                <a:lnTo>
                  <a:pt x="2274" y="40"/>
                </a:lnTo>
                <a:lnTo>
                  <a:pt x="2274" y="40"/>
                </a:lnTo>
                <a:lnTo>
                  <a:pt x="2274" y="40"/>
                </a:lnTo>
                <a:lnTo>
                  <a:pt x="2274" y="40"/>
                </a:lnTo>
                <a:lnTo>
                  <a:pt x="2274" y="40"/>
                </a:lnTo>
                <a:lnTo>
                  <a:pt x="2274" y="40"/>
                </a:lnTo>
                <a:lnTo>
                  <a:pt x="2276" y="32"/>
                </a:lnTo>
                <a:lnTo>
                  <a:pt x="2280" y="28"/>
                </a:lnTo>
                <a:lnTo>
                  <a:pt x="2286" y="22"/>
                </a:lnTo>
                <a:lnTo>
                  <a:pt x="2292" y="20"/>
                </a:lnTo>
                <a:close/>
                <a:moveTo>
                  <a:pt x="2238" y="20"/>
                </a:moveTo>
                <a:lnTo>
                  <a:pt x="2238" y="20"/>
                </a:lnTo>
                <a:lnTo>
                  <a:pt x="2238" y="20"/>
                </a:lnTo>
                <a:lnTo>
                  <a:pt x="2238" y="20"/>
                </a:lnTo>
                <a:lnTo>
                  <a:pt x="2238" y="18"/>
                </a:lnTo>
                <a:lnTo>
                  <a:pt x="2238" y="18"/>
                </a:lnTo>
                <a:lnTo>
                  <a:pt x="2230" y="16"/>
                </a:lnTo>
                <a:lnTo>
                  <a:pt x="2226" y="12"/>
                </a:lnTo>
                <a:lnTo>
                  <a:pt x="2222" y="6"/>
                </a:lnTo>
                <a:lnTo>
                  <a:pt x="2220" y="0"/>
                </a:lnTo>
                <a:lnTo>
                  <a:pt x="2220" y="0"/>
                </a:lnTo>
                <a:lnTo>
                  <a:pt x="2220" y="0"/>
                </a:lnTo>
                <a:lnTo>
                  <a:pt x="2220" y="0"/>
                </a:lnTo>
                <a:lnTo>
                  <a:pt x="2218" y="0"/>
                </a:lnTo>
                <a:lnTo>
                  <a:pt x="2218" y="0"/>
                </a:lnTo>
                <a:lnTo>
                  <a:pt x="2216" y="6"/>
                </a:lnTo>
                <a:lnTo>
                  <a:pt x="2212" y="12"/>
                </a:lnTo>
                <a:lnTo>
                  <a:pt x="2208" y="16"/>
                </a:lnTo>
                <a:lnTo>
                  <a:pt x="2200" y="18"/>
                </a:lnTo>
                <a:lnTo>
                  <a:pt x="2200" y="18"/>
                </a:lnTo>
                <a:lnTo>
                  <a:pt x="2200" y="20"/>
                </a:lnTo>
                <a:lnTo>
                  <a:pt x="2200" y="20"/>
                </a:lnTo>
                <a:lnTo>
                  <a:pt x="2200" y="20"/>
                </a:lnTo>
                <a:lnTo>
                  <a:pt x="2200" y="20"/>
                </a:lnTo>
                <a:lnTo>
                  <a:pt x="2208" y="24"/>
                </a:lnTo>
                <a:lnTo>
                  <a:pt x="2212" y="28"/>
                </a:lnTo>
                <a:lnTo>
                  <a:pt x="2216" y="32"/>
                </a:lnTo>
                <a:lnTo>
                  <a:pt x="2218" y="40"/>
                </a:lnTo>
                <a:lnTo>
                  <a:pt x="2218" y="40"/>
                </a:lnTo>
                <a:lnTo>
                  <a:pt x="2218" y="40"/>
                </a:lnTo>
                <a:lnTo>
                  <a:pt x="2218" y="40"/>
                </a:lnTo>
                <a:lnTo>
                  <a:pt x="2220" y="40"/>
                </a:lnTo>
                <a:lnTo>
                  <a:pt x="2220" y="40"/>
                </a:lnTo>
                <a:lnTo>
                  <a:pt x="2222" y="32"/>
                </a:lnTo>
                <a:lnTo>
                  <a:pt x="2226" y="28"/>
                </a:lnTo>
                <a:lnTo>
                  <a:pt x="2230" y="22"/>
                </a:lnTo>
                <a:lnTo>
                  <a:pt x="2238" y="20"/>
                </a:lnTo>
                <a:close/>
                <a:moveTo>
                  <a:pt x="2182" y="20"/>
                </a:moveTo>
                <a:lnTo>
                  <a:pt x="2182" y="20"/>
                </a:lnTo>
                <a:lnTo>
                  <a:pt x="2182" y="20"/>
                </a:lnTo>
                <a:lnTo>
                  <a:pt x="2182" y="20"/>
                </a:lnTo>
                <a:lnTo>
                  <a:pt x="2182" y="18"/>
                </a:lnTo>
                <a:lnTo>
                  <a:pt x="2182" y="18"/>
                </a:lnTo>
                <a:lnTo>
                  <a:pt x="2176" y="16"/>
                </a:lnTo>
                <a:lnTo>
                  <a:pt x="2170" y="12"/>
                </a:lnTo>
                <a:lnTo>
                  <a:pt x="2166" y="6"/>
                </a:lnTo>
                <a:lnTo>
                  <a:pt x="2164" y="0"/>
                </a:lnTo>
                <a:lnTo>
                  <a:pt x="2164" y="0"/>
                </a:lnTo>
                <a:lnTo>
                  <a:pt x="2164" y="0"/>
                </a:lnTo>
                <a:lnTo>
                  <a:pt x="2164" y="0"/>
                </a:lnTo>
                <a:lnTo>
                  <a:pt x="2164" y="0"/>
                </a:lnTo>
                <a:lnTo>
                  <a:pt x="2164" y="0"/>
                </a:lnTo>
                <a:lnTo>
                  <a:pt x="2162" y="6"/>
                </a:lnTo>
                <a:lnTo>
                  <a:pt x="2158" y="12"/>
                </a:lnTo>
                <a:lnTo>
                  <a:pt x="2152" y="16"/>
                </a:lnTo>
                <a:lnTo>
                  <a:pt x="2146" y="18"/>
                </a:lnTo>
                <a:lnTo>
                  <a:pt x="2146" y="18"/>
                </a:lnTo>
                <a:lnTo>
                  <a:pt x="2146" y="20"/>
                </a:lnTo>
                <a:lnTo>
                  <a:pt x="2146" y="20"/>
                </a:lnTo>
                <a:lnTo>
                  <a:pt x="2146" y="20"/>
                </a:lnTo>
                <a:lnTo>
                  <a:pt x="2146" y="20"/>
                </a:lnTo>
                <a:lnTo>
                  <a:pt x="2152" y="24"/>
                </a:lnTo>
                <a:lnTo>
                  <a:pt x="2158" y="28"/>
                </a:lnTo>
                <a:lnTo>
                  <a:pt x="2162" y="32"/>
                </a:lnTo>
                <a:lnTo>
                  <a:pt x="2164" y="40"/>
                </a:lnTo>
                <a:lnTo>
                  <a:pt x="2164" y="40"/>
                </a:lnTo>
                <a:lnTo>
                  <a:pt x="2164" y="40"/>
                </a:lnTo>
                <a:lnTo>
                  <a:pt x="2164" y="40"/>
                </a:lnTo>
                <a:lnTo>
                  <a:pt x="2164" y="40"/>
                </a:lnTo>
                <a:lnTo>
                  <a:pt x="2164" y="40"/>
                </a:lnTo>
                <a:lnTo>
                  <a:pt x="2166" y="32"/>
                </a:lnTo>
                <a:lnTo>
                  <a:pt x="2170" y="28"/>
                </a:lnTo>
                <a:lnTo>
                  <a:pt x="2176" y="22"/>
                </a:lnTo>
                <a:lnTo>
                  <a:pt x="2182" y="20"/>
                </a:lnTo>
                <a:close/>
                <a:moveTo>
                  <a:pt x="2128" y="20"/>
                </a:moveTo>
                <a:lnTo>
                  <a:pt x="2128" y="20"/>
                </a:lnTo>
                <a:lnTo>
                  <a:pt x="2128" y="20"/>
                </a:lnTo>
                <a:lnTo>
                  <a:pt x="2128" y="20"/>
                </a:lnTo>
                <a:lnTo>
                  <a:pt x="2128" y="18"/>
                </a:lnTo>
                <a:lnTo>
                  <a:pt x="2128" y="18"/>
                </a:lnTo>
                <a:lnTo>
                  <a:pt x="2120" y="16"/>
                </a:lnTo>
                <a:lnTo>
                  <a:pt x="2114" y="12"/>
                </a:lnTo>
                <a:lnTo>
                  <a:pt x="2112" y="6"/>
                </a:lnTo>
                <a:lnTo>
                  <a:pt x="2110" y="0"/>
                </a:lnTo>
                <a:lnTo>
                  <a:pt x="2110" y="0"/>
                </a:lnTo>
                <a:lnTo>
                  <a:pt x="2108" y="0"/>
                </a:lnTo>
                <a:lnTo>
                  <a:pt x="2108" y="0"/>
                </a:lnTo>
                <a:lnTo>
                  <a:pt x="2108" y="0"/>
                </a:lnTo>
                <a:lnTo>
                  <a:pt x="2108" y="0"/>
                </a:lnTo>
                <a:lnTo>
                  <a:pt x="2106" y="6"/>
                </a:lnTo>
                <a:lnTo>
                  <a:pt x="2102" y="12"/>
                </a:lnTo>
                <a:lnTo>
                  <a:pt x="2098" y="16"/>
                </a:lnTo>
                <a:lnTo>
                  <a:pt x="2090" y="18"/>
                </a:lnTo>
                <a:lnTo>
                  <a:pt x="2090" y="18"/>
                </a:lnTo>
                <a:lnTo>
                  <a:pt x="2090" y="20"/>
                </a:lnTo>
                <a:lnTo>
                  <a:pt x="2090" y="20"/>
                </a:lnTo>
                <a:lnTo>
                  <a:pt x="2090" y="20"/>
                </a:lnTo>
                <a:lnTo>
                  <a:pt x="2090" y="20"/>
                </a:lnTo>
                <a:lnTo>
                  <a:pt x="2098" y="24"/>
                </a:lnTo>
                <a:lnTo>
                  <a:pt x="2102" y="28"/>
                </a:lnTo>
                <a:lnTo>
                  <a:pt x="2106" y="32"/>
                </a:lnTo>
                <a:lnTo>
                  <a:pt x="2108" y="40"/>
                </a:lnTo>
                <a:lnTo>
                  <a:pt x="2108" y="40"/>
                </a:lnTo>
                <a:lnTo>
                  <a:pt x="2108" y="40"/>
                </a:lnTo>
                <a:lnTo>
                  <a:pt x="2108" y="40"/>
                </a:lnTo>
                <a:lnTo>
                  <a:pt x="2110" y="40"/>
                </a:lnTo>
                <a:lnTo>
                  <a:pt x="2110" y="40"/>
                </a:lnTo>
                <a:lnTo>
                  <a:pt x="2112" y="32"/>
                </a:lnTo>
                <a:lnTo>
                  <a:pt x="2116" y="28"/>
                </a:lnTo>
                <a:lnTo>
                  <a:pt x="2120" y="22"/>
                </a:lnTo>
                <a:lnTo>
                  <a:pt x="2128" y="20"/>
                </a:lnTo>
                <a:close/>
                <a:moveTo>
                  <a:pt x="2072" y="20"/>
                </a:moveTo>
                <a:lnTo>
                  <a:pt x="2072" y="20"/>
                </a:lnTo>
                <a:lnTo>
                  <a:pt x="2072" y="20"/>
                </a:lnTo>
                <a:lnTo>
                  <a:pt x="2072" y="20"/>
                </a:lnTo>
                <a:lnTo>
                  <a:pt x="2072" y="18"/>
                </a:lnTo>
                <a:lnTo>
                  <a:pt x="2072" y="18"/>
                </a:lnTo>
                <a:lnTo>
                  <a:pt x="2066" y="16"/>
                </a:lnTo>
                <a:lnTo>
                  <a:pt x="2060" y="12"/>
                </a:lnTo>
                <a:lnTo>
                  <a:pt x="2056" y="6"/>
                </a:lnTo>
                <a:lnTo>
                  <a:pt x="2054" y="0"/>
                </a:lnTo>
                <a:lnTo>
                  <a:pt x="2054" y="0"/>
                </a:lnTo>
                <a:lnTo>
                  <a:pt x="2054" y="0"/>
                </a:lnTo>
                <a:lnTo>
                  <a:pt x="2054" y="0"/>
                </a:lnTo>
                <a:lnTo>
                  <a:pt x="2054" y="0"/>
                </a:lnTo>
                <a:lnTo>
                  <a:pt x="2054" y="0"/>
                </a:lnTo>
                <a:lnTo>
                  <a:pt x="2052" y="6"/>
                </a:lnTo>
                <a:lnTo>
                  <a:pt x="2048" y="12"/>
                </a:lnTo>
                <a:lnTo>
                  <a:pt x="2042" y="16"/>
                </a:lnTo>
                <a:lnTo>
                  <a:pt x="2036" y="18"/>
                </a:lnTo>
                <a:lnTo>
                  <a:pt x="2036" y="18"/>
                </a:lnTo>
                <a:lnTo>
                  <a:pt x="2036" y="20"/>
                </a:lnTo>
                <a:lnTo>
                  <a:pt x="2036" y="20"/>
                </a:lnTo>
                <a:lnTo>
                  <a:pt x="2036" y="20"/>
                </a:lnTo>
                <a:lnTo>
                  <a:pt x="2036" y="20"/>
                </a:lnTo>
                <a:lnTo>
                  <a:pt x="2042" y="24"/>
                </a:lnTo>
                <a:lnTo>
                  <a:pt x="2048" y="28"/>
                </a:lnTo>
                <a:lnTo>
                  <a:pt x="2052" y="32"/>
                </a:lnTo>
                <a:lnTo>
                  <a:pt x="2054" y="40"/>
                </a:lnTo>
                <a:lnTo>
                  <a:pt x="2054" y="40"/>
                </a:lnTo>
                <a:lnTo>
                  <a:pt x="2054" y="40"/>
                </a:lnTo>
                <a:lnTo>
                  <a:pt x="2054" y="40"/>
                </a:lnTo>
                <a:lnTo>
                  <a:pt x="2054" y="40"/>
                </a:lnTo>
                <a:lnTo>
                  <a:pt x="2054" y="40"/>
                </a:lnTo>
                <a:lnTo>
                  <a:pt x="2056" y="32"/>
                </a:lnTo>
                <a:lnTo>
                  <a:pt x="2060" y="28"/>
                </a:lnTo>
                <a:lnTo>
                  <a:pt x="2066" y="22"/>
                </a:lnTo>
                <a:lnTo>
                  <a:pt x="2072" y="20"/>
                </a:lnTo>
                <a:close/>
                <a:moveTo>
                  <a:pt x="2016" y="20"/>
                </a:moveTo>
                <a:lnTo>
                  <a:pt x="2016" y="20"/>
                </a:lnTo>
                <a:lnTo>
                  <a:pt x="2018" y="20"/>
                </a:lnTo>
                <a:lnTo>
                  <a:pt x="2018" y="20"/>
                </a:lnTo>
                <a:lnTo>
                  <a:pt x="2016" y="18"/>
                </a:lnTo>
                <a:lnTo>
                  <a:pt x="2016" y="18"/>
                </a:lnTo>
                <a:lnTo>
                  <a:pt x="2010" y="16"/>
                </a:lnTo>
                <a:lnTo>
                  <a:pt x="2004" y="12"/>
                </a:lnTo>
                <a:lnTo>
                  <a:pt x="2002" y="6"/>
                </a:lnTo>
                <a:lnTo>
                  <a:pt x="2000" y="0"/>
                </a:lnTo>
                <a:lnTo>
                  <a:pt x="2000" y="0"/>
                </a:lnTo>
                <a:lnTo>
                  <a:pt x="1998" y="0"/>
                </a:lnTo>
                <a:lnTo>
                  <a:pt x="1998" y="0"/>
                </a:lnTo>
                <a:lnTo>
                  <a:pt x="1998" y="0"/>
                </a:lnTo>
                <a:lnTo>
                  <a:pt x="1998" y="0"/>
                </a:lnTo>
                <a:lnTo>
                  <a:pt x="1996" y="6"/>
                </a:lnTo>
                <a:lnTo>
                  <a:pt x="1992" y="12"/>
                </a:lnTo>
                <a:lnTo>
                  <a:pt x="1988" y="16"/>
                </a:lnTo>
                <a:lnTo>
                  <a:pt x="1980" y="18"/>
                </a:lnTo>
                <a:lnTo>
                  <a:pt x="1980" y="18"/>
                </a:lnTo>
                <a:lnTo>
                  <a:pt x="1980" y="20"/>
                </a:lnTo>
                <a:lnTo>
                  <a:pt x="1980" y="20"/>
                </a:lnTo>
                <a:lnTo>
                  <a:pt x="1980" y="20"/>
                </a:lnTo>
                <a:lnTo>
                  <a:pt x="1980" y="20"/>
                </a:lnTo>
                <a:lnTo>
                  <a:pt x="1988" y="24"/>
                </a:lnTo>
                <a:lnTo>
                  <a:pt x="1992" y="28"/>
                </a:lnTo>
                <a:lnTo>
                  <a:pt x="1996" y="32"/>
                </a:lnTo>
                <a:lnTo>
                  <a:pt x="1998" y="40"/>
                </a:lnTo>
                <a:lnTo>
                  <a:pt x="1998" y="40"/>
                </a:lnTo>
                <a:lnTo>
                  <a:pt x="1998" y="40"/>
                </a:lnTo>
                <a:lnTo>
                  <a:pt x="1998" y="40"/>
                </a:lnTo>
                <a:lnTo>
                  <a:pt x="2000" y="40"/>
                </a:lnTo>
                <a:lnTo>
                  <a:pt x="2000" y="40"/>
                </a:lnTo>
                <a:lnTo>
                  <a:pt x="2002" y="32"/>
                </a:lnTo>
                <a:lnTo>
                  <a:pt x="2004" y="28"/>
                </a:lnTo>
                <a:lnTo>
                  <a:pt x="2010" y="22"/>
                </a:lnTo>
                <a:lnTo>
                  <a:pt x="2016" y="20"/>
                </a:lnTo>
                <a:close/>
                <a:moveTo>
                  <a:pt x="1962" y="20"/>
                </a:moveTo>
                <a:lnTo>
                  <a:pt x="1962" y="20"/>
                </a:lnTo>
                <a:lnTo>
                  <a:pt x="1962" y="20"/>
                </a:lnTo>
                <a:lnTo>
                  <a:pt x="1962" y="20"/>
                </a:lnTo>
                <a:lnTo>
                  <a:pt x="1962" y="18"/>
                </a:lnTo>
                <a:lnTo>
                  <a:pt x="1962" y="18"/>
                </a:lnTo>
                <a:lnTo>
                  <a:pt x="1956" y="16"/>
                </a:lnTo>
                <a:lnTo>
                  <a:pt x="1950" y="12"/>
                </a:lnTo>
                <a:lnTo>
                  <a:pt x="1946" y="6"/>
                </a:lnTo>
                <a:lnTo>
                  <a:pt x="1944" y="0"/>
                </a:lnTo>
                <a:lnTo>
                  <a:pt x="1944" y="0"/>
                </a:lnTo>
                <a:lnTo>
                  <a:pt x="1944" y="0"/>
                </a:lnTo>
                <a:lnTo>
                  <a:pt x="1944" y="0"/>
                </a:lnTo>
                <a:lnTo>
                  <a:pt x="1944" y="0"/>
                </a:lnTo>
                <a:lnTo>
                  <a:pt x="1944" y="0"/>
                </a:lnTo>
                <a:lnTo>
                  <a:pt x="1942" y="6"/>
                </a:lnTo>
                <a:lnTo>
                  <a:pt x="1938" y="12"/>
                </a:lnTo>
                <a:lnTo>
                  <a:pt x="1932" y="16"/>
                </a:lnTo>
                <a:lnTo>
                  <a:pt x="1926" y="18"/>
                </a:lnTo>
                <a:lnTo>
                  <a:pt x="1926" y="18"/>
                </a:lnTo>
                <a:lnTo>
                  <a:pt x="1926" y="20"/>
                </a:lnTo>
                <a:lnTo>
                  <a:pt x="1926" y="20"/>
                </a:lnTo>
                <a:lnTo>
                  <a:pt x="1926" y="20"/>
                </a:lnTo>
                <a:lnTo>
                  <a:pt x="1926" y="20"/>
                </a:lnTo>
                <a:lnTo>
                  <a:pt x="1932" y="24"/>
                </a:lnTo>
                <a:lnTo>
                  <a:pt x="1938" y="28"/>
                </a:lnTo>
                <a:lnTo>
                  <a:pt x="1942" y="32"/>
                </a:lnTo>
                <a:lnTo>
                  <a:pt x="1944" y="40"/>
                </a:lnTo>
                <a:lnTo>
                  <a:pt x="1944" y="40"/>
                </a:lnTo>
                <a:lnTo>
                  <a:pt x="1944" y="40"/>
                </a:lnTo>
                <a:lnTo>
                  <a:pt x="1944" y="40"/>
                </a:lnTo>
                <a:lnTo>
                  <a:pt x="1944" y="40"/>
                </a:lnTo>
                <a:lnTo>
                  <a:pt x="1944" y="40"/>
                </a:lnTo>
                <a:lnTo>
                  <a:pt x="1946" y="32"/>
                </a:lnTo>
                <a:lnTo>
                  <a:pt x="1950" y="28"/>
                </a:lnTo>
                <a:lnTo>
                  <a:pt x="1956" y="22"/>
                </a:lnTo>
                <a:lnTo>
                  <a:pt x="1962" y="20"/>
                </a:lnTo>
                <a:close/>
                <a:moveTo>
                  <a:pt x="1906" y="20"/>
                </a:moveTo>
                <a:lnTo>
                  <a:pt x="1906" y="20"/>
                </a:lnTo>
                <a:lnTo>
                  <a:pt x="1908" y="20"/>
                </a:lnTo>
                <a:lnTo>
                  <a:pt x="1908" y="20"/>
                </a:lnTo>
                <a:lnTo>
                  <a:pt x="1906" y="18"/>
                </a:lnTo>
                <a:lnTo>
                  <a:pt x="1906" y="18"/>
                </a:lnTo>
                <a:lnTo>
                  <a:pt x="1900" y="16"/>
                </a:lnTo>
                <a:lnTo>
                  <a:pt x="1894" y="12"/>
                </a:lnTo>
                <a:lnTo>
                  <a:pt x="1892" y="6"/>
                </a:lnTo>
                <a:lnTo>
                  <a:pt x="1890" y="0"/>
                </a:lnTo>
                <a:lnTo>
                  <a:pt x="1890" y="0"/>
                </a:lnTo>
                <a:lnTo>
                  <a:pt x="1888" y="0"/>
                </a:lnTo>
                <a:lnTo>
                  <a:pt x="1888" y="0"/>
                </a:lnTo>
                <a:lnTo>
                  <a:pt x="1888" y="0"/>
                </a:lnTo>
                <a:lnTo>
                  <a:pt x="1888" y="0"/>
                </a:lnTo>
                <a:lnTo>
                  <a:pt x="1886" y="6"/>
                </a:lnTo>
                <a:lnTo>
                  <a:pt x="1882" y="12"/>
                </a:lnTo>
                <a:lnTo>
                  <a:pt x="1878" y="16"/>
                </a:lnTo>
                <a:lnTo>
                  <a:pt x="1870" y="18"/>
                </a:lnTo>
                <a:lnTo>
                  <a:pt x="1870" y="18"/>
                </a:lnTo>
                <a:lnTo>
                  <a:pt x="1870" y="20"/>
                </a:lnTo>
                <a:lnTo>
                  <a:pt x="1870" y="20"/>
                </a:lnTo>
                <a:lnTo>
                  <a:pt x="1870" y="20"/>
                </a:lnTo>
                <a:lnTo>
                  <a:pt x="1870" y="20"/>
                </a:lnTo>
                <a:lnTo>
                  <a:pt x="1878" y="24"/>
                </a:lnTo>
                <a:lnTo>
                  <a:pt x="1882" y="28"/>
                </a:lnTo>
                <a:lnTo>
                  <a:pt x="1886" y="32"/>
                </a:lnTo>
                <a:lnTo>
                  <a:pt x="1888" y="40"/>
                </a:lnTo>
                <a:lnTo>
                  <a:pt x="1888" y="40"/>
                </a:lnTo>
                <a:lnTo>
                  <a:pt x="1888" y="40"/>
                </a:lnTo>
                <a:lnTo>
                  <a:pt x="1888" y="40"/>
                </a:lnTo>
                <a:lnTo>
                  <a:pt x="1890" y="40"/>
                </a:lnTo>
                <a:lnTo>
                  <a:pt x="1890" y="40"/>
                </a:lnTo>
                <a:lnTo>
                  <a:pt x="1892" y="32"/>
                </a:lnTo>
                <a:lnTo>
                  <a:pt x="1894" y="28"/>
                </a:lnTo>
                <a:lnTo>
                  <a:pt x="1900" y="22"/>
                </a:lnTo>
                <a:lnTo>
                  <a:pt x="1906" y="20"/>
                </a:lnTo>
                <a:close/>
                <a:moveTo>
                  <a:pt x="1852" y="20"/>
                </a:moveTo>
                <a:lnTo>
                  <a:pt x="1852" y="20"/>
                </a:lnTo>
                <a:lnTo>
                  <a:pt x="1852" y="20"/>
                </a:lnTo>
                <a:lnTo>
                  <a:pt x="1852" y="20"/>
                </a:lnTo>
                <a:lnTo>
                  <a:pt x="1852" y="18"/>
                </a:lnTo>
                <a:lnTo>
                  <a:pt x="1852" y="18"/>
                </a:lnTo>
                <a:lnTo>
                  <a:pt x="1846" y="16"/>
                </a:lnTo>
                <a:lnTo>
                  <a:pt x="1840" y="12"/>
                </a:lnTo>
                <a:lnTo>
                  <a:pt x="1836" y="6"/>
                </a:lnTo>
                <a:lnTo>
                  <a:pt x="1834" y="0"/>
                </a:lnTo>
                <a:lnTo>
                  <a:pt x="1834" y="0"/>
                </a:lnTo>
                <a:lnTo>
                  <a:pt x="1834" y="0"/>
                </a:lnTo>
                <a:lnTo>
                  <a:pt x="1834" y="0"/>
                </a:lnTo>
                <a:lnTo>
                  <a:pt x="1834" y="0"/>
                </a:lnTo>
                <a:lnTo>
                  <a:pt x="1834" y="0"/>
                </a:lnTo>
                <a:lnTo>
                  <a:pt x="1832" y="6"/>
                </a:lnTo>
                <a:lnTo>
                  <a:pt x="1828" y="12"/>
                </a:lnTo>
                <a:lnTo>
                  <a:pt x="1822" y="16"/>
                </a:lnTo>
                <a:lnTo>
                  <a:pt x="1816" y="18"/>
                </a:lnTo>
                <a:lnTo>
                  <a:pt x="1816" y="18"/>
                </a:lnTo>
                <a:lnTo>
                  <a:pt x="1816" y="20"/>
                </a:lnTo>
                <a:lnTo>
                  <a:pt x="1816" y="20"/>
                </a:lnTo>
                <a:lnTo>
                  <a:pt x="1816" y="20"/>
                </a:lnTo>
                <a:lnTo>
                  <a:pt x="1816" y="20"/>
                </a:lnTo>
                <a:lnTo>
                  <a:pt x="1822" y="24"/>
                </a:lnTo>
                <a:lnTo>
                  <a:pt x="1828" y="28"/>
                </a:lnTo>
                <a:lnTo>
                  <a:pt x="1832" y="32"/>
                </a:lnTo>
                <a:lnTo>
                  <a:pt x="1834" y="40"/>
                </a:lnTo>
                <a:lnTo>
                  <a:pt x="1834" y="40"/>
                </a:lnTo>
                <a:lnTo>
                  <a:pt x="1834" y="40"/>
                </a:lnTo>
                <a:lnTo>
                  <a:pt x="1834" y="40"/>
                </a:lnTo>
                <a:lnTo>
                  <a:pt x="1834" y="40"/>
                </a:lnTo>
                <a:lnTo>
                  <a:pt x="1834" y="40"/>
                </a:lnTo>
                <a:lnTo>
                  <a:pt x="1836" y="32"/>
                </a:lnTo>
                <a:lnTo>
                  <a:pt x="1840" y="28"/>
                </a:lnTo>
                <a:lnTo>
                  <a:pt x="1846" y="22"/>
                </a:lnTo>
                <a:lnTo>
                  <a:pt x="1852" y="20"/>
                </a:lnTo>
                <a:close/>
                <a:moveTo>
                  <a:pt x="1796" y="20"/>
                </a:moveTo>
                <a:lnTo>
                  <a:pt x="1796" y="20"/>
                </a:lnTo>
                <a:lnTo>
                  <a:pt x="1798" y="20"/>
                </a:lnTo>
                <a:lnTo>
                  <a:pt x="1798" y="20"/>
                </a:lnTo>
                <a:lnTo>
                  <a:pt x="1796" y="18"/>
                </a:lnTo>
                <a:lnTo>
                  <a:pt x="1796" y="18"/>
                </a:lnTo>
                <a:lnTo>
                  <a:pt x="1790" y="16"/>
                </a:lnTo>
                <a:lnTo>
                  <a:pt x="1784" y="12"/>
                </a:lnTo>
                <a:lnTo>
                  <a:pt x="1782" y="6"/>
                </a:lnTo>
                <a:lnTo>
                  <a:pt x="1780" y="0"/>
                </a:lnTo>
                <a:lnTo>
                  <a:pt x="1780" y="0"/>
                </a:lnTo>
                <a:lnTo>
                  <a:pt x="1778" y="0"/>
                </a:lnTo>
                <a:lnTo>
                  <a:pt x="1778" y="0"/>
                </a:lnTo>
                <a:lnTo>
                  <a:pt x="1778" y="0"/>
                </a:lnTo>
                <a:lnTo>
                  <a:pt x="1778" y="0"/>
                </a:lnTo>
                <a:lnTo>
                  <a:pt x="1776" y="6"/>
                </a:lnTo>
                <a:lnTo>
                  <a:pt x="1772" y="12"/>
                </a:lnTo>
                <a:lnTo>
                  <a:pt x="1768" y="16"/>
                </a:lnTo>
                <a:lnTo>
                  <a:pt x="1760" y="18"/>
                </a:lnTo>
                <a:lnTo>
                  <a:pt x="1760" y="18"/>
                </a:lnTo>
                <a:lnTo>
                  <a:pt x="1760" y="20"/>
                </a:lnTo>
                <a:lnTo>
                  <a:pt x="1760" y="20"/>
                </a:lnTo>
                <a:lnTo>
                  <a:pt x="1760" y="20"/>
                </a:lnTo>
                <a:lnTo>
                  <a:pt x="1760" y="20"/>
                </a:lnTo>
                <a:lnTo>
                  <a:pt x="1768" y="24"/>
                </a:lnTo>
                <a:lnTo>
                  <a:pt x="1772" y="28"/>
                </a:lnTo>
                <a:lnTo>
                  <a:pt x="1776" y="32"/>
                </a:lnTo>
                <a:lnTo>
                  <a:pt x="1778" y="40"/>
                </a:lnTo>
                <a:lnTo>
                  <a:pt x="1778" y="40"/>
                </a:lnTo>
                <a:lnTo>
                  <a:pt x="1778" y="40"/>
                </a:lnTo>
                <a:lnTo>
                  <a:pt x="1778" y="40"/>
                </a:lnTo>
                <a:lnTo>
                  <a:pt x="1780" y="40"/>
                </a:lnTo>
                <a:lnTo>
                  <a:pt x="1780" y="40"/>
                </a:lnTo>
                <a:lnTo>
                  <a:pt x="1782" y="32"/>
                </a:lnTo>
                <a:lnTo>
                  <a:pt x="1784" y="28"/>
                </a:lnTo>
                <a:lnTo>
                  <a:pt x="1790" y="22"/>
                </a:lnTo>
                <a:lnTo>
                  <a:pt x="1796" y="20"/>
                </a:lnTo>
                <a:close/>
                <a:moveTo>
                  <a:pt x="1742" y="20"/>
                </a:moveTo>
                <a:lnTo>
                  <a:pt x="1742" y="20"/>
                </a:lnTo>
                <a:lnTo>
                  <a:pt x="1742" y="20"/>
                </a:lnTo>
                <a:lnTo>
                  <a:pt x="1742" y="20"/>
                </a:lnTo>
                <a:lnTo>
                  <a:pt x="1742" y="18"/>
                </a:lnTo>
                <a:lnTo>
                  <a:pt x="1742" y="18"/>
                </a:lnTo>
                <a:lnTo>
                  <a:pt x="1736" y="16"/>
                </a:lnTo>
                <a:lnTo>
                  <a:pt x="1730" y="12"/>
                </a:lnTo>
                <a:lnTo>
                  <a:pt x="1726" y="6"/>
                </a:lnTo>
                <a:lnTo>
                  <a:pt x="1724" y="0"/>
                </a:lnTo>
                <a:lnTo>
                  <a:pt x="1724" y="0"/>
                </a:lnTo>
                <a:lnTo>
                  <a:pt x="1724" y="0"/>
                </a:lnTo>
                <a:lnTo>
                  <a:pt x="1724" y="0"/>
                </a:lnTo>
                <a:lnTo>
                  <a:pt x="1724" y="0"/>
                </a:lnTo>
                <a:lnTo>
                  <a:pt x="1724" y="0"/>
                </a:lnTo>
                <a:lnTo>
                  <a:pt x="1722" y="6"/>
                </a:lnTo>
                <a:lnTo>
                  <a:pt x="1718" y="12"/>
                </a:lnTo>
                <a:lnTo>
                  <a:pt x="1712" y="16"/>
                </a:lnTo>
                <a:lnTo>
                  <a:pt x="1706" y="18"/>
                </a:lnTo>
                <a:lnTo>
                  <a:pt x="1706" y="18"/>
                </a:lnTo>
                <a:lnTo>
                  <a:pt x="1706" y="20"/>
                </a:lnTo>
                <a:lnTo>
                  <a:pt x="1706" y="20"/>
                </a:lnTo>
                <a:lnTo>
                  <a:pt x="1706" y="20"/>
                </a:lnTo>
                <a:lnTo>
                  <a:pt x="1706" y="20"/>
                </a:lnTo>
                <a:lnTo>
                  <a:pt x="1712" y="24"/>
                </a:lnTo>
                <a:lnTo>
                  <a:pt x="1718" y="28"/>
                </a:lnTo>
                <a:lnTo>
                  <a:pt x="1722" y="32"/>
                </a:lnTo>
                <a:lnTo>
                  <a:pt x="1724" y="40"/>
                </a:lnTo>
                <a:lnTo>
                  <a:pt x="1724" y="40"/>
                </a:lnTo>
                <a:lnTo>
                  <a:pt x="1724" y="40"/>
                </a:lnTo>
                <a:lnTo>
                  <a:pt x="1724" y="40"/>
                </a:lnTo>
                <a:lnTo>
                  <a:pt x="1724" y="40"/>
                </a:lnTo>
                <a:lnTo>
                  <a:pt x="1724" y="40"/>
                </a:lnTo>
                <a:lnTo>
                  <a:pt x="1726" y="32"/>
                </a:lnTo>
                <a:lnTo>
                  <a:pt x="1730" y="28"/>
                </a:lnTo>
                <a:lnTo>
                  <a:pt x="1736" y="22"/>
                </a:lnTo>
                <a:lnTo>
                  <a:pt x="1742" y="20"/>
                </a:lnTo>
                <a:close/>
                <a:moveTo>
                  <a:pt x="1686" y="20"/>
                </a:moveTo>
                <a:lnTo>
                  <a:pt x="1686" y="20"/>
                </a:lnTo>
                <a:lnTo>
                  <a:pt x="1688" y="20"/>
                </a:lnTo>
                <a:lnTo>
                  <a:pt x="1688" y="20"/>
                </a:lnTo>
                <a:lnTo>
                  <a:pt x="1686" y="18"/>
                </a:lnTo>
                <a:lnTo>
                  <a:pt x="1686" y="18"/>
                </a:lnTo>
                <a:lnTo>
                  <a:pt x="1680" y="16"/>
                </a:lnTo>
                <a:lnTo>
                  <a:pt x="1674" y="12"/>
                </a:lnTo>
                <a:lnTo>
                  <a:pt x="1672" y="6"/>
                </a:lnTo>
                <a:lnTo>
                  <a:pt x="1670" y="0"/>
                </a:lnTo>
                <a:lnTo>
                  <a:pt x="1670" y="0"/>
                </a:lnTo>
                <a:lnTo>
                  <a:pt x="1668" y="0"/>
                </a:lnTo>
                <a:lnTo>
                  <a:pt x="1668" y="0"/>
                </a:lnTo>
                <a:lnTo>
                  <a:pt x="1668" y="0"/>
                </a:lnTo>
                <a:lnTo>
                  <a:pt x="1668" y="0"/>
                </a:lnTo>
                <a:lnTo>
                  <a:pt x="1666" y="6"/>
                </a:lnTo>
                <a:lnTo>
                  <a:pt x="1662" y="12"/>
                </a:lnTo>
                <a:lnTo>
                  <a:pt x="1658" y="16"/>
                </a:lnTo>
                <a:lnTo>
                  <a:pt x="1650" y="18"/>
                </a:lnTo>
                <a:lnTo>
                  <a:pt x="1650" y="18"/>
                </a:lnTo>
                <a:lnTo>
                  <a:pt x="1650" y="20"/>
                </a:lnTo>
                <a:lnTo>
                  <a:pt x="1650" y="20"/>
                </a:lnTo>
                <a:lnTo>
                  <a:pt x="1650" y="20"/>
                </a:lnTo>
                <a:lnTo>
                  <a:pt x="1650" y="20"/>
                </a:lnTo>
                <a:lnTo>
                  <a:pt x="1658" y="24"/>
                </a:lnTo>
                <a:lnTo>
                  <a:pt x="1662" y="28"/>
                </a:lnTo>
                <a:lnTo>
                  <a:pt x="1666" y="32"/>
                </a:lnTo>
                <a:lnTo>
                  <a:pt x="1668" y="40"/>
                </a:lnTo>
                <a:lnTo>
                  <a:pt x="1668" y="40"/>
                </a:lnTo>
                <a:lnTo>
                  <a:pt x="1668" y="40"/>
                </a:lnTo>
                <a:lnTo>
                  <a:pt x="1668" y="40"/>
                </a:lnTo>
                <a:lnTo>
                  <a:pt x="1670" y="40"/>
                </a:lnTo>
                <a:lnTo>
                  <a:pt x="1670" y="40"/>
                </a:lnTo>
                <a:lnTo>
                  <a:pt x="1672" y="32"/>
                </a:lnTo>
                <a:lnTo>
                  <a:pt x="1674" y="28"/>
                </a:lnTo>
                <a:lnTo>
                  <a:pt x="1680" y="22"/>
                </a:lnTo>
                <a:lnTo>
                  <a:pt x="1686" y="20"/>
                </a:lnTo>
                <a:close/>
                <a:moveTo>
                  <a:pt x="1632" y="20"/>
                </a:moveTo>
                <a:lnTo>
                  <a:pt x="1632" y="20"/>
                </a:lnTo>
                <a:lnTo>
                  <a:pt x="1632" y="20"/>
                </a:lnTo>
                <a:lnTo>
                  <a:pt x="1632" y="20"/>
                </a:lnTo>
                <a:lnTo>
                  <a:pt x="1632" y="18"/>
                </a:lnTo>
                <a:lnTo>
                  <a:pt x="1632" y="18"/>
                </a:lnTo>
                <a:lnTo>
                  <a:pt x="1626" y="16"/>
                </a:lnTo>
                <a:lnTo>
                  <a:pt x="1620" y="12"/>
                </a:lnTo>
                <a:lnTo>
                  <a:pt x="1616" y="6"/>
                </a:lnTo>
                <a:lnTo>
                  <a:pt x="1614" y="0"/>
                </a:lnTo>
                <a:lnTo>
                  <a:pt x="1614" y="0"/>
                </a:lnTo>
                <a:lnTo>
                  <a:pt x="1614" y="0"/>
                </a:lnTo>
                <a:lnTo>
                  <a:pt x="1614" y="0"/>
                </a:lnTo>
                <a:lnTo>
                  <a:pt x="1614" y="0"/>
                </a:lnTo>
                <a:lnTo>
                  <a:pt x="1614" y="0"/>
                </a:lnTo>
                <a:lnTo>
                  <a:pt x="1612" y="6"/>
                </a:lnTo>
                <a:lnTo>
                  <a:pt x="1608" y="12"/>
                </a:lnTo>
                <a:lnTo>
                  <a:pt x="1602" y="16"/>
                </a:lnTo>
                <a:lnTo>
                  <a:pt x="1596" y="18"/>
                </a:lnTo>
                <a:lnTo>
                  <a:pt x="1596" y="18"/>
                </a:lnTo>
                <a:lnTo>
                  <a:pt x="1596" y="20"/>
                </a:lnTo>
                <a:lnTo>
                  <a:pt x="1596" y="20"/>
                </a:lnTo>
                <a:lnTo>
                  <a:pt x="1596" y="20"/>
                </a:lnTo>
                <a:lnTo>
                  <a:pt x="1596" y="20"/>
                </a:lnTo>
                <a:lnTo>
                  <a:pt x="1602" y="24"/>
                </a:lnTo>
                <a:lnTo>
                  <a:pt x="1608" y="28"/>
                </a:lnTo>
                <a:lnTo>
                  <a:pt x="1612" y="32"/>
                </a:lnTo>
                <a:lnTo>
                  <a:pt x="1614" y="40"/>
                </a:lnTo>
                <a:lnTo>
                  <a:pt x="1614" y="40"/>
                </a:lnTo>
                <a:lnTo>
                  <a:pt x="1614" y="40"/>
                </a:lnTo>
                <a:lnTo>
                  <a:pt x="1614" y="40"/>
                </a:lnTo>
                <a:lnTo>
                  <a:pt x="1614" y="40"/>
                </a:lnTo>
                <a:lnTo>
                  <a:pt x="1614" y="40"/>
                </a:lnTo>
                <a:lnTo>
                  <a:pt x="1616" y="32"/>
                </a:lnTo>
                <a:lnTo>
                  <a:pt x="1620" y="28"/>
                </a:lnTo>
                <a:lnTo>
                  <a:pt x="1626" y="22"/>
                </a:lnTo>
                <a:lnTo>
                  <a:pt x="1632" y="20"/>
                </a:lnTo>
                <a:close/>
                <a:moveTo>
                  <a:pt x="1576" y="20"/>
                </a:moveTo>
                <a:lnTo>
                  <a:pt x="1576" y="20"/>
                </a:lnTo>
                <a:lnTo>
                  <a:pt x="1578" y="20"/>
                </a:lnTo>
                <a:lnTo>
                  <a:pt x="1578" y="20"/>
                </a:lnTo>
                <a:lnTo>
                  <a:pt x="1576" y="18"/>
                </a:lnTo>
                <a:lnTo>
                  <a:pt x="1576" y="18"/>
                </a:lnTo>
                <a:lnTo>
                  <a:pt x="1570" y="16"/>
                </a:lnTo>
                <a:lnTo>
                  <a:pt x="1564" y="12"/>
                </a:lnTo>
                <a:lnTo>
                  <a:pt x="1562" y="6"/>
                </a:lnTo>
                <a:lnTo>
                  <a:pt x="1560" y="0"/>
                </a:lnTo>
                <a:lnTo>
                  <a:pt x="1560" y="0"/>
                </a:lnTo>
                <a:lnTo>
                  <a:pt x="1558" y="0"/>
                </a:lnTo>
                <a:lnTo>
                  <a:pt x="1558" y="0"/>
                </a:lnTo>
                <a:lnTo>
                  <a:pt x="1558" y="0"/>
                </a:lnTo>
                <a:lnTo>
                  <a:pt x="1558" y="0"/>
                </a:lnTo>
                <a:lnTo>
                  <a:pt x="1556" y="6"/>
                </a:lnTo>
                <a:lnTo>
                  <a:pt x="1552" y="12"/>
                </a:lnTo>
                <a:lnTo>
                  <a:pt x="1548" y="16"/>
                </a:lnTo>
                <a:lnTo>
                  <a:pt x="1540" y="18"/>
                </a:lnTo>
                <a:lnTo>
                  <a:pt x="1540" y="18"/>
                </a:lnTo>
                <a:lnTo>
                  <a:pt x="1540" y="20"/>
                </a:lnTo>
                <a:lnTo>
                  <a:pt x="1540" y="20"/>
                </a:lnTo>
                <a:lnTo>
                  <a:pt x="1540" y="20"/>
                </a:lnTo>
                <a:lnTo>
                  <a:pt x="1540" y="20"/>
                </a:lnTo>
                <a:lnTo>
                  <a:pt x="1548" y="24"/>
                </a:lnTo>
                <a:lnTo>
                  <a:pt x="1552" y="28"/>
                </a:lnTo>
                <a:lnTo>
                  <a:pt x="1556" y="32"/>
                </a:lnTo>
                <a:lnTo>
                  <a:pt x="1558" y="40"/>
                </a:lnTo>
                <a:lnTo>
                  <a:pt x="1558" y="40"/>
                </a:lnTo>
                <a:lnTo>
                  <a:pt x="1558" y="40"/>
                </a:lnTo>
                <a:lnTo>
                  <a:pt x="1558" y="40"/>
                </a:lnTo>
                <a:lnTo>
                  <a:pt x="1560" y="40"/>
                </a:lnTo>
                <a:lnTo>
                  <a:pt x="1560" y="40"/>
                </a:lnTo>
                <a:lnTo>
                  <a:pt x="1562" y="32"/>
                </a:lnTo>
                <a:lnTo>
                  <a:pt x="1564" y="28"/>
                </a:lnTo>
                <a:lnTo>
                  <a:pt x="1570" y="22"/>
                </a:lnTo>
                <a:lnTo>
                  <a:pt x="1576" y="20"/>
                </a:lnTo>
                <a:close/>
                <a:moveTo>
                  <a:pt x="1522" y="20"/>
                </a:moveTo>
                <a:lnTo>
                  <a:pt x="1522" y="20"/>
                </a:lnTo>
                <a:lnTo>
                  <a:pt x="1522" y="20"/>
                </a:lnTo>
                <a:lnTo>
                  <a:pt x="1522" y="20"/>
                </a:lnTo>
                <a:lnTo>
                  <a:pt x="1522" y="18"/>
                </a:lnTo>
                <a:lnTo>
                  <a:pt x="1522" y="18"/>
                </a:lnTo>
                <a:lnTo>
                  <a:pt x="1516" y="16"/>
                </a:lnTo>
                <a:lnTo>
                  <a:pt x="1510" y="12"/>
                </a:lnTo>
                <a:lnTo>
                  <a:pt x="1506" y="6"/>
                </a:lnTo>
                <a:lnTo>
                  <a:pt x="1504" y="0"/>
                </a:lnTo>
                <a:lnTo>
                  <a:pt x="1504" y="0"/>
                </a:lnTo>
                <a:lnTo>
                  <a:pt x="1504" y="0"/>
                </a:lnTo>
                <a:lnTo>
                  <a:pt x="1504" y="0"/>
                </a:lnTo>
                <a:lnTo>
                  <a:pt x="1504" y="0"/>
                </a:lnTo>
                <a:lnTo>
                  <a:pt x="1504" y="0"/>
                </a:lnTo>
                <a:lnTo>
                  <a:pt x="1502" y="6"/>
                </a:lnTo>
                <a:lnTo>
                  <a:pt x="1498" y="12"/>
                </a:lnTo>
                <a:lnTo>
                  <a:pt x="1492" y="16"/>
                </a:lnTo>
                <a:lnTo>
                  <a:pt x="1486" y="18"/>
                </a:lnTo>
                <a:lnTo>
                  <a:pt x="1486" y="18"/>
                </a:lnTo>
                <a:lnTo>
                  <a:pt x="1486" y="20"/>
                </a:lnTo>
                <a:lnTo>
                  <a:pt x="1486" y="20"/>
                </a:lnTo>
                <a:lnTo>
                  <a:pt x="1486" y="20"/>
                </a:lnTo>
                <a:lnTo>
                  <a:pt x="1486" y="20"/>
                </a:lnTo>
                <a:lnTo>
                  <a:pt x="1492" y="24"/>
                </a:lnTo>
                <a:lnTo>
                  <a:pt x="1498" y="28"/>
                </a:lnTo>
                <a:lnTo>
                  <a:pt x="1502" y="32"/>
                </a:lnTo>
                <a:lnTo>
                  <a:pt x="1504" y="40"/>
                </a:lnTo>
                <a:lnTo>
                  <a:pt x="1504" y="40"/>
                </a:lnTo>
                <a:lnTo>
                  <a:pt x="1504" y="40"/>
                </a:lnTo>
                <a:lnTo>
                  <a:pt x="1504" y="40"/>
                </a:lnTo>
                <a:lnTo>
                  <a:pt x="1504" y="40"/>
                </a:lnTo>
                <a:lnTo>
                  <a:pt x="1504" y="40"/>
                </a:lnTo>
                <a:lnTo>
                  <a:pt x="1506" y="32"/>
                </a:lnTo>
                <a:lnTo>
                  <a:pt x="1510" y="28"/>
                </a:lnTo>
                <a:lnTo>
                  <a:pt x="1516" y="22"/>
                </a:lnTo>
                <a:lnTo>
                  <a:pt x="1522" y="20"/>
                </a:lnTo>
                <a:close/>
                <a:moveTo>
                  <a:pt x="1466" y="20"/>
                </a:moveTo>
                <a:lnTo>
                  <a:pt x="1466" y="20"/>
                </a:lnTo>
                <a:lnTo>
                  <a:pt x="1468" y="20"/>
                </a:lnTo>
                <a:lnTo>
                  <a:pt x="1468" y="20"/>
                </a:lnTo>
                <a:lnTo>
                  <a:pt x="1466" y="18"/>
                </a:lnTo>
                <a:lnTo>
                  <a:pt x="1466" y="18"/>
                </a:lnTo>
                <a:lnTo>
                  <a:pt x="1460" y="16"/>
                </a:lnTo>
                <a:lnTo>
                  <a:pt x="1454" y="12"/>
                </a:lnTo>
                <a:lnTo>
                  <a:pt x="1452" y="6"/>
                </a:lnTo>
                <a:lnTo>
                  <a:pt x="1450" y="0"/>
                </a:lnTo>
                <a:lnTo>
                  <a:pt x="1450" y="0"/>
                </a:lnTo>
                <a:lnTo>
                  <a:pt x="1448" y="0"/>
                </a:lnTo>
                <a:lnTo>
                  <a:pt x="1448" y="0"/>
                </a:lnTo>
                <a:lnTo>
                  <a:pt x="1448" y="0"/>
                </a:lnTo>
                <a:lnTo>
                  <a:pt x="1448" y="0"/>
                </a:lnTo>
                <a:lnTo>
                  <a:pt x="1446" y="6"/>
                </a:lnTo>
                <a:lnTo>
                  <a:pt x="1442" y="12"/>
                </a:lnTo>
                <a:lnTo>
                  <a:pt x="1438" y="16"/>
                </a:lnTo>
                <a:lnTo>
                  <a:pt x="1430" y="18"/>
                </a:lnTo>
                <a:lnTo>
                  <a:pt x="1430" y="18"/>
                </a:lnTo>
                <a:lnTo>
                  <a:pt x="1430" y="20"/>
                </a:lnTo>
                <a:lnTo>
                  <a:pt x="1430" y="20"/>
                </a:lnTo>
                <a:lnTo>
                  <a:pt x="1430" y="20"/>
                </a:lnTo>
                <a:lnTo>
                  <a:pt x="1430" y="20"/>
                </a:lnTo>
                <a:lnTo>
                  <a:pt x="1438" y="24"/>
                </a:lnTo>
                <a:lnTo>
                  <a:pt x="1442" y="28"/>
                </a:lnTo>
                <a:lnTo>
                  <a:pt x="1446" y="32"/>
                </a:lnTo>
                <a:lnTo>
                  <a:pt x="1448" y="40"/>
                </a:lnTo>
                <a:lnTo>
                  <a:pt x="1448" y="40"/>
                </a:lnTo>
                <a:lnTo>
                  <a:pt x="1448" y="40"/>
                </a:lnTo>
                <a:lnTo>
                  <a:pt x="1448" y="40"/>
                </a:lnTo>
                <a:lnTo>
                  <a:pt x="1450" y="40"/>
                </a:lnTo>
                <a:lnTo>
                  <a:pt x="1450" y="40"/>
                </a:lnTo>
                <a:lnTo>
                  <a:pt x="1452" y="32"/>
                </a:lnTo>
                <a:lnTo>
                  <a:pt x="1454" y="28"/>
                </a:lnTo>
                <a:lnTo>
                  <a:pt x="1460" y="22"/>
                </a:lnTo>
                <a:lnTo>
                  <a:pt x="1466" y="20"/>
                </a:lnTo>
                <a:close/>
                <a:moveTo>
                  <a:pt x="1412" y="20"/>
                </a:moveTo>
                <a:lnTo>
                  <a:pt x="1412" y="20"/>
                </a:lnTo>
                <a:lnTo>
                  <a:pt x="1412" y="20"/>
                </a:lnTo>
                <a:lnTo>
                  <a:pt x="1412" y="20"/>
                </a:lnTo>
                <a:lnTo>
                  <a:pt x="1412" y="18"/>
                </a:lnTo>
                <a:lnTo>
                  <a:pt x="1412" y="18"/>
                </a:lnTo>
                <a:lnTo>
                  <a:pt x="1406" y="16"/>
                </a:lnTo>
                <a:lnTo>
                  <a:pt x="1400" y="12"/>
                </a:lnTo>
                <a:lnTo>
                  <a:pt x="1396" y="6"/>
                </a:lnTo>
                <a:lnTo>
                  <a:pt x="1394" y="0"/>
                </a:lnTo>
                <a:lnTo>
                  <a:pt x="1394" y="0"/>
                </a:lnTo>
                <a:lnTo>
                  <a:pt x="1394" y="0"/>
                </a:lnTo>
                <a:lnTo>
                  <a:pt x="1394" y="0"/>
                </a:lnTo>
                <a:lnTo>
                  <a:pt x="1394" y="0"/>
                </a:lnTo>
                <a:lnTo>
                  <a:pt x="1394" y="0"/>
                </a:lnTo>
                <a:lnTo>
                  <a:pt x="1392" y="6"/>
                </a:lnTo>
                <a:lnTo>
                  <a:pt x="1388" y="12"/>
                </a:lnTo>
                <a:lnTo>
                  <a:pt x="1382" y="16"/>
                </a:lnTo>
                <a:lnTo>
                  <a:pt x="1376" y="18"/>
                </a:lnTo>
                <a:lnTo>
                  <a:pt x="1376" y="18"/>
                </a:lnTo>
                <a:lnTo>
                  <a:pt x="1376" y="20"/>
                </a:lnTo>
                <a:lnTo>
                  <a:pt x="1376" y="20"/>
                </a:lnTo>
                <a:lnTo>
                  <a:pt x="1376" y="20"/>
                </a:lnTo>
                <a:lnTo>
                  <a:pt x="1376" y="20"/>
                </a:lnTo>
                <a:lnTo>
                  <a:pt x="1382" y="24"/>
                </a:lnTo>
                <a:lnTo>
                  <a:pt x="1388" y="28"/>
                </a:lnTo>
                <a:lnTo>
                  <a:pt x="1392" y="32"/>
                </a:lnTo>
                <a:lnTo>
                  <a:pt x="1394" y="40"/>
                </a:lnTo>
                <a:lnTo>
                  <a:pt x="1394" y="40"/>
                </a:lnTo>
                <a:lnTo>
                  <a:pt x="1394" y="40"/>
                </a:lnTo>
                <a:lnTo>
                  <a:pt x="1394" y="40"/>
                </a:lnTo>
                <a:lnTo>
                  <a:pt x="1394" y="40"/>
                </a:lnTo>
                <a:lnTo>
                  <a:pt x="1394" y="40"/>
                </a:lnTo>
                <a:lnTo>
                  <a:pt x="1396" y="32"/>
                </a:lnTo>
                <a:lnTo>
                  <a:pt x="1400" y="28"/>
                </a:lnTo>
                <a:lnTo>
                  <a:pt x="1406" y="22"/>
                </a:lnTo>
                <a:lnTo>
                  <a:pt x="1412" y="20"/>
                </a:lnTo>
                <a:close/>
                <a:moveTo>
                  <a:pt x="1356" y="20"/>
                </a:moveTo>
                <a:lnTo>
                  <a:pt x="1356" y="20"/>
                </a:lnTo>
                <a:lnTo>
                  <a:pt x="1358" y="20"/>
                </a:lnTo>
                <a:lnTo>
                  <a:pt x="1358" y="20"/>
                </a:lnTo>
                <a:lnTo>
                  <a:pt x="1356" y="18"/>
                </a:lnTo>
                <a:lnTo>
                  <a:pt x="1356" y="18"/>
                </a:lnTo>
                <a:lnTo>
                  <a:pt x="1350" y="16"/>
                </a:lnTo>
                <a:lnTo>
                  <a:pt x="1344" y="12"/>
                </a:lnTo>
                <a:lnTo>
                  <a:pt x="1342" y="6"/>
                </a:lnTo>
                <a:lnTo>
                  <a:pt x="1340" y="0"/>
                </a:lnTo>
                <a:lnTo>
                  <a:pt x="1340" y="0"/>
                </a:lnTo>
                <a:lnTo>
                  <a:pt x="1338" y="0"/>
                </a:lnTo>
                <a:lnTo>
                  <a:pt x="1338" y="0"/>
                </a:lnTo>
                <a:lnTo>
                  <a:pt x="1338" y="0"/>
                </a:lnTo>
                <a:lnTo>
                  <a:pt x="1338" y="0"/>
                </a:lnTo>
                <a:lnTo>
                  <a:pt x="1336" y="6"/>
                </a:lnTo>
                <a:lnTo>
                  <a:pt x="1332" y="12"/>
                </a:lnTo>
                <a:lnTo>
                  <a:pt x="1328" y="16"/>
                </a:lnTo>
                <a:lnTo>
                  <a:pt x="1320" y="18"/>
                </a:lnTo>
                <a:lnTo>
                  <a:pt x="1320" y="18"/>
                </a:lnTo>
                <a:lnTo>
                  <a:pt x="1320" y="20"/>
                </a:lnTo>
                <a:lnTo>
                  <a:pt x="1320" y="20"/>
                </a:lnTo>
                <a:lnTo>
                  <a:pt x="1320" y="20"/>
                </a:lnTo>
                <a:lnTo>
                  <a:pt x="1320" y="20"/>
                </a:lnTo>
                <a:lnTo>
                  <a:pt x="1328" y="24"/>
                </a:lnTo>
                <a:lnTo>
                  <a:pt x="1332" y="28"/>
                </a:lnTo>
                <a:lnTo>
                  <a:pt x="1336" y="32"/>
                </a:lnTo>
                <a:lnTo>
                  <a:pt x="1338" y="40"/>
                </a:lnTo>
                <a:lnTo>
                  <a:pt x="1338" y="40"/>
                </a:lnTo>
                <a:lnTo>
                  <a:pt x="1338" y="40"/>
                </a:lnTo>
                <a:lnTo>
                  <a:pt x="1338" y="40"/>
                </a:lnTo>
                <a:lnTo>
                  <a:pt x="1340" y="40"/>
                </a:lnTo>
                <a:lnTo>
                  <a:pt x="1340" y="40"/>
                </a:lnTo>
                <a:lnTo>
                  <a:pt x="1342" y="32"/>
                </a:lnTo>
                <a:lnTo>
                  <a:pt x="1344" y="28"/>
                </a:lnTo>
                <a:lnTo>
                  <a:pt x="1350" y="22"/>
                </a:lnTo>
                <a:lnTo>
                  <a:pt x="1356" y="20"/>
                </a:lnTo>
                <a:close/>
                <a:moveTo>
                  <a:pt x="1302" y="20"/>
                </a:moveTo>
                <a:lnTo>
                  <a:pt x="1302" y="20"/>
                </a:lnTo>
                <a:lnTo>
                  <a:pt x="1302" y="20"/>
                </a:lnTo>
                <a:lnTo>
                  <a:pt x="1302" y="20"/>
                </a:lnTo>
                <a:lnTo>
                  <a:pt x="1302" y="18"/>
                </a:lnTo>
                <a:lnTo>
                  <a:pt x="1302" y="18"/>
                </a:lnTo>
                <a:lnTo>
                  <a:pt x="1296" y="16"/>
                </a:lnTo>
                <a:lnTo>
                  <a:pt x="1290" y="12"/>
                </a:lnTo>
                <a:lnTo>
                  <a:pt x="1286" y="6"/>
                </a:lnTo>
                <a:lnTo>
                  <a:pt x="1284" y="0"/>
                </a:lnTo>
                <a:lnTo>
                  <a:pt x="1284" y="0"/>
                </a:lnTo>
                <a:lnTo>
                  <a:pt x="1284" y="0"/>
                </a:lnTo>
                <a:lnTo>
                  <a:pt x="1284" y="0"/>
                </a:lnTo>
                <a:lnTo>
                  <a:pt x="1282" y="0"/>
                </a:lnTo>
                <a:lnTo>
                  <a:pt x="1282" y="0"/>
                </a:lnTo>
                <a:lnTo>
                  <a:pt x="1282" y="6"/>
                </a:lnTo>
                <a:lnTo>
                  <a:pt x="1278" y="12"/>
                </a:lnTo>
                <a:lnTo>
                  <a:pt x="1272" y="16"/>
                </a:lnTo>
                <a:lnTo>
                  <a:pt x="1266" y="18"/>
                </a:lnTo>
                <a:lnTo>
                  <a:pt x="1266" y="18"/>
                </a:lnTo>
                <a:lnTo>
                  <a:pt x="1266" y="20"/>
                </a:lnTo>
                <a:lnTo>
                  <a:pt x="1266" y="20"/>
                </a:lnTo>
                <a:lnTo>
                  <a:pt x="1266" y="20"/>
                </a:lnTo>
                <a:lnTo>
                  <a:pt x="1266" y="20"/>
                </a:lnTo>
                <a:lnTo>
                  <a:pt x="1272" y="24"/>
                </a:lnTo>
                <a:lnTo>
                  <a:pt x="1278" y="28"/>
                </a:lnTo>
                <a:lnTo>
                  <a:pt x="1282" y="32"/>
                </a:lnTo>
                <a:lnTo>
                  <a:pt x="1282" y="40"/>
                </a:lnTo>
                <a:lnTo>
                  <a:pt x="1282" y="40"/>
                </a:lnTo>
                <a:lnTo>
                  <a:pt x="1284" y="40"/>
                </a:lnTo>
                <a:lnTo>
                  <a:pt x="1284" y="40"/>
                </a:lnTo>
                <a:lnTo>
                  <a:pt x="1284" y="40"/>
                </a:lnTo>
                <a:lnTo>
                  <a:pt x="1284" y="40"/>
                </a:lnTo>
                <a:lnTo>
                  <a:pt x="1286" y="32"/>
                </a:lnTo>
                <a:lnTo>
                  <a:pt x="1290" y="28"/>
                </a:lnTo>
                <a:lnTo>
                  <a:pt x="1296" y="22"/>
                </a:lnTo>
                <a:lnTo>
                  <a:pt x="1302" y="20"/>
                </a:lnTo>
                <a:close/>
                <a:moveTo>
                  <a:pt x="1246" y="20"/>
                </a:moveTo>
                <a:lnTo>
                  <a:pt x="1246" y="20"/>
                </a:lnTo>
                <a:lnTo>
                  <a:pt x="1248" y="20"/>
                </a:lnTo>
                <a:lnTo>
                  <a:pt x="1248" y="20"/>
                </a:lnTo>
                <a:lnTo>
                  <a:pt x="1246" y="18"/>
                </a:lnTo>
                <a:lnTo>
                  <a:pt x="1246" y="18"/>
                </a:lnTo>
                <a:lnTo>
                  <a:pt x="1240" y="16"/>
                </a:lnTo>
                <a:lnTo>
                  <a:pt x="1234" y="12"/>
                </a:lnTo>
                <a:lnTo>
                  <a:pt x="1232" y="6"/>
                </a:lnTo>
                <a:lnTo>
                  <a:pt x="1230" y="0"/>
                </a:lnTo>
                <a:lnTo>
                  <a:pt x="1230" y="0"/>
                </a:lnTo>
                <a:lnTo>
                  <a:pt x="1228" y="0"/>
                </a:lnTo>
                <a:lnTo>
                  <a:pt x="1228" y="0"/>
                </a:lnTo>
                <a:lnTo>
                  <a:pt x="1228" y="0"/>
                </a:lnTo>
                <a:lnTo>
                  <a:pt x="1228" y="0"/>
                </a:lnTo>
                <a:lnTo>
                  <a:pt x="1226" y="6"/>
                </a:lnTo>
                <a:lnTo>
                  <a:pt x="1222" y="12"/>
                </a:lnTo>
                <a:lnTo>
                  <a:pt x="1218" y="16"/>
                </a:lnTo>
                <a:lnTo>
                  <a:pt x="1210" y="18"/>
                </a:lnTo>
                <a:lnTo>
                  <a:pt x="1210" y="18"/>
                </a:lnTo>
                <a:lnTo>
                  <a:pt x="1210" y="20"/>
                </a:lnTo>
                <a:lnTo>
                  <a:pt x="1210" y="20"/>
                </a:lnTo>
                <a:lnTo>
                  <a:pt x="1210" y="20"/>
                </a:lnTo>
                <a:lnTo>
                  <a:pt x="1210" y="20"/>
                </a:lnTo>
                <a:lnTo>
                  <a:pt x="1218" y="24"/>
                </a:lnTo>
                <a:lnTo>
                  <a:pt x="1222" y="28"/>
                </a:lnTo>
                <a:lnTo>
                  <a:pt x="1226" y="32"/>
                </a:lnTo>
                <a:lnTo>
                  <a:pt x="1228" y="40"/>
                </a:lnTo>
                <a:lnTo>
                  <a:pt x="1228" y="40"/>
                </a:lnTo>
                <a:lnTo>
                  <a:pt x="1228" y="40"/>
                </a:lnTo>
                <a:lnTo>
                  <a:pt x="1228" y="40"/>
                </a:lnTo>
                <a:lnTo>
                  <a:pt x="1230" y="40"/>
                </a:lnTo>
                <a:lnTo>
                  <a:pt x="1230" y="40"/>
                </a:lnTo>
                <a:lnTo>
                  <a:pt x="1232" y="32"/>
                </a:lnTo>
                <a:lnTo>
                  <a:pt x="1234" y="28"/>
                </a:lnTo>
                <a:lnTo>
                  <a:pt x="1240" y="22"/>
                </a:lnTo>
                <a:lnTo>
                  <a:pt x="1246" y="20"/>
                </a:lnTo>
                <a:close/>
                <a:moveTo>
                  <a:pt x="1192" y="20"/>
                </a:moveTo>
                <a:lnTo>
                  <a:pt x="1192" y="20"/>
                </a:lnTo>
                <a:lnTo>
                  <a:pt x="1192" y="20"/>
                </a:lnTo>
                <a:lnTo>
                  <a:pt x="1192" y="20"/>
                </a:lnTo>
                <a:lnTo>
                  <a:pt x="1192" y="18"/>
                </a:lnTo>
                <a:lnTo>
                  <a:pt x="1192" y="18"/>
                </a:lnTo>
                <a:lnTo>
                  <a:pt x="1186" y="16"/>
                </a:lnTo>
                <a:lnTo>
                  <a:pt x="1180" y="12"/>
                </a:lnTo>
                <a:lnTo>
                  <a:pt x="1176" y="6"/>
                </a:lnTo>
                <a:lnTo>
                  <a:pt x="1174" y="0"/>
                </a:lnTo>
                <a:lnTo>
                  <a:pt x="1174" y="0"/>
                </a:lnTo>
                <a:lnTo>
                  <a:pt x="1174" y="0"/>
                </a:lnTo>
                <a:lnTo>
                  <a:pt x="1174" y="0"/>
                </a:lnTo>
                <a:lnTo>
                  <a:pt x="1172" y="0"/>
                </a:lnTo>
                <a:lnTo>
                  <a:pt x="1172" y="0"/>
                </a:lnTo>
                <a:lnTo>
                  <a:pt x="1172" y="6"/>
                </a:lnTo>
                <a:lnTo>
                  <a:pt x="1168" y="12"/>
                </a:lnTo>
                <a:lnTo>
                  <a:pt x="1162" y="16"/>
                </a:lnTo>
                <a:lnTo>
                  <a:pt x="1156" y="18"/>
                </a:lnTo>
                <a:lnTo>
                  <a:pt x="1156" y="18"/>
                </a:lnTo>
                <a:lnTo>
                  <a:pt x="1156" y="20"/>
                </a:lnTo>
                <a:lnTo>
                  <a:pt x="1156" y="20"/>
                </a:lnTo>
                <a:lnTo>
                  <a:pt x="1156" y="20"/>
                </a:lnTo>
                <a:lnTo>
                  <a:pt x="1156" y="20"/>
                </a:lnTo>
                <a:lnTo>
                  <a:pt x="1162" y="24"/>
                </a:lnTo>
                <a:lnTo>
                  <a:pt x="1168" y="28"/>
                </a:lnTo>
                <a:lnTo>
                  <a:pt x="1172" y="32"/>
                </a:lnTo>
                <a:lnTo>
                  <a:pt x="1172" y="40"/>
                </a:lnTo>
                <a:lnTo>
                  <a:pt x="1172" y="40"/>
                </a:lnTo>
                <a:lnTo>
                  <a:pt x="1174" y="40"/>
                </a:lnTo>
                <a:lnTo>
                  <a:pt x="1174" y="40"/>
                </a:lnTo>
                <a:lnTo>
                  <a:pt x="1174" y="40"/>
                </a:lnTo>
                <a:lnTo>
                  <a:pt x="1174" y="40"/>
                </a:lnTo>
                <a:lnTo>
                  <a:pt x="1176" y="32"/>
                </a:lnTo>
                <a:lnTo>
                  <a:pt x="1180" y="28"/>
                </a:lnTo>
                <a:lnTo>
                  <a:pt x="1186" y="22"/>
                </a:lnTo>
                <a:lnTo>
                  <a:pt x="1192" y="20"/>
                </a:lnTo>
                <a:close/>
                <a:moveTo>
                  <a:pt x="1136" y="20"/>
                </a:moveTo>
                <a:lnTo>
                  <a:pt x="1136" y="20"/>
                </a:lnTo>
                <a:lnTo>
                  <a:pt x="1138" y="20"/>
                </a:lnTo>
                <a:lnTo>
                  <a:pt x="1138" y="20"/>
                </a:lnTo>
                <a:lnTo>
                  <a:pt x="1136" y="18"/>
                </a:lnTo>
                <a:lnTo>
                  <a:pt x="1136" y="18"/>
                </a:lnTo>
                <a:lnTo>
                  <a:pt x="1130" y="16"/>
                </a:lnTo>
                <a:lnTo>
                  <a:pt x="1124" y="12"/>
                </a:lnTo>
                <a:lnTo>
                  <a:pt x="1120" y="6"/>
                </a:lnTo>
                <a:lnTo>
                  <a:pt x="1120" y="0"/>
                </a:lnTo>
                <a:lnTo>
                  <a:pt x="1120" y="0"/>
                </a:lnTo>
                <a:lnTo>
                  <a:pt x="1118" y="0"/>
                </a:lnTo>
                <a:lnTo>
                  <a:pt x="1118" y="0"/>
                </a:lnTo>
                <a:lnTo>
                  <a:pt x="1118" y="0"/>
                </a:lnTo>
                <a:lnTo>
                  <a:pt x="1118" y="0"/>
                </a:lnTo>
                <a:lnTo>
                  <a:pt x="1116" y="6"/>
                </a:lnTo>
                <a:lnTo>
                  <a:pt x="1112" y="12"/>
                </a:lnTo>
                <a:lnTo>
                  <a:pt x="1108" y="16"/>
                </a:lnTo>
                <a:lnTo>
                  <a:pt x="1100" y="18"/>
                </a:lnTo>
                <a:lnTo>
                  <a:pt x="1100" y="18"/>
                </a:lnTo>
                <a:lnTo>
                  <a:pt x="1100" y="20"/>
                </a:lnTo>
                <a:lnTo>
                  <a:pt x="1100" y="20"/>
                </a:lnTo>
                <a:lnTo>
                  <a:pt x="1100" y="20"/>
                </a:lnTo>
                <a:lnTo>
                  <a:pt x="1100" y="20"/>
                </a:lnTo>
                <a:lnTo>
                  <a:pt x="1108" y="24"/>
                </a:lnTo>
                <a:lnTo>
                  <a:pt x="1112" y="28"/>
                </a:lnTo>
                <a:lnTo>
                  <a:pt x="1116" y="32"/>
                </a:lnTo>
                <a:lnTo>
                  <a:pt x="1118" y="40"/>
                </a:lnTo>
                <a:lnTo>
                  <a:pt x="1118" y="40"/>
                </a:lnTo>
                <a:lnTo>
                  <a:pt x="1118" y="40"/>
                </a:lnTo>
                <a:lnTo>
                  <a:pt x="1118" y="40"/>
                </a:lnTo>
                <a:lnTo>
                  <a:pt x="1120" y="40"/>
                </a:lnTo>
                <a:lnTo>
                  <a:pt x="1120" y="40"/>
                </a:lnTo>
                <a:lnTo>
                  <a:pt x="1122" y="32"/>
                </a:lnTo>
                <a:lnTo>
                  <a:pt x="1124" y="28"/>
                </a:lnTo>
                <a:lnTo>
                  <a:pt x="1130" y="22"/>
                </a:lnTo>
                <a:lnTo>
                  <a:pt x="1136" y="20"/>
                </a:lnTo>
                <a:close/>
                <a:moveTo>
                  <a:pt x="1082" y="20"/>
                </a:moveTo>
                <a:lnTo>
                  <a:pt x="1082" y="20"/>
                </a:lnTo>
                <a:lnTo>
                  <a:pt x="1082" y="20"/>
                </a:lnTo>
                <a:lnTo>
                  <a:pt x="1082" y="20"/>
                </a:lnTo>
                <a:lnTo>
                  <a:pt x="1082" y="18"/>
                </a:lnTo>
                <a:lnTo>
                  <a:pt x="1082" y="18"/>
                </a:lnTo>
                <a:lnTo>
                  <a:pt x="1076" y="16"/>
                </a:lnTo>
                <a:lnTo>
                  <a:pt x="1070" y="12"/>
                </a:lnTo>
                <a:lnTo>
                  <a:pt x="1066" y="6"/>
                </a:lnTo>
                <a:lnTo>
                  <a:pt x="1064" y="0"/>
                </a:lnTo>
                <a:lnTo>
                  <a:pt x="1064" y="0"/>
                </a:lnTo>
                <a:lnTo>
                  <a:pt x="1064" y="0"/>
                </a:lnTo>
                <a:lnTo>
                  <a:pt x="1064" y="0"/>
                </a:lnTo>
                <a:lnTo>
                  <a:pt x="1062" y="0"/>
                </a:lnTo>
                <a:lnTo>
                  <a:pt x="1062" y="0"/>
                </a:lnTo>
                <a:lnTo>
                  <a:pt x="1062" y="6"/>
                </a:lnTo>
                <a:lnTo>
                  <a:pt x="1058" y="12"/>
                </a:lnTo>
                <a:lnTo>
                  <a:pt x="1052" y="16"/>
                </a:lnTo>
                <a:lnTo>
                  <a:pt x="1046" y="18"/>
                </a:lnTo>
                <a:lnTo>
                  <a:pt x="1046" y="18"/>
                </a:lnTo>
                <a:lnTo>
                  <a:pt x="1044" y="20"/>
                </a:lnTo>
                <a:lnTo>
                  <a:pt x="1044" y="20"/>
                </a:lnTo>
                <a:lnTo>
                  <a:pt x="1046" y="20"/>
                </a:lnTo>
                <a:lnTo>
                  <a:pt x="1046" y="20"/>
                </a:lnTo>
                <a:lnTo>
                  <a:pt x="1052" y="24"/>
                </a:lnTo>
                <a:lnTo>
                  <a:pt x="1058" y="28"/>
                </a:lnTo>
                <a:lnTo>
                  <a:pt x="1062" y="32"/>
                </a:lnTo>
                <a:lnTo>
                  <a:pt x="1062" y="40"/>
                </a:lnTo>
                <a:lnTo>
                  <a:pt x="1062" y="40"/>
                </a:lnTo>
                <a:lnTo>
                  <a:pt x="1064" y="40"/>
                </a:lnTo>
                <a:lnTo>
                  <a:pt x="1064" y="40"/>
                </a:lnTo>
                <a:lnTo>
                  <a:pt x="1064" y="40"/>
                </a:lnTo>
                <a:lnTo>
                  <a:pt x="1064" y="40"/>
                </a:lnTo>
                <a:lnTo>
                  <a:pt x="1066" y="32"/>
                </a:lnTo>
                <a:lnTo>
                  <a:pt x="1070" y="28"/>
                </a:lnTo>
                <a:lnTo>
                  <a:pt x="1076" y="22"/>
                </a:lnTo>
                <a:lnTo>
                  <a:pt x="1082" y="20"/>
                </a:lnTo>
                <a:close/>
                <a:moveTo>
                  <a:pt x="1026" y="20"/>
                </a:moveTo>
                <a:lnTo>
                  <a:pt x="1026" y="20"/>
                </a:lnTo>
                <a:lnTo>
                  <a:pt x="1028" y="20"/>
                </a:lnTo>
                <a:lnTo>
                  <a:pt x="1028" y="20"/>
                </a:lnTo>
                <a:lnTo>
                  <a:pt x="1026" y="18"/>
                </a:lnTo>
                <a:lnTo>
                  <a:pt x="1026" y="18"/>
                </a:lnTo>
                <a:lnTo>
                  <a:pt x="1020" y="16"/>
                </a:lnTo>
                <a:lnTo>
                  <a:pt x="1014" y="12"/>
                </a:lnTo>
                <a:lnTo>
                  <a:pt x="1010" y="6"/>
                </a:lnTo>
                <a:lnTo>
                  <a:pt x="1010" y="0"/>
                </a:lnTo>
                <a:lnTo>
                  <a:pt x="1010" y="0"/>
                </a:lnTo>
                <a:lnTo>
                  <a:pt x="1008" y="0"/>
                </a:lnTo>
                <a:lnTo>
                  <a:pt x="1008" y="0"/>
                </a:lnTo>
                <a:lnTo>
                  <a:pt x="1008" y="0"/>
                </a:lnTo>
                <a:lnTo>
                  <a:pt x="1008" y="0"/>
                </a:lnTo>
                <a:lnTo>
                  <a:pt x="1006" y="6"/>
                </a:lnTo>
                <a:lnTo>
                  <a:pt x="1002" y="12"/>
                </a:lnTo>
                <a:lnTo>
                  <a:pt x="998" y="16"/>
                </a:lnTo>
                <a:lnTo>
                  <a:pt x="990" y="18"/>
                </a:lnTo>
                <a:lnTo>
                  <a:pt x="990" y="18"/>
                </a:lnTo>
                <a:lnTo>
                  <a:pt x="990" y="20"/>
                </a:lnTo>
                <a:lnTo>
                  <a:pt x="990" y="20"/>
                </a:lnTo>
                <a:lnTo>
                  <a:pt x="990" y="20"/>
                </a:lnTo>
                <a:lnTo>
                  <a:pt x="990" y="20"/>
                </a:lnTo>
                <a:lnTo>
                  <a:pt x="998" y="24"/>
                </a:lnTo>
                <a:lnTo>
                  <a:pt x="1002" y="28"/>
                </a:lnTo>
                <a:lnTo>
                  <a:pt x="1006" y="32"/>
                </a:lnTo>
                <a:lnTo>
                  <a:pt x="1008" y="40"/>
                </a:lnTo>
                <a:lnTo>
                  <a:pt x="1008" y="40"/>
                </a:lnTo>
                <a:lnTo>
                  <a:pt x="1008" y="40"/>
                </a:lnTo>
                <a:lnTo>
                  <a:pt x="1008" y="40"/>
                </a:lnTo>
                <a:lnTo>
                  <a:pt x="1010" y="40"/>
                </a:lnTo>
                <a:lnTo>
                  <a:pt x="1010" y="40"/>
                </a:lnTo>
                <a:lnTo>
                  <a:pt x="1010" y="32"/>
                </a:lnTo>
                <a:lnTo>
                  <a:pt x="1014" y="28"/>
                </a:lnTo>
                <a:lnTo>
                  <a:pt x="1020" y="22"/>
                </a:lnTo>
                <a:lnTo>
                  <a:pt x="1026" y="20"/>
                </a:lnTo>
                <a:close/>
                <a:moveTo>
                  <a:pt x="972" y="20"/>
                </a:moveTo>
                <a:lnTo>
                  <a:pt x="972" y="20"/>
                </a:lnTo>
                <a:lnTo>
                  <a:pt x="972" y="20"/>
                </a:lnTo>
                <a:lnTo>
                  <a:pt x="972" y="20"/>
                </a:lnTo>
                <a:lnTo>
                  <a:pt x="972" y="18"/>
                </a:lnTo>
                <a:lnTo>
                  <a:pt x="972" y="18"/>
                </a:lnTo>
                <a:lnTo>
                  <a:pt x="964" y="16"/>
                </a:lnTo>
                <a:lnTo>
                  <a:pt x="960" y="12"/>
                </a:lnTo>
                <a:lnTo>
                  <a:pt x="956" y="6"/>
                </a:lnTo>
                <a:lnTo>
                  <a:pt x="954" y="0"/>
                </a:lnTo>
                <a:lnTo>
                  <a:pt x="954" y="0"/>
                </a:lnTo>
                <a:lnTo>
                  <a:pt x="954" y="0"/>
                </a:lnTo>
                <a:lnTo>
                  <a:pt x="954" y="0"/>
                </a:lnTo>
                <a:lnTo>
                  <a:pt x="952" y="0"/>
                </a:lnTo>
                <a:lnTo>
                  <a:pt x="952" y="0"/>
                </a:lnTo>
                <a:lnTo>
                  <a:pt x="952" y="6"/>
                </a:lnTo>
                <a:lnTo>
                  <a:pt x="948" y="12"/>
                </a:lnTo>
                <a:lnTo>
                  <a:pt x="942" y="16"/>
                </a:lnTo>
                <a:lnTo>
                  <a:pt x="936" y="18"/>
                </a:lnTo>
                <a:lnTo>
                  <a:pt x="936" y="18"/>
                </a:lnTo>
                <a:lnTo>
                  <a:pt x="934" y="20"/>
                </a:lnTo>
                <a:lnTo>
                  <a:pt x="934" y="20"/>
                </a:lnTo>
                <a:lnTo>
                  <a:pt x="936" y="20"/>
                </a:lnTo>
                <a:lnTo>
                  <a:pt x="936" y="20"/>
                </a:lnTo>
                <a:lnTo>
                  <a:pt x="942" y="24"/>
                </a:lnTo>
                <a:lnTo>
                  <a:pt x="948" y="28"/>
                </a:lnTo>
                <a:lnTo>
                  <a:pt x="952" y="32"/>
                </a:lnTo>
                <a:lnTo>
                  <a:pt x="952" y="40"/>
                </a:lnTo>
                <a:lnTo>
                  <a:pt x="952" y="40"/>
                </a:lnTo>
                <a:lnTo>
                  <a:pt x="954" y="40"/>
                </a:lnTo>
                <a:lnTo>
                  <a:pt x="954" y="40"/>
                </a:lnTo>
                <a:lnTo>
                  <a:pt x="954" y="40"/>
                </a:lnTo>
                <a:lnTo>
                  <a:pt x="954" y="40"/>
                </a:lnTo>
                <a:lnTo>
                  <a:pt x="956" y="32"/>
                </a:lnTo>
                <a:lnTo>
                  <a:pt x="960" y="28"/>
                </a:lnTo>
                <a:lnTo>
                  <a:pt x="964" y="22"/>
                </a:lnTo>
                <a:lnTo>
                  <a:pt x="972" y="20"/>
                </a:lnTo>
                <a:close/>
                <a:moveTo>
                  <a:pt x="916" y="20"/>
                </a:moveTo>
                <a:lnTo>
                  <a:pt x="916" y="20"/>
                </a:lnTo>
                <a:lnTo>
                  <a:pt x="918" y="20"/>
                </a:lnTo>
                <a:lnTo>
                  <a:pt x="918" y="20"/>
                </a:lnTo>
                <a:lnTo>
                  <a:pt x="916" y="18"/>
                </a:lnTo>
                <a:lnTo>
                  <a:pt x="916" y="18"/>
                </a:lnTo>
                <a:lnTo>
                  <a:pt x="910" y="16"/>
                </a:lnTo>
                <a:lnTo>
                  <a:pt x="904" y="12"/>
                </a:lnTo>
                <a:lnTo>
                  <a:pt x="900" y="6"/>
                </a:lnTo>
                <a:lnTo>
                  <a:pt x="900" y="0"/>
                </a:lnTo>
                <a:lnTo>
                  <a:pt x="900" y="0"/>
                </a:lnTo>
                <a:lnTo>
                  <a:pt x="898" y="0"/>
                </a:lnTo>
                <a:lnTo>
                  <a:pt x="898" y="0"/>
                </a:lnTo>
                <a:lnTo>
                  <a:pt x="898" y="0"/>
                </a:lnTo>
                <a:lnTo>
                  <a:pt x="898" y="0"/>
                </a:lnTo>
                <a:lnTo>
                  <a:pt x="896" y="6"/>
                </a:lnTo>
                <a:lnTo>
                  <a:pt x="892" y="12"/>
                </a:lnTo>
                <a:lnTo>
                  <a:pt x="888" y="16"/>
                </a:lnTo>
                <a:lnTo>
                  <a:pt x="880" y="18"/>
                </a:lnTo>
                <a:lnTo>
                  <a:pt x="880" y="18"/>
                </a:lnTo>
                <a:lnTo>
                  <a:pt x="880" y="20"/>
                </a:lnTo>
                <a:lnTo>
                  <a:pt x="880" y="20"/>
                </a:lnTo>
                <a:lnTo>
                  <a:pt x="880" y="20"/>
                </a:lnTo>
                <a:lnTo>
                  <a:pt x="880" y="20"/>
                </a:lnTo>
                <a:lnTo>
                  <a:pt x="888" y="24"/>
                </a:lnTo>
                <a:lnTo>
                  <a:pt x="892" y="28"/>
                </a:lnTo>
                <a:lnTo>
                  <a:pt x="896" y="32"/>
                </a:lnTo>
                <a:lnTo>
                  <a:pt x="898" y="40"/>
                </a:lnTo>
                <a:lnTo>
                  <a:pt x="898" y="40"/>
                </a:lnTo>
                <a:lnTo>
                  <a:pt x="898" y="40"/>
                </a:lnTo>
                <a:lnTo>
                  <a:pt x="898" y="40"/>
                </a:lnTo>
                <a:lnTo>
                  <a:pt x="900" y="40"/>
                </a:lnTo>
                <a:lnTo>
                  <a:pt x="900" y="40"/>
                </a:lnTo>
                <a:lnTo>
                  <a:pt x="900" y="32"/>
                </a:lnTo>
                <a:lnTo>
                  <a:pt x="904" y="28"/>
                </a:lnTo>
                <a:lnTo>
                  <a:pt x="910" y="22"/>
                </a:lnTo>
                <a:lnTo>
                  <a:pt x="916" y="20"/>
                </a:lnTo>
                <a:close/>
                <a:moveTo>
                  <a:pt x="862" y="20"/>
                </a:moveTo>
                <a:lnTo>
                  <a:pt x="862" y="20"/>
                </a:lnTo>
                <a:lnTo>
                  <a:pt x="862" y="20"/>
                </a:lnTo>
                <a:lnTo>
                  <a:pt x="862" y="20"/>
                </a:lnTo>
                <a:lnTo>
                  <a:pt x="862" y="18"/>
                </a:lnTo>
                <a:lnTo>
                  <a:pt x="862" y="18"/>
                </a:lnTo>
                <a:lnTo>
                  <a:pt x="854" y="16"/>
                </a:lnTo>
                <a:lnTo>
                  <a:pt x="850" y="12"/>
                </a:lnTo>
                <a:lnTo>
                  <a:pt x="846" y="6"/>
                </a:lnTo>
                <a:lnTo>
                  <a:pt x="844" y="0"/>
                </a:lnTo>
                <a:lnTo>
                  <a:pt x="844" y="0"/>
                </a:lnTo>
                <a:lnTo>
                  <a:pt x="844" y="0"/>
                </a:lnTo>
                <a:lnTo>
                  <a:pt x="844" y="0"/>
                </a:lnTo>
                <a:lnTo>
                  <a:pt x="842" y="0"/>
                </a:lnTo>
                <a:lnTo>
                  <a:pt x="842" y="0"/>
                </a:lnTo>
                <a:lnTo>
                  <a:pt x="842" y="6"/>
                </a:lnTo>
                <a:lnTo>
                  <a:pt x="838" y="12"/>
                </a:lnTo>
                <a:lnTo>
                  <a:pt x="832" y="16"/>
                </a:lnTo>
                <a:lnTo>
                  <a:pt x="826" y="18"/>
                </a:lnTo>
                <a:lnTo>
                  <a:pt x="826" y="18"/>
                </a:lnTo>
                <a:lnTo>
                  <a:pt x="824" y="20"/>
                </a:lnTo>
                <a:lnTo>
                  <a:pt x="824" y="20"/>
                </a:lnTo>
                <a:lnTo>
                  <a:pt x="826" y="20"/>
                </a:lnTo>
                <a:lnTo>
                  <a:pt x="826" y="20"/>
                </a:lnTo>
                <a:lnTo>
                  <a:pt x="832" y="24"/>
                </a:lnTo>
                <a:lnTo>
                  <a:pt x="838" y="28"/>
                </a:lnTo>
                <a:lnTo>
                  <a:pt x="842" y="32"/>
                </a:lnTo>
                <a:lnTo>
                  <a:pt x="842" y="40"/>
                </a:lnTo>
                <a:lnTo>
                  <a:pt x="842" y="40"/>
                </a:lnTo>
                <a:lnTo>
                  <a:pt x="844" y="40"/>
                </a:lnTo>
                <a:lnTo>
                  <a:pt x="844" y="40"/>
                </a:lnTo>
                <a:lnTo>
                  <a:pt x="844" y="40"/>
                </a:lnTo>
                <a:lnTo>
                  <a:pt x="844" y="40"/>
                </a:lnTo>
                <a:lnTo>
                  <a:pt x="846" y="32"/>
                </a:lnTo>
                <a:lnTo>
                  <a:pt x="850" y="28"/>
                </a:lnTo>
                <a:lnTo>
                  <a:pt x="854" y="22"/>
                </a:lnTo>
                <a:lnTo>
                  <a:pt x="862" y="20"/>
                </a:lnTo>
                <a:close/>
                <a:moveTo>
                  <a:pt x="806" y="20"/>
                </a:moveTo>
                <a:lnTo>
                  <a:pt x="806" y="20"/>
                </a:lnTo>
                <a:lnTo>
                  <a:pt x="808" y="20"/>
                </a:lnTo>
                <a:lnTo>
                  <a:pt x="808" y="20"/>
                </a:lnTo>
                <a:lnTo>
                  <a:pt x="806" y="18"/>
                </a:lnTo>
                <a:lnTo>
                  <a:pt x="806" y="18"/>
                </a:lnTo>
                <a:lnTo>
                  <a:pt x="800" y="16"/>
                </a:lnTo>
                <a:lnTo>
                  <a:pt x="794" y="12"/>
                </a:lnTo>
                <a:lnTo>
                  <a:pt x="790" y="6"/>
                </a:lnTo>
                <a:lnTo>
                  <a:pt x="790" y="0"/>
                </a:lnTo>
                <a:lnTo>
                  <a:pt x="790" y="0"/>
                </a:lnTo>
                <a:lnTo>
                  <a:pt x="788" y="0"/>
                </a:lnTo>
                <a:lnTo>
                  <a:pt x="788" y="0"/>
                </a:lnTo>
                <a:lnTo>
                  <a:pt x="788" y="0"/>
                </a:lnTo>
                <a:lnTo>
                  <a:pt x="788" y="0"/>
                </a:lnTo>
                <a:lnTo>
                  <a:pt x="786" y="6"/>
                </a:lnTo>
                <a:lnTo>
                  <a:pt x="782" y="12"/>
                </a:lnTo>
                <a:lnTo>
                  <a:pt x="778" y="16"/>
                </a:lnTo>
                <a:lnTo>
                  <a:pt x="770" y="18"/>
                </a:lnTo>
                <a:lnTo>
                  <a:pt x="770" y="18"/>
                </a:lnTo>
                <a:lnTo>
                  <a:pt x="770" y="20"/>
                </a:lnTo>
                <a:lnTo>
                  <a:pt x="770" y="20"/>
                </a:lnTo>
                <a:lnTo>
                  <a:pt x="770" y="20"/>
                </a:lnTo>
                <a:lnTo>
                  <a:pt x="770" y="20"/>
                </a:lnTo>
                <a:lnTo>
                  <a:pt x="778" y="24"/>
                </a:lnTo>
                <a:lnTo>
                  <a:pt x="782" y="28"/>
                </a:lnTo>
                <a:lnTo>
                  <a:pt x="786" y="32"/>
                </a:lnTo>
                <a:lnTo>
                  <a:pt x="788" y="40"/>
                </a:lnTo>
                <a:lnTo>
                  <a:pt x="788" y="40"/>
                </a:lnTo>
                <a:lnTo>
                  <a:pt x="788" y="40"/>
                </a:lnTo>
                <a:lnTo>
                  <a:pt x="788" y="40"/>
                </a:lnTo>
                <a:lnTo>
                  <a:pt x="790" y="40"/>
                </a:lnTo>
                <a:lnTo>
                  <a:pt x="790" y="40"/>
                </a:lnTo>
                <a:lnTo>
                  <a:pt x="790" y="32"/>
                </a:lnTo>
                <a:lnTo>
                  <a:pt x="794" y="28"/>
                </a:lnTo>
                <a:lnTo>
                  <a:pt x="800" y="22"/>
                </a:lnTo>
                <a:lnTo>
                  <a:pt x="806" y="20"/>
                </a:lnTo>
                <a:close/>
                <a:moveTo>
                  <a:pt x="752" y="20"/>
                </a:moveTo>
                <a:lnTo>
                  <a:pt x="752" y="20"/>
                </a:lnTo>
                <a:lnTo>
                  <a:pt x="752" y="20"/>
                </a:lnTo>
                <a:lnTo>
                  <a:pt x="752" y="20"/>
                </a:lnTo>
                <a:lnTo>
                  <a:pt x="752" y="18"/>
                </a:lnTo>
                <a:lnTo>
                  <a:pt x="752" y="18"/>
                </a:lnTo>
                <a:lnTo>
                  <a:pt x="744" y="16"/>
                </a:lnTo>
                <a:lnTo>
                  <a:pt x="740" y="12"/>
                </a:lnTo>
                <a:lnTo>
                  <a:pt x="736" y="6"/>
                </a:lnTo>
                <a:lnTo>
                  <a:pt x="734" y="0"/>
                </a:lnTo>
                <a:lnTo>
                  <a:pt x="734" y="0"/>
                </a:lnTo>
                <a:lnTo>
                  <a:pt x="734" y="0"/>
                </a:lnTo>
                <a:lnTo>
                  <a:pt x="734" y="0"/>
                </a:lnTo>
                <a:lnTo>
                  <a:pt x="732" y="0"/>
                </a:lnTo>
                <a:lnTo>
                  <a:pt x="732" y="0"/>
                </a:lnTo>
                <a:lnTo>
                  <a:pt x="732" y="6"/>
                </a:lnTo>
                <a:lnTo>
                  <a:pt x="728" y="12"/>
                </a:lnTo>
                <a:lnTo>
                  <a:pt x="722" y="16"/>
                </a:lnTo>
                <a:lnTo>
                  <a:pt x="716" y="18"/>
                </a:lnTo>
                <a:lnTo>
                  <a:pt x="716" y="18"/>
                </a:lnTo>
                <a:lnTo>
                  <a:pt x="714" y="20"/>
                </a:lnTo>
                <a:lnTo>
                  <a:pt x="714" y="20"/>
                </a:lnTo>
                <a:lnTo>
                  <a:pt x="716" y="20"/>
                </a:lnTo>
                <a:lnTo>
                  <a:pt x="716" y="20"/>
                </a:lnTo>
                <a:lnTo>
                  <a:pt x="722" y="24"/>
                </a:lnTo>
                <a:lnTo>
                  <a:pt x="728" y="28"/>
                </a:lnTo>
                <a:lnTo>
                  <a:pt x="732" y="32"/>
                </a:lnTo>
                <a:lnTo>
                  <a:pt x="732" y="40"/>
                </a:lnTo>
                <a:lnTo>
                  <a:pt x="732" y="40"/>
                </a:lnTo>
                <a:lnTo>
                  <a:pt x="734" y="40"/>
                </a:lnTo>
                <a:lnTo>
                  <a:pt x="734" y="40"/>
                </a:lnTo>
                <a:lnTo>
                  <a:pt x="734" y="40"/>
                </a:lnTo>
                <a:lnTo>
                  <a:pt x="734" y="40"/>
                </a:lnTo>
                <a:lnTo>
                  <a:pt x="736" y="32"/>
                </a:lnTo>
                <a:lnTo>
                  <a:pt x="740" y="28"/>
                </a:lnTo>
                <a:lnTo>
                  <a:pt x="744" y="22"/>
                </a:lnTo>
                <a:lnTo>
                  <a:pt x="752" y="20"/>
                </a:lnTo>
                <a:close/>
                <a:moveTo>
                  <a:pt x="696" y="20"/>
                </a:moveTo>
                <a:lnTo>
                  <a:pt x="696" y="20"/>
                </a:lnTo>
                <a:lnTo>
                  <a:pt x="698" y="20"/>
                </a:lnTo>
                <a:lnTo>
                  <a:pt x="698" y="20"/>
                </a:lnTo>
                <a:lnTo>
                  <a:pt x="696" y="18"/>
                </a:lnTo>
                <a:lnTo>
                  <a:pt x="696" y="18"/>
                </a:lnTo>
                <a:lnTo>
                  <a:pt x="690" y="16"/>
                </a:lnTo>
                <a:lnTo>
                  <a:pt x="684" y="12"/>
                </a:lnTo>
                <a:lnTo>
                  <a:pt x="680" y="6"/>
                </a:lnTo>
                <a:lnTo>
                  <a:pt x="680" y="0"/>
                </a:lnTo>
                <a:lnTo>
                  <a:pt x="680" y="0"/>
                </a:lnTo>
                <a:lnTo>
                  <a:pt x="678" y="0"/>
                </a:lnTo>
                <a:lnTo>
                  <a:pt x="678" y="0"/>
                </a:lnTo>
                <a:lnTo>
                  <a:pt x="678" y="0"/>
                </a:lnTo>
                <a:lnTo>
                  <a:pt x="678" y="0"/>
                </a:lnTo>
                <a:lnTo>
                  <a:pt x="676" y="6"/>
                </a:lnTo>
                <a:lnTo>
                  <a:pt x="672" y="12"/>
                </a:lnTo>
                <a:lnTo>
                  <a:pt x="668" y="16"/>
                </a:lnTo>
                <a:lnTo>
                  <a:pt x="660" y="18"/>
                </a:lnTo>
                <a:lnTo>
                  <a:pt x="660" y="18"/>
                </a:lnTo>
                <a:lnTo>
                  <a:pt x="660" y="20"/>
                </a:lnTo>
                <a:lnTo>
                  <a:pt x="660" y="20"/>
                </a:lnTo>
                <a:lnTo>
                  <a:pt x="660" y="20"/>
                </a:lnTo>
                <a:lnTo>
                  <a:pt x="660" y="20"/>
                </a:lnTo>
                <a:lnTo>
                  <a:pt x="668" y="24"/>
                </a:lnTo>
                <a:lnTo>
                  <a:pt x="672" y="28"/>
                </a:lnTo>
                <a:lnTo>
                  <a:pt x="676" y="32"/>
                </a:lnTo>
                <a:lnTo>
                  <a:pt x="678" y="40"/>
                </a:lnTo>
                <a:lnTo>
                  <a:pt x="678" y="40"/>
                </a:lnTo>
                <a:lnTo>
                  <a:pt x="678" y="40"/>
                </a:lnTo>
                <a:lnTo>
                  <a:pt x="678" y="40"/>
                </a:lnTo>
                <a:lnTo>
                  <a:pt x="680" y="40"/>
                </a:lnTo>
                <a:lnTo>
                  <a:pt x="680" y="40"/>
                </a:lnTo>
                <a:lnTo>
                  <a:pt x="680" y="32"/>
                </a:lnTo>
                <a:lnTo>
                  <a:pt x="684" y="28"/>
                </a:lnTo>
                <a:lnTo>
                  <a:pt x="690" y="22"/>
                </a:lnTo>
                <a:lnTo>
                  <a:pt x="696" y="20"/>
                </a:lnTo>
                <a:close/>
                <a:moveTo>
                  <a:pt x="642" y="20"/>
                </a:moveTo>
                <a:lnTo>
                  <a:pt x="642" y="20"/>
                </a:lnTo>
                <a:lnTo>
                  <a:pt x="642" y="20"/>
                </a:lnTo>
                <a:lnTo>
                  <a:pt x="642" y="20"/>
                </a:lnTo>
                <a:lnTo>
                  <a:pt x="642" y="18"/>
                </a:lnTo>
                <a:lnTo>
                  <a:pt x="642" y="18"/>
                </a:lnTo>
                <a:lnTo>
                  <a:pt x="634" y="16"/>
                </a:lnTo>
                <a:lnTo>
                  <a:pt x="630" y="12"/>
                </a:lnTo>
                <a:lnTo>
                  <a:pt x="626" y="6"/>
                </a:lnTo>
                <a:lnTo>
                  <a:pt x="624" y="0"/>
                </a:lnTo>
                <a:lnTo>
                  <a:pt x="624" y="0"/>
                </a:lnTo>
                <a:lnTo>
                  <a:pt x="624" y="0"/>
                </a:lnTo>
                <a:lnTo>
                  <a:pt x="624" y="0"/>
                </a:lnTo>
                <a:lnTo>
                  <a:pt x="622" y="0"/>
                </a:lnTo>
                <a:lnTo>
                  <a:pt x="622" y="0"/>
                </a:lnTo>
                <a:lnTo>
                  <a:pt x="622" y="6"/>
                </a:lnTo>
                <a:lnTo>
                  <a:pt x="618" y="12"/>
                </a:lnTo>
                <a:lnTo>
                  <a:pt x="612" y="16"/>
                </a:lnTo>
                <a:lnTo>
                  <a:pt x="606" y="18"/>
                </a:lnTo>
                <a:lnTo>
                  <a:pt x="606" y="18"/>
                </a:lnTo>
                <a:lnTo>
                  <a:pt x="604" y="20"/>
                </a:lnTo>
                <a:lnTo>
                  <a:pt x="604" y="20"/>
                </a:lnTo>
                <a:lnTo>
                  <a:pt x="606" y="20"/>
                </a:lnTo>
                <a:lnTo>
                  <a:pt x="606" y="20"/>
                </a:lnTo>
                <a:lnTo>
                  <a:pt x="612" y="24"/>
                </a:lnTo>
                <a:lnTo>
                  <a:pt x="618" y="28"/>
                </a:lnTo>
                <a:lnTo>
                  <a:pt x="622" y="32"/>
                </a:lnTo>
                <a:lnTo>
                  <a:pt x="622" y="40"/>
                </a:lnTo>
                <a:lnTo>
                  <a:pt x="622" y="40"/>
                </a:lnTo>
                <a:lnTo>
                  <a:pt x="624" y="40"/>
                </a:lnTo>
                <a:lnTo>
                  <a:pt x="624" y="40"/>
                </a:lnTo>
                <a:lnTo>
                  <a:pt x="624" y="40"/>
                </a:lnTo>
                <a:lnTo>
                  <a:pt x="624" y="40"/>
                </a:lnTo>
                <a:lnTo>
                  <a:pt x="626" y="32"/>
                </a:lnTo>
                <a:lnTo>
                  <a:pt x="630" y="28"/>
                </a:lnTo>
                <a:lnTo>
                  <a:pt x="634" y="22"/>
                </a:lnTo>
                <a:lnTo>
                  <a:pt x="642" y="20"/>
                </a:lnTo>
                <a:close/>
                <a:moveTo>
                  <a:pt x="586" y="20"/>
                </a:moveTo>
                <a:lnTo>
                  <a:pt x="586" y="20"/>
                </a:lnTo>
                <a:lnTo>
                  <a:pt x="588" y="20"/>
                </a:lnTo>
                <a:lnTo>
                  <a:pt x="588" y="20"/>
                </a:lnTo>
                <a:lnTo>
                  <a:pt x="586" y="18"/>
                </a:lnTo>
                <a:lnTo>
                  <a:pt x="586" y="18"/>
                </a:lnTo>
                <a:lnTo>
                  <a:pt x="580" y="16"/>
                </a:lnTo>
                <a:lnTo>
                  <a:pt x="574" y="12"/>
                </a:lnTo>
                <a:lnTo>
                  <a:pt x="570" y="6"/>
                </a:lnTo>
                <a:lnTo>
                  <a:pt x="570" y="0"/>
                </a:lnTo>
                <a:lnTo>
                  <a:pt x="570" y="0"/>
                </a:lnTo>
                <a:lnTo>
                  <a:pt x="568" y="0"/>
                </a:lnTo>
                <a:lnTo>
                  <a:pt x="568" y="0"/>
                </a:lnTo>
                <a:lnTo>
                  <a:pt x="568" y="0"/>
                </a:lnTo>
                <a:lnTo>
                  <a:pt x="568" y="0"/>
                </a:lnTo>
                <a:lnTo>
                  <a:pt x="566" y="6"/>
                </a:lnTo>
                <a:lnTo>
                  <a:pt x="562" y="12"/>
                </a:lnTo>
                <a:lnTo>
                  <a:pt x="558" y="16"/>
                </a:lnTo>
                <a:lnTo>
                  <a:pt x="550" y="18"/>
                </a:lnTo>
                <a:lnTo>
                  <a:pt x="550" y="18"/>
                </a:lnTo>
                <a:lnTo>
                  <a:pt x="550" y="20"/>
                </a:lnTo>
                <a:lnTo>
                  <a:pt x="550" y="20"/>
                </a:lnTo>
                <a:lnTo>
                  <a:pt x="550" y="20"/>
                </a:lnTo>
                <a:lnTo>
                  <a:pt x="550" y="20"/>
                </a:lnTo>
                <a:lnTo>
                  <a:pt x="558" y="24"/>
                </a:lnTo>
                <a:lnTo>
                  <a:pt x="562" y="28"/>
                </a:lnTo>
                <a:lnTo>
                  <a:pt x="566" y="32"/>
                </a:lnTo>
                <a:lnTo>
                  <a:pt x="568" y="40"/>
                </a:lnTo>
                <a:lnTo>
                  <a:pt x="568" y="40"/>
                </a:lnTo>
                <a:lnTo>
                  <a:pt x="568" y="40"/>
                </a:lnTo>
                <a:lnTo>
                  <a:pt x="568" y="40"/>
                </a:lnTo>
                <a:lnTo>
                  <a:pt x="570" y="40"/>
                </a:lnTo>
                <a:lnTo>
                  <a:pt x="570" y="40"/>
                </a:lnTo>
                <a:lnTo>
                  <a:pt x="570" y="32"/>
                </a:lnTo>
                <a:lnTo>
                  <a:pt x="574" y="28"/>
                </a:lnTo>
                <a:lnTo>
                  <a:pt x="580" y="22"/>
                </a:lnTo>
                <a:lnTo>
                  <a:pt x="586" y="20"/>
                </a:lnTo>
                <a:close/>
                <a:moveTo>
                  <a:pt x="532" y="20"/>
                </a:moveTo>
                <a:lnTo>
                  <a:pt x="532" y="20"/>
                </a:lnTo>
                <a:lnTo>
                  <a:pt x="532" y="20"/>
                </a:lnTo>
                <a:lnTo>
                  <a:pt x="532" y="20"/>
                </a:lnTo>
                <a:lnTo>
                  <a:pt x="532" y="18"/>
                </a:lnTo>
                <a:lnTo>
                  <a:pt x="532" y="18"/>
                </a:lnTo>
                <a:lnTo>
                  <a:pt x="524" y="16"/>
                </a:lnTo>
                <a:lnTo>
                  <a:pt x="520" y="12"/>
                </a:lnTo>
                <a:lnTo>
                  <a:pt x="516" y="6"/>
                </a:lnTo>
                <a:lnTo>
                  <a:pt x="514" y="0"/>
                </a:lnTo>
                <a:lnTo>
                  <a:pt x="514" y="0"/>
                </a:lnTo>
                <a:lnTo>
                  <a:pt x="514" y="0"/>
                </a:lnTo>
                <a:lnTo>
                  <a:pt x="514" y="0"/>
                </a:lnTo>
                <a:lnTo>
                  <a:pt x="512" y="0"/>
                </a:lnTo>
                <a:lnTo>
                  <a:pt x="512" y="0"/>
                </a:lnTo>
                <a:lnTo>
                  <a:pt x="512" y="6"/>
                </a:lnTo>
                <a:lnTo>
                  <a:pt x="508" y="12"/>
                </a:lnTo>
                <a:lnTo>
                  <a:pt x="502" y="16"/>
                </a:lnTo>
                <a:lnTo>
                  <a:pt x="496" y="18"/>
                </a:lnTo>
                <a:lnTo>
                  <a:pt x="496" y="18"/>
                </a:lnTo>
                <a:lnTo>
                  <a:pt x="494" y="20"/>
                </a:lnTo>
                <a:lnTo>
                  <a:pt x="494" y="20"/>
                </a:lnTo>
                <a:lnTo>
                  <a:pt x="496" y="20"/>
                </a:lnTo>
                <a:lnTo>
                  <a:pt x="496" y="20"/>
                </a:lnTo>
                <a:lnTo>
                  <a:pt x="502" y="24"/>
                </a:lnTo>
                <a:lnTo>
                  <a:pt x="508" y="28"/>
                </a:lnTo>
                <a:lnTo>
                  <a:pt x="512" y="32"/>
                </a:lnTo>
                <a:lnTo>
                  <a:pt x="512" y="40"/>
                </a:lnTo>
                <a:lnTo>
                  <a:pt x="512" y="40"/>
                </a:lnTo>
                <a:lnTo>
                  <a:pt x="514" y="40"/>
                </a:lnTo>
                <a:lnTo>
                  <a:pt x="514" y="40"/>
                </a:lnTo>
                <a:lnTo>
                  <a:pt x="514" y="40"/>
                </a:lnTo>
                <a:lnTo>
                  <a:pt x="514" y="40"/>
                </a:lnTo>
                <a:lnTo>
                  <a:pt x="516" y="32"/>
                </a:lnTo>
                <a:lnTo>
                  <a:pt x="520" y="28"/>
                </a:lnTo>
                <a:lnTo>
                  <a:pt x="524" y="22"/>
                </a:lnTo>
                <a:lnTo>
                  <a:pt x="532" y="20"/>
                </a:lnTo>
                <a:close/>
                <a:moveTo>
                  <a:pt x="476" y="20"/>
                </a:moveTo>
                <a:lnTo>
                  <a:pt x="476" y="20"/>
                </a:lnTo>
                <a:lnTo>
                  <a:pt x="478" y="20"/>
                </a:lnTo>
                <a:lnTo>
                  <a:pt x="478" y="20"/>
                </a:lnTo>
                <a:lnTo>
                  <a:pt x="476" y="18"/>
                </a:lnTo>
                <a:lnTo>
                  <a:pt x="476" y="18"/>
                </a:lnTo>
                <a:lnTo>
                  <a:pt x="470" y="16"/>
                </a:lnTo>
                <a:lnTo>
                  <a:pt x="464" y="12"/>
                </a:lnTo>
                <a:lnTo>
                  <a:pt x="460" y="6"/>
                </a:lnTo>
                <a:lnTo>
                  <a:pt x="460" y="0"/>
                </a:lnTo>
                <a:lnTo>
                  <a:pt x="460" y="0"/>
                </a:lnTo>
                <a:lnTo>
                  <a:pt x="458" y="0"/>
                </a:lnTo>
                <a:lnTo>
                  <a:pt x="458" y="0"/>
                </a:lnTo>
                <a:lnTo>
                  <a:pt x="458" y="0"/>
                </a:lnTo>
                <a:lnTo>
                  <a:pt x="458" y="0"/>
                </a:lnTo>
                <a:lnTo>
                  <a:pt x="456" y="6"/>
                </a:lnTo>
                <a:lnTo>
                  <a:pt x="452" y="12"/>
                </a:lnTo>
                <a:lnTo>
                  <a:pt x="448" y="16"/>
                </a:lnTo>
                <a:lnTo>
                  <a:pt x="440" y="18"/>
                </a:lnTo>
                <a:lnTo>
                  <a:pt x="440" y="18"/>
                </a:lnTo>
                <a:lnTo>
                  <a:pt x="440" y="20"/>
                </a:lnTo>
                <a:lnTo>
                  <a:pt x="440" y="20"/>
                </a:lnTo>
                <a:lnTo>
                  <a:pt x="440" y="20"/>
                </a:lnTo>
                <a:lnTo>
                  <a:pt x="440" y="20"/>
                </a:lnTo>
                <a:lnTo>
                  <a:pt x="448" y="24"/>
                </a:lnTo>
                <a:lnTo>
                  <a:pt x="452" y="28"/>
                </a:lnTo>
                <a:lnTo>
                  <a:pt x="456" y="32"/>
                </a:lnTo>
                <a:lnTo>
                  <a:pt x="458" y="40"/>
                </a:lnTo>
                <a:lnTo>
                  <a:pt x="458" y="40"/>
                </a:lnTo>
                <a:lnTo>
                  <a:pt x="458" y="40"/>
                </a:lnTo>
                <a:lnTo>
                  <a:pt x="458" y="40"/>
                </a:lnTo>
                <a:lnTo>
                  <a:pt x="460" y="40"/>
                </a:lnTo>
                <a:lnTo>
                  <a:pt x="460" y="40"/>
                </a:lnTo>
                <a:lnTo>
                  <a:pt x="460" y="32"/>
                </a:lnTo>
                <a:lnTo>
                  <a:pt x="464" y="28"/>
                </a:lnTo>
                <a:lnTo>
                  <a:pt x="470" y="22"/>
                </a:lnTo>
                <a:lnTo>
                  <a:pt x="476" y="20"/>
                </a:lnTo>
                <a:close/>
                <a:moveTo>
                  <a:pt x="422" y="20"/>
                </a:moveTo>
                <a:lnTo>
                  <a:pt x="422" y="20"/>
                </a:lnTo>
                <a:lnTo>
                  <a:pt x="422" y="20"/>
                </a:lnTo>
                <a:lnTo>
                  <a:pt x="422" y="20"/>
                </a:lnTo>
                <a:lnTo>
                  <a:pt x="422" y="18"/>
                </a:lnTo>
                <a:lnTo>
                  <a:pt x="422" y="18"/>
                </a:lnTo>
                <a:lnTo>
                  <a:pt x="414" y="16"/>
                </a:lnTo>
                <a:lnTo>
                  <a:pt x="410" y="12"/>
                </a:lnTo>
                <a:lnTo>
                  <a:pt x="406" y="6"/>
                </a:lnTo>
                <a:lnTo>
                  <a:pt x="404" y="0"/>
                </a:lnTo>
                <a:lnTo>
                  <a:pt x="404" y="0"/>
                </a:lnTo>
                <a:lnTo>
                  <a:pt x="404" y="0"/>
                </a:lnTo>
                <a:lnTo>
                  <a:pt x="404" y="0"/>
                </a:lnTo>
                <a:lnTo>
                  <a:pt x="402" y="0"/>
                </a:lnTo>
                <a:lnTo>
                  <a:pt x="402" y="0"/>
                </a:lnTo>
                <a:lnTo>
                  <a:pt x="402" y="6"/>
                </a:lnTo>
                <a:lnTo>
                  <a:pt x="398" y="12"/>
                </a:lnTo>
                <a:lnTo>
                  <a:pt x="392" y="16"/>
                </a:lnTo>
                <a:lnTo>
                  <a:pt x="386" y="18"/>
                </a:lnTo>
                <a:lnTo>
                  <a:pt x="386" y="18"/>
                </a:lnTo>
                <a:lnTo>
                  <a:pt x="384" y="20"/>
                </a:lnTo>
                <a:lnTo>
                  <a:pt x="384" y="20"/>
                </a:lnTo>
                <a:lnTo>
                  <a:pt x="386" y="20"/>
                </a:lnTo>
                <a:lnTo>
                  <a:pt x="386" y="20"/>
                </a:lnTo>
                <a:lnTo>
                  <a:pt x="392" y="24"/>
                </a:lnTo>
                <a:lnTo>
                  <a:pt x="398" y="28"/>
                </a:lnTo>
                <a:lnTo>
                  <a:pt x="402" y="32"/>
                </a:lnTo>
                <a:lnTo>
                  <a:pt x="402" y="40"/>
                </a:lnTo>
                <a:lnTo>
                  <a:pt x="402" y="40"/>
                </a:lnTo>
                <a:lnTo>
                  <a:pt x="404" y="40"/>
                </a:lnTo>
                <a:lnTo>
                  <a:pt x="404" y="40"/>
                </a:lnTo>
                <a:lnTo>
                  <a:pt x="404" y="40"/>
                </a:lnTo>
                <a:lnTo>
                  <a:pt x="404" y="40"/>
                </a:lnTo>
                <a:lnTo>
                  <a:pt x="406" y="32"/>
                </a:lnTo>
                <a:lnTo>
                  <a:pt x="410" y="28"/>
                </a:lnTo>
                <a:lnTo>
                  <a:pt x="414" y="22"/>
                </a:lnTo>
                <a:lnTo>
                  <a:pt x="422" y="20"/>
                </a:lnTo>
                <a:close/>
                <a:moveTo>
                  <a:pt x="366" y="20"/>
                </a:moveTo>
                <a:lnTo>
                  <a:pt x="366" y="20"/>
                </a:lnTo>
                <a:lnTo>
                  <a:pt x="368" y="20"/>
                </a:lnTo>
                <a:lnTo>
                  <a:pt x="368" y="20"/>
                </a:lnTo>
                <a:lnTo>
                  <a:pt x="366" y="18"/>
                </a:lnTo>
                <a:lnTo>
                  <a:pt x="366" y="18"/>
                </a:lnTo>
                <a:lnTo>
                  <a:pt x="360" y="16"/>
                </a:lnTo>
                <a:lnTo>
                  <a:pt x="354" y="12"/>
                </a:lnTo>
                <a:lnTo>
                  <a:pt x="350" y="6"/>
                </a:lnTo>
                <a:lnTo>
                  <a:pt x="350" y="0"/>
                </a:lnTo>
                <a:lnTo>
                  <a:pt x="350" y="0"/>
                </a:lnTo>
                <a:lnTo>
                  <a:pt x="348" y="0"/>
                </a:lnTo>
                <a:lnTo>
                  <a:pt x="348" y="0"/>
                </a:lnTo>
                <a:lnTo>
                  <a:pt x="348" y="0"/>
                </a:lnTo>
                <a:lnTo>
                  <a:pt x="348" y="0"/>
                </a:lnTo>
                <a:lnTo>
                  <a:pt x="346" y="6"/>
                </a:lnTo>
                <a:lnTo>
                  <a:pt x="342" y="12"/>
                </a:lnTo>
                <a:lnTo>
                  <a:pt x="336" y="16"/>
                </a:lnTo>
                <a:lnTo>
                  <a:pt x="330" y="18"/>
                </a:lnTo>
                <a:lnTo>
                  <a:pt x="330" y="18"/>
                </a:lnTo>
                <a:lnTo>
                  <a:pt x="330" y="20"/>
                </a:lnTo>
                <a:lnTo>
                  <a:pt x="330" y="20"/>
                </a:lnTo>
                <a:lnTo>
                  <a:pt x="330" y="20"/>
                </a:lnTo>
                <a:lnTo>
                  <a:pt x="330" y="20"/>
                </a:lnTo>
                <a:lnTo>
                  <a:pt x="336" y="24"/>
                </a:lnTo>
                <a:lnTo>
                  <a:pt x="342" y="28"/>
                </a:lnTo>
                <a:lnTo>
                  <a:pt x="346" y="32"/>
                </a:lnTo>
                <a:lnTo>
                  <a:pt x="348" y="40"/>
                </a:lnTo>
                <a:lnTo>
                  <a:pt x="348" y="40"/>
                </a:lnTo>
                <a:lnTo>
                  <a:pt x="348" y="40"/>
                </a:lnTo>
                <a:lnTo>
                  <a:pt x="348" y="40"/>
                </a:lnTo>
                <a:lnTo>
                  <a:pt x="350" y="40"/>
                </a:lnTo>
                <a:lnTo>
                  <a:pt x="350" y="40"/>
                </a:lnTo>
                <a:lnTo>
                  <a:pt x="350" y="32"/>
                </a:lnTo>
                <a:lnTo>
                  <a:pt x="354" y="28"/>
                </a:lnTo>
                <a:lnTo>
                  <a:pt x="360" y="22"/>
                </a:lnTo>
                <a:lnTo>
                  <a:pt x="366" y="20"/>
                </a:lnTo>
                <a:close/>
                <a:moveTo>
                  <a:pt x="312" y="20"/>
                </a:moveTo>
                <a:lnTo>
                  <a:pt x="312" y="20"/>
                </a:lnTo>
                <a:lnTo>
                  <a:pt x="312" y="20"/>
                </a:lnTo>
                <a:lnTo>
                  <a:pt x="312" y="20"/>
                </a:lnTo>
                <a:lnTo>
                  <a:pt x="312" y="18"/>
                </a:lnTo>
                <a:lnTo>
                  <a:pt x="312" y="18"/>
                </a:lnTo>
                <a:lnTo>
                  <a:pt x="304" y="16"/>
                </a:lnTo>
                <a:lnTo>
                  <a:pt x="300" y="12"/>
                </a:lnTo>
                <a:lnTo>
                  <a:pt x="296" y="6"/>
                </a:lnTo>
                <a:lnTo>
                  <a:pt x="294" y="0"/>
                </a:lnTo>
                <a:lnTo>
                  <a:pt x="294" y="0"/>
                </a:lnTo>
                <a:lnTo>
                  <a:pt x="294" y="0"/>
                </a:lnTo>
                <a:lnTo>
                  <a:pt x="294" y="0"/>
                </a:lnTo>
                <a:lnTo>
                  <a:pt x="292" y="0"/>
                </a:lnTo>
                <a:lnTo>
                  <a:pt x="292" y="0"/>
                </a:lnTo>
                <a:lnTo>
                  <a:pt x="290" y="6"/>
                </a:lnTo>
                <a:lnTo>
                  <a:pt x="288" y="12"/>
                </a:lnTo>
                <a:lnTo>
                  <a:pt x="282" y="16"/>
                </a:lnTo>
                <a:lnTo>
                  <a:pt x="276" y="18"/>
                </a:lnTo>
                <a:lnTo>
                  <a:pt x="276" y="18"/>
                </a:lnTo>
                <a:lnTo>
                  <a:pt x="274" y="20"/>
                </a:lnTo>
                <a:lnTo>
                  <a:pt x="274" y="20"/>
                </a:lnTo>
                <a:lnTo>
                  <a:pt x="276" y="20"/>
                </a:lnTo>
                <a:lnTo>
                  <a:pt x="276" y="20"/>
                </a:lnTo>
                <a:lnTo>
                  <a:pt x="282" y="24"/>
                </a:lnTo>
                <a:lnTo>
                  <a:pt x="288" y="28"/>
                </a:lnTo>
                <a:lnTo>
                  <a:pt x="292" y="32"/>
                </a:lnTo>
                <a:lnTo>
                  <a:pt x="292" y="40"/>
                </a:lnTo>
                <a:lnTo>
                  <a:pt x="292" y="40"/>
                </a:lnTo>
                <a:lnTo>
                  <a:pt x="294" y="40"/>
                </a:lnTo>
                <a:lnTo>
                  <a:pt x="294" y="40"/>
                </a:lnTo>
                <a:lnTo>
                  <a:pt x="294" y="40"/>
                </a:lnTo>
                <a:lnTo>
                  <a:pt x="294" y="40"/>
                </a:lnTo>
                <a:lnTo>
                  <a:pt x="296" y="32"/>
                </a:lnTo>
                <a:lnTo>
                  <a:pt x="300" y="28"/>
                </a:lnTo>
                <a:lnTo>
                  <a:pt x="304" y="22"/>
                </a:lnTo>
                <a:lnTo>
                  <a:pt x="312" y="20"/>
                </a:lnTo>
                <a:close/>
                <a:moveTo>
                  <a:pt x="256" y="20"/>
                </a:moveTo>
                <a:lnTo>
                  <a:pt x="256" y="20"/>
                </a:lnTo>
                <a:lnTo>
                  <a:pt x="258" y="20"/>
                </a:lnTo>
                <a:lnTo>
                  <a:pt x="258" y="20"/>
                </a:lnTo>
                <a:lnTo>
                  <a:pt x="256" y="18"/>
                </a:lnTo>
                <a:lnTo>
                  <a:pt x="256" y="18"/>
                </a:lnTo>
                <a:lnTo>
                  <a:pt x="250" y="16"/>
                </a:lnTo>
                <a:lnTo>
                  <a:pt x="244" y="12"/>
                </a:lnTo>
                <a:lnTo>
                  <a:pt x="240" y="6"/>
                </a:lnTo>
                <a:lnTo>
                  <a:pt x="240" y="0"/>
                </a:lnTo>
                <a:lnTo>
                  <a:pt x="240" y="0"/>
                </a:lnTo>
                <a:lnTo>
                  <a:pt x="238" y="0"/>
                </a:lnTo>
                <a:lnTo>
                  <a:pt x="238" y="0"/>
                </a:lnTo>
                <a:lnTo>
                  <a:pt x="238" y="0"/>
                </a:lnTo>
                <a:lnTo>
                  <a:pt x="238" y="0"/>
                </a:lnTo>
                <a:lnTo>
                  <a:pt x="236" y="6"/>
                </a:lnTo>
                <a:lnTo>
                  <a:pt x="232" y="12"/>
                </a:lnTo>
                <a:lnTo>
                  <a:pt x="226" y="16"/>
                </a:lnTo>
                <a:lnTo>
                  <a:pt x="220" y="18"/>
                </a:lnTo>
                <a:lnTo>
                  <a:pt x="220" y="18"/>
                </a:lnTo>
                <a:lnTo>
                  <a:pt x="220" y="20"/>
                </a:lnTo>
                <a:lnTo>
                  <a:pt x="220" y="20"/>
                </a:lnTo>
                <a:lnTo>
                  <a:pt x="220" y="20"/>
                </a:lnTo>
                <a:lnTo>
                  <a:pt x="220" y="20"/>
                </a:lnTo>
                <a:lnTo>
                  <a:pt x="226" y="24"/>
                </a:lnTo>
                <a:lnTo>
                  <a:pt x="232" y="28"/>
                </a:lnTo>
                <a:lnTo>
                  <a:pt x="236" y="32"/>
                </a:lnTo>
                <a:lnTo>
                  <a:pt x="238" y="40"/>
                </a:lnTo>
                <a:lnTo>
                  <a:pt x="238" y="40"/>
                </a:lnTo>
                <a:lnTo>
                  <a:pt x="238" y="40"/>
                </a:lnTo>
                <a:lnTo>
                  <a:pt x="238" y="40"/>
                </a:lnTo>
                <a:lnTo>
                  <a:pt x="240" y="40"/>
                </a:lnTo>
                <a:lnTo>
                  <a:pt x="240" y="40"/>
                </a:lnTo>
                <a:lnTo>
                  <a:pt x="240" y="32"/>
                </a:lnTo>
                <a:lnTo>
                  <a:pt x="244" y="28"/>
                </a:lnTo>
                <a:lnTo>
                  <a:pt x="250" y="22"/>
                </a:lnTo>
                <a:lnTo>
                  <a:pt x="256" y="20"/>
                </a:lnTo>
                <a:close/>
                <a:moveTo>
                  <a:pt x="202" y="20"/>
                </a:moveTo>
                <a:lnTo>
                  <a:pt x="202" y="20"/>
                </a:lnTo>
                <a:lnTo>
                  <a:pt x="202" y="20"/>
                </a:lnTo>
                <a:lnTo>
                  <a:pt x="202" y="20"/>
                </a:lnTo>
                <a:lnTo>
                  <a:pt x="202" y="18"/>
                </a:lnTo>
                <a:lnTo>
                  <a:pt x="202" y="18"/>
                </a:lnTo>
                <a:lnTo>
                  <a:pt x="194" y="16"/>
                </a:lnTo>
                <a:lnTo>
                  <a:pt x="190" y="12"/>
                </a:lnTo>
                <a:lnTo>
                  <a:pt x="186" y="6"/>
                </a:lnTo>
                <a:lnTo>
                  <a:pt x="184" y="0"/>
                </a:lnTo>
                <a:lnTo>
                  <a:pt x="184" y="0"/>
                </a:lnTo>
                <a:lnTo>
                  <a:pt x="184" y="0"/>
                </a:lnTo>
                <a:lnTo>
                  <a:pt x="184" y="0"/>
                </a:lnTo>
                <a:lnTo>
                  <a:pt x="182" y="0"/>
                </a:lnTo>
                <a:lnTo>
                  <a:pt x="182" y="0"/>
                </a:lnTo>
                <a:lnTo>
                  <a:pt x="180" y="6"/>
                </a:lnTo>
                <a:lnTo>
                  <a:pt x="178" y="12"/>
                </a:lnTo>
                <a:lnTo>
                  <a:pt x="172" y="16"/>
                </a:lnTo>
                <a:lnTo>
                  <a:pt x="166" y="18"/>
                </a:lnTo>
                <a:lnTo>
                  <a:pt x="166" y="18"/>
                </a:lnTo>
                <a:lnTo>
                  <a:pt x="164" y="20"/>
                </a:lnTo>
                <a:lnTo>
                  <a:pt x="164" y="20"/>
                </a:lnTo>
                <a:lnTo>
                  <a:pt x="166" y="20"/>
                </a:lnTo>
                <a:lnTo>
                  <a:pt x="166" y="20"/>
                </a:lnTo>
                <a:lnTo>
                  <a:pt x="172" y="24"/>
                </a:lnTo>
                <a:lnTo>
                  <a:pt x="178" y="28"/>
                </a:lnTo>
                <a:lnTo>
                  <a:pt x="180" y="32"/>
                </a:lnTo>
                <a:lnTo>
                  <a:pt x="182" y="40"/>
                </a:lnTo>
                <a:lnTo>
                  <a:pt x="182" y="40"/>
                </a:lnTo>
                <a:lnTo>
                  <a:pt x="184" y="40"/>
                </a:lnTo>
                <a:lnTo>
                  <a:pt x="184" y="40"/>
                </a:lnTo>
                <a:lnTo>
                  <a:pt x="184" y="40"/>
                </a:lnTo>
                <a:lnTo>
                  <a:pt x="184" y="40"/>
                </a:lnTo>
                <a:lnTo>
                  <a:pt x="186" y="32"/>
                </a:lnTo>
                <a:lnTo>
                  <a:pt x="190" y="28"/>
                </a:lnTo>
                <a:lnTo>
                  <a:pt x="194" y="22"/>
                </a:lnTo>
                <a:lnTo>
                  <a:pt x="202" y="20"/>
                </a:lnTo>
                <a:close/>
                <a:moveTo>
                  <a:pt x="146" y="20"/>
                </a:moveTo>
                <a:lnTo>
                  <a:pt x="146" y="20"/>
                </a:lnTo>
                <a:lnTo>
                  <a:pt x="148" y="20"/>
                </a:lnTo>
                <a:lnTo>
                  <a:pt x="148" y="20"/>
                </a:lnTo>
                <a:lnTo>
                  <a:pt x="146" y="18"/>
                </a:lnTo>
                <a:lnTo>
                  <a:pt x="146" y="18"/>
                </a:lnTo>
                <a:lnTo>
                  <a:pt x="140" y="16"/>
                </a:lnTo>
                <a:lnTo>
                  <a:pt x="134" y="12"/>
                </a:lnTo>
                <a:lnTo>
                  <a:pt x="130" y="6"/>
                </a:lnTo>
                <a:lnTo>
                  <a:pt x="130" y="0"/>
                </a:lnTo>
                <a:lnTo>
                  <a:pt x="130" y="0"/>
                </a:lnTo>
                <a:lnTo>
                  <a:pt x="128" y="0"/>
                </a:lnTo>
                <a:lnTo>
                  <a:pt x="128" y="0"/>
                </a:lnTo>
                <a:lnTo>
                  <a:pt x="128" y="0"/>
                </a:lnTo>
                <a:lnTo>
                  <a:pt x="128" y="0"/>
                </a:lnTo>
                <a:lnTo>
                  <a:pt x="126" y="6"/>
                </a:lnTo>
                <a:lnTo>
                  <a:pt x="122" y="12"/>
                </a:lnTo>
                <a:lnTo>
                  <a:pt x="116" y="16"/>
                </a:lnTo>
                <a:lnTo>
                  <a:pt x="110" y="18"/>
                </a:lnTo>
                <a:lnTo>
                  <a:pt x="110" y="18"/>
                </a:lnTo>
                <a:lnTo>
                  <a:pt x="110" y="20"/>
                </a:lnTo>
                <a:lnTo>
                  <a:pt x="110" y="20"/>
                </a:lnTo>
                <a:lnTo>
                  <a:pt x="110" y="20"/>
                </a:lnTo>
                <a:lnTo>
                  <a:pt x="110" y="20"/>
                </a:lnTo>
                <a:lnTo>
                  <a:pt x="116" y="24"/>
                </a:lnTo>
                <a:lnTo>
                  <a:pt x="122" y="28"/>
                </a:lnTo>
                <a:lnTo>
                  <a:pt x="126" y="32"/>
                </a:lnTo>
                <a:lnTo>
                  <a:pt x="128" y="40"/>
                </a:lnTo>
                <a:lnTo>
                  <a:pt x="128" y="40"/>
                </a:lnTo>
                <a:lnTo>
                  <a:pt x="128" y="40"/>
                </a:lnTo>
                <a:lnTo>
                  <a:pt x="128" y="40"/>
                </a:lnTo>
                <a:lnTo>
                  <a:pt x="130" y="40"/>
                </a:lnTo>
                <a:lnTo>
                  <a:pt x="130" y="40"/>
                </a:lnTo>
                <a:lnTo>
                  <a:pt x="130" y="32"/>
                </a:lnTo>
                <a:lnTo>
                  <a:pt x="134" y="28"/>
                </a:lnTo>
                <a:lnTo>
                  <a:pt x="140" y="22"/>
                </a:lnTo>
                <a:lnTo>
                  <a:pt x="146" y="20"/>
                </a:lnTo>
                <a:close/>
                <a:moveTo>
                  <a:pt x="92" y="20"/>
                </a:moveTo>
                <a:lnTo>
                  <a:pt x="92" y="20"/>
                </a:lnTo>
                <a:lnTo>
                  <a:pt x="92" y="20"/>
                </a:lnTo>
                <a:lnTo>
                  <a:pt x="92" y="20"/>
                </a:lnTo>
                <a:lnTo>
                  <a:pt x="92" y="18"/>
                </a:lnTo>
                <a:lnTo>
                  <a:pt x="92" y="18"/>
                </a:lnTo>
                <a:lnTo>
                  <a:pt x="84" y="16"/>
                </a:lnTo>
                <a:lnTo>
                  <a:pt x="80" y="12"/>
                </a:lnTo>
                <a:lnTo>
                  <a:pt x="76" y="6"/>
                </a:lnTo>
                <a:lnTo>
                  <a:pt x="74" y="0"/>
                </a:lnTo>
                <a:lnTo>
                  <a:pt x="74" y="0"/>
                </a:lnTo>
                <a:lnTo>
                  <a:pt x="74" y="0"/>
                </a:lnTo>
                <a:lnTo>
                  <a:pt x="74" y="0"/>
                </a:lnTo>
                <a:lnTo>
                  <a:pt x="72" y="0"/>
                </a:lnTo>
                <a:lnTo>
                  <a:pt x="72" y="0"/>
                </a:lnTo>
                <a:lnTo>
                  <a:pt x="70" y="6"/>
                </a:lnTo>
                <a:lnTo>
                  <a:pt x="68" y="12"/>
                </a:lnTo>
                <a:lnTo>
                  <a:pt x="62" y="16"/>
                </a:lnTo>
                <a:lnTo>
                  <a:pt x="56" y="18"/>
                </a:lnTo>
                <a:lnTo>
                  <a:pt x="56" y="18"/>
                </a:lnTo>
                <a:lnTo>
                  <a:pt x="54" y="20"/>
                </a:lnTo>
                <a:lnTo>
                  <a:pt x="54" y="20"/>
                </a:lnTo>
                <a:lnTo>
                  <a:pt x="56" y="20"/>
                </a:lnTo>
                <a:lnTo>
                  <a:pt x="56" y="20"/>
                </a:lnTo>
                <a:lnTo>
                  <a:pt x="62" y="24"/>
                </a:lnTo>
                <a:lnTo>
                  <a:pt x="68" y="28"/>
                </a:lnTo>
                <a:lnTo>
                  <a:pt x="70" y="32"/>
                </a:lnTo>
                <a:lnTo>
                  <a:pt x="72" y="40"/>
                </a:lnTo>
                <a:lnTo>
                  <a:pt x="72" y="40"/>
                </a:lnTo>
                <a:lnTo>
                  <a:pt x="74" y="40"/>
                </a:lnTo>
                <a:lnTo>
                  <a:pt x="74" y="40"/>
                </a:lnTo>
                <a:lnTo>
                  <a:pt x="74" y="40"/>
                </a:lnTo>
                <a:lnTo>
                  <a:pt x="74" y="40"/>
                </a:lnTo>
                <a:lnTo>
                  <a:pt x="76" y="32"/>
                </a:lnTo>
                <a:lnTo>
                  <a:pt x="80" y="28"/>
                </a:lnTo>
                <a:lnTo>
                  <a:pt x="84" y="22"/>
                </a:lnTo>
                <a:lnTo>
                  <a:pt x="92" y="20"/>
                </a:lnTo>
                <a:close/>
                <a:moveTo>
                  <a:pt x="36" y="20"/>
                </a:moveTo>
                <a:lnTo>
                  <a:pt x="36" y="20"/>
                </a:lnTo>
                <a:lnTo>
                  <a:pt x="36" y="20"/>
                </a:lnTo>
                <a:lnTo>
                  <a:pt x="36" y="20"/>
                </a:lnTo>
                <a:lnTo>
                  <a:pt x="36" y="18"/>
                </a:lnTo>
                <a:lnTo>
                  <a:pt x="36" y="18"/>
                </a:lnTo>
                <a:lnTo>
                  <a:pt x="30" y="16"/>
                </a:lnTo>
                <a:lnTo>
                  <a:pt x="24" y="12"/>
                </a:lnTo>
                <a:lnTo>
                  <a:pt x="20" y="6"/>
                </a:lnTo>
                <a:lnTo>
                  <a:pt x="20" y="0"/>
                </a:lnTo>
                <a:lnTo>
                  <a:pt x="20" y="0"/>
                </a:lnTo>
                <a:lnTo>
                  <a:pt x="18" y="0"/>
                </a:lnTo>
                <a:lnTo>
                  <a:pt x="18" y="0"/>
                </a:lnTo>
                <a:lnTo>
                  <a:pt x="18" y="0"/>
                </a:lnTo>
                <a:lnTo>
                  <a:pt x="18" y="0"/>
                </a:lnTo>
                <a:lnTo>
                  <a:pt x="16" y="6"/>
                </a:lnTo>
                <a:lnTo>
                  <a:pt x="12" y="12"/>
                </a:lnTo>
                <a:lnTo>
                  <a:pt x="6" y="16"/>
                </a:lnTo>
                <a:lnTo>
                  <a:pt x="0" y="18"/>
                </a:lnTo>
                <a:lnTo>
                  <a:pt x="0" y="18"/>
                </a:lnTo>
                <a:lnTo>
                  <a:pt x="0" y="20"/>
                </a:lnTo>
                <a:lnTo>
                  <a:pt x="0" y="20"/>
                </a:lnTo>
                <a:lnTo>
                  <a:pt x="0" y="20"/>
                </a:lnTo>
                <a:lnTo>
                  <a:pt x="0" y="20"/>
                </a:lnTo>
                <a:lnTo>
                  <a:pt x="6" y="24"/>
                </a:lnTo>
                <a:lnTo>
                  <a:pt x="12" y="28"/>
                </a:lnTo>
                <a:lnTo>
                  <a:pt x="16" y="32"/>
                </a:lnTo>
                <a:lnTo>
                  <a:pt x="18" y="40"/>
                </a:lnTo>
                <a:lnTo>
                  <a:pt x="18" y="40"/>
                </a:lnTo>
                <a:lnTo>
                  <a:pt x="18" y="40"/>
                </a:lnTo>
                <a:lnTo>
                  <a:pt x="18" y="40"/>
                </a:lnTo>
                <a:lnTo>
                  <a:pt x="20" y="40"/>
                </a:lnTo>
                <a:lnTo>
                  <a:pt x="20" y="40"/>
                </a:lnTo>
                <a:lnTo>
                  <a:pt x="20" y="32"/>
                </a:lnTo>
                <a:lnTo>
                  <a:pt x="24" y="28"/>
                </a:lnTo>
                <a:lnTo>
                  <a:pt x="30" y="22"/>
                </a:lnTo>
                <a:lnTo>
                  <a:pt x="36" y="20"/>
                </a:lnTo>
                <a:close/>
              </a:path>
            </a:pathLst>
          </a:custGeom>
          <a:solidFill>
            <a:schemeClr val="accent1"/>
          </a:solidFill>
          <a:ln>
            <a:noFill/>
          </a:ln>
        </p:spPr>
        <p:txBody>
          <a:bodyPr/>
          <a:lstStyle/>
          <a:p>
            <a:pPr fontAlgn="auto">
              <a:spcBef>
                <a:spcPts val="0"/>
              </a:spcBef>
              <a:spcAft>
                <a:spcPts val="0"/>
              </a:spcAft>
              <a:defRPr/>
            </a:pPr>
            <a:endParaRPr lang="de-CH">
              <a:latin typeface="+mn-lt"/>
            </a:endParaRPr>
          </a:p>
        </p:txBody>
      </p:sp>
      <p:sp>
        <p:nvSpPr>
          <p:cNvPr id="2" name="Title 1"/>
          <p:cNvSpPr>
            <a:spLocks noGrp="1"/>
          </p:cNvSpPr>
          <p:nvPr>
            <p:ph type="title"/>
          </p:nvPr>
        </p:nvSpPr>
        <p:spPr/>
        <p:txBody>
          <a:bodyPr/>
          <a:lstStyle/>
          <a:p>
            <a:r>
              <a:rPr lang="ru-RU" smtClean="0"/>
              <a:t>Образец заголовка</a:t>
            </a:r>
            <a:endParaRPr lang="en-GB"/>
          </a:p>
        </p:txBody>
      </p:sp>
      <p:sp>
        <p:nvSpPr>
          <p:cNvPr id="4" name="Footer Placeholder 4"/>
          <p:cNvSpPr>
            <a:spLocks noGrp="1"/>
          </p:cNvSpPr>
          <p:nvPr>
            <p:ph type="ftr" sz="quarter" idx="10"/>
          </p:nvPr>
        </p:nvSpPr>
        <p:spPr/>
        <p:txBody>
          <a:bodyPr/>
          <a:lstStyle>
            <a:lvl1pPr algn="l">
              <a:defRPr dirty="0"/>
            </a:lvl1pPr>
          </a:lstStyle>
          <a:p>
            <a:pPr>
              <a:defRPr/>
            </a:pPr>
            <a:endParaRPr lang="en-GB"/>
          </a:p>
        </p:txBody>
      </p:sp>
      <p:sp>
        <p:nvSpPr>
          <p:cNvPr id="5" name="Slide Number Placeholder 5"/>
          <p:cNvSpPr>
            <a:spLocks noGrp="1"/>
          </p:cNvSpPr>
          <p:nvPr>
            <p:ph type="sldNum" sz="quarter" idx="11"/>
          </p:nvPr>
        </p:nvSpPr>
        <p:spPr/>
        <p:txBody>
          <a:bodyPr/>
          <a:lstStyle>
            <a:lvl1pPr>
              <a:defRPr/>
            </a:lvl1pPr>
          </a:lstStyle>
          <a:p>
            <a:pPr>
              <a:defRPr/>
            </a:pPr>
            <a:fld id="{CF7DF9CD-804D-49ED-BB6C-0BE3E2654B77}" type="slidenum">
              <a:rPr lang="en-GB"/>
              <a:pPr>
                <a:defRPr/>
              </a:pPr>
              <a:t>‹#›</a:t>
            </a:fld>
            <a:endParaRPr lang="en-GB" dirty="0"/>
          </a:p>
        </p:txBody>
      </p:sp>
    </p:spTree>
  </p:cSld>
  <p:clrMapOvr>
    <a:masterClrMapping/>
  </p:clrMapOvr>
  <p:transition spd="slow">
    <p:split orient="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en-GB"/>
          </a:p>
        </p:txBody>
      </p:sp>
      <p:sp>
        <p:nvSpPr>
          <p:cNvPr id="3" name="Slide Number Placeholder 5"/>
          <p:cNvSpPr>
            <a:spLocks noGrp="1"/>
          </p:cNvSpPr>
          <p:nvPr>
            <p:ph type="sldNum" sz="quarter" idx="11"/>
          </p:nvPr>
        </p:nvSpPr>
        <p:spPr/>
        <p:txBody>
          <a:bodyPr/>
          <a:lstStyle>
            <a:lvl1pPr>
              <a:defRPr/>
            </a:lvl1pPr>
          </a:lstStyle>
          <a:p>
            <a:pPr>
              <a:defRPr/>
            </a:pPr>
            <a:fld id="{9B83826E-3AC8-484C-B654-197098845AAC}" type="slidenum">
              <a:rPr lang="en-GB"/>
              <a:pPr>
                <a:defRPr/>
              </a:pPr>
              <a:t>‹#›</a:t>
            </a:fld>
            <a:endParaRPr lang="en-GB" dirty="0"/>
          </a:p>
        </p:txBody>
      </p:sp>
    </p:spTree>
  </p:cSld>
  <p:clrMapOvr>
    <a:masterClrMapping/>
  </p:clrMapOvr>
  <p:transition spd="slow">
    <p:split orient="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collage with Title">
    <p:spTree>
      <p:nvGrpSpPr>
        <p:cNvPr id="1" name=""/>
        <p:cNvGrpSpPr/>
        <p:nvPr/>
      </p:nvGrpSpPr>
      <p:grpSpPr>
        <a:xfrm>
          <a:off x="0" y="0"/>
          <a:ext cx="0" cy="0"/>
          <a:chOff x="0" y="0"/>
          <a:chExt cx="0" cy="0"/>
        </a:xfrm>
      </p:grpSpPr>
      <p:sp>
        <p:nvSpPr>
          <p:cNvPr id="9" name="Freeform 5"/>
          <p:cNvSpPr>
            <a:spLocks noEditPoints="1"/>
          </p:cNvSpPr>
          <p:nvPr userDrawn="1"/>
        </p:nvSpPr>
        <p:spPr bwMode="auto">
          <a:xfrm>
            <a:off x="576263" y="1160463"/>
            <a:ext cx="8267700" cy="63500"/>
          </a:xfrm>
          <a:custGeom>
            <a:avLst/>
            <a:gdLst>
              <a:gd name="T0" fmla="*/ 5124 w 5208"/>
              <a:gd name="T1" fmla="*/ 16 h 40"/>
              <a:gd name="T2" fmla="*/ 5092 w 5208"/>
              <a:gd name="T3" fmla="*/ 22 h 40"/>
              <a:gd name="T4" fmla="*/ 4964 w 5208"/>
              <a:gd name="T5" fmla="*/ 12 h 40"/>
              <a:gd name="T6" fmla="*/ 4920 w 5208"/>
              <a:gd name="T7" fmla="*/ 28 h 40"/>
              <a:gd name="T8" fmla="*/ 4802 w 5208"/>
              <a:gd name="T9" fmla="*/ 6 h 40"/>
              <a:gd name="T10" fmla="*/ 4752 w 5208"/>
              <a:gd name="T11" fmla="*/ 32 h 40"/>
              <a:gd name="T12" fmla="*/ 4640 w 5208"/>
              <a:gd name="T13" fmla="*/ 0 h 40"/>
              <a:gd name="T14" fmla="*/ 4586 w 5208"/>
              <a:gd name="T15" fmla="*/ 40 h 40"/>
              <a:gd name="T16" fmla="*/ 4474 w 5208"/>
              <a:gd name="T17" fmla="*/ 0 h 40"/>
              <a:gd name="T18" fmla="*/ 4420 w 5208"/>
              <a:gd name="T19" fmla="*/ 40 h 40"/>
              <a:gd name="T20" fmla="*/ 4310 w 5208"/>
              <a:gd name="T21" fmla="*/ 0 h 40"/>
              <a:gd name="T22" fmla="*/ 4254 w 5208"/>
              <a:gd name="T23" fmla="*/ 40 h 40"/>
              <a:gd name="T24" fmla="*/ 4144 w 5208"/>
              <a:gd name="T25" fmla="*/ 0 h 40"/>
              <a:gd name="T26" fmla="*/ 4090 w 5208"/>
              <a:gd name="T27" fmla="*/ 40 h 40"/>
              <a:gd name="T28" fmla="*/ 3980 w 5208"/>
              <a:gd name="T29" fmla="*/ 0 h 40"/>
              <a:gd name="T30" fmla="*/ 3924 w 5208"/>
              <a:gd name="T31" fmla="*/ 40 h 40"/>
              <a:gd name="T32" fmla="*/ 3816 w 5208"/>
              <a:gd name="T33" fmla="*/ 0 h 40"/>
              <a:gd name="T34" fmla="*/ 3758 w 5208"/>
              <a:gd name="T35" fmla="*/ 40 h 40"/>
              <a:gd name="T36" fmla="*/ 3652 w 5208"/>
              <a:gd name="T37" fmla="*/ 6 h 40"/>
              <a:gd name="T38" fmla="*/ 3592 w 5208"/>
              <a:gd name="T39" fmla="*/ 32 h 40"/>
              <a:gd name="T40" fmla="*/ 3490 w 5208"/>
              <a:gd name="T41" fmla="*/ 12 h 40"/>
              <a:gd name="T42" fmla="*/ 3424 w 5208"/>
              <a:gd name="T43" fmla="*/ 28 h 40"/>
              <a:gd name="T44" fmla="*/ 3330 w 5208"/>
              <a:gd name="T45" fmla="*/ 16 h 40"/>
              <a:gd name="T46" fmla="*/ 3252 w 5208"/>
              <a:gd name="T47" fmla="*/ 24 h 40"/>
              <a:gd name="T48" fmla="*/ 3172 w 5208"/>
              <a:gd name="T49" fmla="*/ 18 h 40"/>
              <a:gd name="T50" fmla="*/ 3082 w 5208"/>
              <a:gd name="T51" fmla="*/ 20 h 40"/>
              <a:gd name="T52" fmla="*/ 3008 w 5208"/>
              <a:gd name="T53" fmla="*/ 18 h 40"/>
              <a:gd name="T54" fmla="*/ 2916 w 5208"/>
              <a:gd name="T55" fmla="*/ 20 h 40"/>
              <a:gd name="T56" fmla="*/ 2842 w 5208"/>
              <a:gd name="T57" fmla="*/ 20 h 40"/>
              <a:gd name="T58" fmla="*/ 2750 w 5208"/>
              <a:gd name="T59" fmla="*/ 20 h 40"/>
              <a:gd name="T60" fmla="*/ 2678 w 5208"/>
              <a:gd name="T61" fmla="*/ 20 h 40"/>
              <a:gd name="T62" fmla="*/ 2586 w 5208"/>
              <a:gd name="T63" fmla="*/ 20 h 40"/>
              <a:gd name="T64" fmla="*/ 2512 w 5208"/>
              <a:gd name="T65" fmla="*/ 20 h 40"/>
              <a:gd name="T66" fmla="*/ 2420 w 5208"/>
              <a:gd name="T67" fmla="*/ 18 h 40"/>
              <a:gd name="T68" fmla="*/ 2348 w 5208"/>
              <a:gd name="T69" fmla="*/ 20 h 40"/>
              <a:gd name="T70" fmla="*/ 2256 w 5208"/>
              <a:gd name="T71" fmla="*/ 18 h 40"/>
              <a:gd name="T72" fmla="*/ 2238 w 5208"/>
              <a:gd name="T73" fmla="*/ 20 h 40"/>
              <a:gd name="T74" fmla="*/ 2098 w 5208"/>
              <a:gd name="T75" fmla="*/ 16 h 40"/>
              <a:gd name="T76" fmla="*/ 2066 w 5208"/>
              <a:gd name="T77" fmla="*/ 22 h 40"/>
              <a:gd name="T78" fmla="*/ 1938 w 5208"/>
              <a:gd name="T79" fmla="*/ 12 h 40"/>
              <a:gd name="T80" fmla="*/ 1894 w 5208"/>
              <a:gd name="T81" fmla="*/ 28 h 40"/>
              <a:gd name="T82" fmla="*/ 1776 w 5208"/>
              <a:gd name="T83" fmla="*/ 6 h 40"/>
              <a:gd name="T84" fmla="*/ 1726 w 5208"/>
              <a:gd name="T85" fmla="*/ 32 h 40"/>
              <a:gd name="T86" fmla="*/ 1614 w 5208"/>
              <a:gd name="T87" fmla="*/ 0 h 40"/>
              <a:gd name="T88" fmla="*/ 1560 w 5208"/>
              <a:gd name="T89" fmla="*/ 40 h 40"/>
              <a:gd name="T90" fmla="*/ 1448 w 5208"/>
              <a:gd name="T91" fmla="*/ 0 h 40"/>
              <a:gd name="T92" fmla="*/ 1394 w 5208"/>
              <a:gd name="T93" fmla="*/ 40 h 40"/>
              <a:gd name="T94" fmla="*/ 1284 w 5208"/>
              <a:gd name="T95" fmla="*/ 0 h 40"/>
              <a:gd name="T96" fmla="*/ 1228 w 5208"/>
              <a:gd name="T97" fmla="*/ 40 h 40"/>
              <a:gd name="T98" fmla="*/ 1118 w 5208"/>
              <a:gd name="T99" fmla="*/ 0 h 40"/>
              <a:gd name="T100" fmla="*/ 1064 w 5208"/>
              <a:gd name="T101" fmla="*/ 40 h 40"/>
              <a:gd name="T102" fmla="*/ 954 w 5208"/>
              <a:gd name="T103" fmla="*/ 0 h 40"/>
              <a:gd name="T104" fmla="*/ 898 w 5208"/>
              <a:gd name="T105" fmla="*/ 40 h 40"/>
              <a:gd name="T106" fmla="*/ 790 w 5208"/>
              <a:gd name="T107" fmla="*/ 0 h 40"/>
              <a:gd name="T108" fmla="*/ 732 w 5208"/>
              <a:gd name="T109" fmla="*/ 40 h 40"/>
              <a:gd name="T110" fmla="*/ 626 w 5208"/>
              <a:gd name="T111" fmla="*/ 6 h 40"/>
              <a:gd name="T112" fmla="*/ 566 w 5208"/>
              <a:gd name="T113" fmla="*/ 32 h 40"/>
              <a:gd name="T114" fmla="*/ 464 w 5208"/>
              <a:gd name="T115" fmla="*/ 12 h 40"/>
              <a:gd name="T116" fmla="*/ 398 w 5208"/>
              <a:gd name="T117" fmla="*/ 28 h 40"/>
              <a:gd name="T118" fmla="*/ 304 w 5208"/>
              <a:gd name="T119" fmla="*/ 16 h 40"/>
              <a:gd name="T120" fmla="*/ 226 w 5208"/>
              <a:gd name="T121" fmla="*/ 24 h 40"/>
              <a:gd name="T122" fmla="*/ 146 w 5208"/>
              <a:gd name="T123" fmla="*/ 18 h 40"/>
              <a:gd name="T124" fmla="*/ 56 w 5208"/>
              <a:gd name="T125"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08" h="40">
                <a:moveTo>
                  <a:pt x="5208" y="20"/>
                </a:moveTo>
                <a:lnTo>
                  <a:pt x="5208" y="20"/>
                </a:lnTo>
                <a:lnTo>
                  <a:pt x="5202" y="22"/>
                </a:lnTo>
                <a:lnTo>
                  <a:pt x="5196" y="28"/>
                </a:lnTo>
                <a:lnTo>
                  <a:pt x="5192" y="32"/>
                </a:lnTo>
                <a:lnTo>
                  <a:pt x="5190" y="40"/>
                </a:lnTo>
                <a:lnTo>
                  <a:pt x="5190" y="40"/>
                </a:lnTo>
                <a:lnTo>
                  <a:pt x="5190" y="40"/>
                </a:lnTo>
                <a:lnTo>
                  <a:pt x="5190" y="40"/>
                </a:lnTo>
                <a:lnTo>
                  <a:pt x="5190" y="40"/>
                </a:lnTo>
                <a:lnTo>
                  <a:pt x="5190" y="40"/>
                </a:lnTo>
                <a:lnTo>
                  <a:pt x="5188" y="32"/>
                </a:lnTo>
                <a:lnTo>
                  <a:pt x="5184" y="28"/>
                </a:lnTo>
                <a:lnTo>
                  <a:pt x="5178" y="24"/>
                </a:lnTo>
                <a:lnTo>
                  <a:pt x="5172" y="20"/>
                </a:lnTo>
                <a:lnTo>
                  <a:pt x="5172" y="20"/>
                </a:lnTo>
                <a:lnTo>
                  <a:pt x="5172" y="20"/>
                </a:lnTo>
                <a:lnTo>
                  <a:pt x="5172" y="20"/>
                </a:lnTo>
                <a:lnTo>
                  <a:pt x="5172" y="18"/>
                </a:lnTo>
                <a:lnTo>
                  <a:pt x="5172" y="18"/>
                </a:lnTo>
                <a:lnTo>
                  <a:pt x="5178" y="16"/>
                </a:lnTo>
                <a:lnTo>
                  <a:pt x="5184" y="12"/>
                </a:lnTo>
                <a:lnTo>
                  <a:pt x="5188" y="6"/>
                </a:lnTo>
                <a:lnTo>
                  <a:pt x="5190" y="0"/>
                </a:lnTo>
                <a:lnTo>
                  <a:pt x="5190" y="0"/>
                </a:lnTo>
                <a:lnTo>
                  <a:pt x="5190" y="0"/>
                </a:lnTo>
                <a:lnTo>
                  <a:pt x="5190" y="0"/>
                </a:lnTo>
                <a:lnTo>
                  <a:pt x="5190" y="0"/>
                </a:lnTo>
                <a:lnTo>
                  <a:pt x="5190" y="0"/>
                </a:lnTo>
                <a:lnTo>
                  <a:pt x="5192" y="6"/>
                </a:lnTo>
                <a:lnTo>
                  <a:pt x="5196" y="12"/>
                </a:lnTo>
                <a:lnTo>
                  <a:pt x="5202" y="16"/>
                </a:lnTo>
                <a:lnTo>
                  <a:pt x="5208" y="18"/>
                </a:lnTo>
                <a:lnTo>
                  <a:pt x="5208" y="18"/>
                </a:lnTo>
                <a:lnTo>
                  <a:pt x="5208" y="20"/>
                </a:lnTo>
                <a:lnTo>
                  <a:pt x="5208" y="20"/>
                </a:lnTo>
                <a:lnTo>
                  <a:pt x="5208" y="20"/>
                </a:lnTo>
                <a:close/>
                <a:moveTo>
                  <a:pt x="5152" y="20"/>
                </a:moveTo>
                <a:lnTo>
                  <a:pt x="5152" y="20"/>
                </a:lnTo>
                <a:lnTo>
                  <a:pt x="5154" y="20"/>
                </a:lnTo>
                <a:lnTo>
                  <a:pt x="5154" y="20"/>
                </a:lnTo>
                <a:lnTo>
                  <a:pt x="5152" y="18"/>
                </a:lnTo>
                <a:lnTo>
                  <a:pt x="5152" y="18"/>
                </a:lnTo>
                <a:lnTo>
                  <a:pt x="5146" y="16"/>
                </a:lnTo>
                <a:lnTo>
                  <a:pt x="5140" y="12"/>
                </a:lnTo>
                <a:lnTo>
                  <a:pt x="5138" y="6"/>
                </a:lnTo>
                <a:lnTo>
                  <a:pt x="5136" y="0"/>
                </a:lnTo>
                <a:lnTo>
                  <a:pt x="5136" y="0"/>
                </a:lnTo>
                <a:lnTo>
                  <a:pt x="5134" y="0"/>
                </a:lnTo>
                <a:lnTo>
                  <a:pt x="5134" y="0"/>
                </a:lnTo>
                <a:lnTo>
                  <a:pt x="5134" y="0"/>
                </a:lnTo>
                <a:lnTo>
                  <a:pt x="5134" y="0"/>
                </a:lnTo>
                <a:lnTo>
                  <a:pt x="5132" y="6"/>
                </a:lnTo>
                <a:lnTo>
                  <a:pt x="5128" y="12"/>
                </a:lnTo>
                <a:lnTo>
                  <a:pt x="5124" y="16"/>
                </a:lnTo>
                <a:lnTo>
                  <a:pt x="5116" y="18"/>
                </a:lnTo>
                <a:lnTo>
                  <a:pt x="5116" y="18"/>
                </a:lnTo>
                <a:lnTo>
                  <a:pt x="5116" y="20"/>
                </a:lnTo>
                <a:lnTo>
                  <a:pt x="5116" y="20"/>
                </a:lnTo>
                <a:lnTo>
                  <a:pt x="5116" y="20"/>
                </a:lnTo>
                <a:lnTo>
                  <a:pt x="5116" y="20"/>
                </a:lnTo>
                <a:lnTo>
                  <a:pt x="5124" y="24"/>
                </a:lnTo>
                <a:lnTo>
                  <a:pt x="5128" y="28"/>
                </a:lnTo>
                <a:lnTo>
                  <a:pt x="5132" y="32"/>
                </a:lnTo>
                <a:lnTo>
                  <a:pt x="5134" y="40"/>
                </a:lnTo>
                <a:lnTo>
                  <a:pt x="5134" y="40"/>
                </a:lnTo>
                <a:lnTo>
                  <a:pt x="5134" y="40"/>
                </a:lnTo>
                <a:lnTo>
                  <a:pt x="5134" y="40"/>
                </a:lnTo>
                <a:lnTo>
                  <a:pt x="5136" y="40"/>
                </a:lnTo>
                <a:lnTo>
                  <a:pt x="5136" y="40"/>
                </a:lnTo>
                <a:lnTo>
                  <a:pt x="5138" y="32"/>
                </a:lnTo>
                <a:lnTo>
                  <a:pt x="5140" y="28"/>
                </a:lnTo>
                <a:lnTo>
                  <a:pt x="5146" y="22"/>
                </a:lnTo>
                <a:lnTo>
                  <a:pt x="5152" y="20"/>
                </a:lnTo>
                <a:close/>
                <a:moveTo>
                  <a:pt x="5098" y="20"/>
                </a:moveTo>
                <a:lnTo>
                  <a:pt x="5098" y="20"/>
                </a:lnTo>
                <a:lnTo>
                  <a:pt x="5098" y="20"/>
                </a:lnTo>
                <a:lnTo>
                  <a:pt x="5098" y="20"/>
                </a:lnTo>
                <a:lnTo>
                  <a:pt x="5098" y="18"/>
                </a:lnTo>
                <a:lnTo>
                  <a:pt x="5098" y="18"/>
                </a:lnTo>
                <a:lnTo>
                  <a:pt x="5092" y="16"/>
                </a:lnTo>
                <a:lnTo>
                  <a:pt x="5086" y="12"/>
                </a:lnTo>
                <a:lnTo>
                  <a:pt x="5082" y="6"/>
                </a:lnTo>
                <a:lnTo>
                  <a:pt x="5080" y="0"/>
                </a:lnTo>
                <a:lnTo>
                  <a:pt x="5080" y="0"/>
                </a:lnTo>
                <a:lnTo>
                  <a:pt x="5080" y="0"/>
                </a:lnTo>
                <a:lnTo>
                  <a:pt x="5080" y="0"/>
                </a:lnTo>
                <a:lnTo>
                  <a:pt x="5080" y="0"/>
                </a:lnTo>
                <a:lnTo>
                  <a:pt x="5080" y="0"/>
                </a:lnTo>
                <a:lnTo>
                  <a:pt x="5078" y="6"/>
                </a:lnTo>
                <a:lnTo>
                  <a:pt x="5074" y="12"/>
                </a:lnTo>
                <a:lnTo>
                  <a:pt x="5068" y="16"/>
                </a:lnTo>
                <a:lnTo>
                  <a:pt x="5062" y="18"/>
                </a:lnTo>
                <a:lnTo>
                  <a:pt x="5062" y="18"/>
                </a:lnTo>
                <a:lnTo>
                  <a:pt x="5062" y="20"/>
                </a:lnTo>
                <a:lnTo>
                  <a:pt x="5062" y="20"/>
                </a:lnTo>
                <a:lnTo>
                  <a:pt x="5062" y="20"/>
                </a:lnTo>
                <a:lnTo>
                  <a:pt x="5062" y="20"/>
                </a:lnTo>
                <a:lnTo>
                  <a:pt x="5068" y="24"/>
                </a:lnTo>
                <a:lnTo>
                  <a:pt x="5074" y="28"/>
                </a:lnTo>
                <a:lnTo>
                  <a:pt x="5078" y="32"/>
                </a:lnTo>
                <a:lnTo>
                  <a:pt x="5080" y="40"/>
                </a:lnTo>
                <a:lnTo>
                  <a:pt x="5080" y="40"/>
                </a:lnTo>
                <a:lnTo>
                  <a:pt x="5080" y="40"/>
                </a:lnTo>
                <a:lnTo>
                  <a:pt x="5080" y="40"/>
                </a:lnTo>
                <a:lnTo>
                  <a:pt x="5080" y="40"/>
                </a:lnTo>
                <a:lnTo>
                  <a:pt x="5080" y="40"/>
                </a:lnTo>
                <a:lnTo>
                  <a:pt x="5082" y="32"/>
                </a:lnTo>
                <a:lnTo>
                  <a:pt x="5086" y="28"/>
                </a:lnTo>
                <a:lnTo>
                  <a:pt x="5092" y="22"/>
                </a:lnTo>
                <a:lnTo>
                  <a:pt x="5098" y="20"/>
                </a:lnTo>
                <a:close/>
                <a:moveTo>
                  <a:pt x="5042" y="20"/>
                </a:moveTo>
                <a:lnTo>
                  <a:pt x="5042" y="20"/>
                </a:lnTo>
                <a:lnTo>
                  <a:pt x="5044" y="20"/>
                </a:lnTo>
                <a:lnTo>
                  <a:pt x="5044" y="20"/>
                </a:lnTo>
                <a:lnTo>
                  <a:pt x="5042" y="18"/>
                </a:lnTo>
                <a:lnTo>
                  <a:pt x="5042" y="18"/>
                </a:lnTo>
                <a:lnTo>
                  <a:pt x="5036" y="16"/>
                </a:lnTo>
                <a:lnTo>
                  <a:pt x="5030" y="12"/>
                </a:lnTo>
                <a:lnTo>
                  <a:pt x="5028" y="6"/>
                </a:lnTo>
                <a:lnTo>
                  <a:pt x="5026" y="0"/>
                </a:lnTo>
                <a:lnTo>
                  <a:pt x="5026" y="0"/>
                </a:lnTo>
                <a:lnTo>
                  <a:pt x="5024" y="0"/>
                </a:lnTo>
                <a:lnTo>
                  <a:pt x="5024" y="0"/>
                </a:lnTo>
                <a:lnTo>
                  <a:pt x="5024" y="0"/>
                </a:lnTo>
                <a:lnTo>
                  <a:pt x="5024" y="0"/>
                </a:lnTo>
                <a:lnTo>
                  <a:pt x="5022" y="6"/>
                </a:lnTo>
                <a:lnTo>
                  <a:pt x="5018" y="12"/>
                </a:lnTo>
                <a:lnTo>
                  <a:pt x="5014" y="16"/>
                </a:lnTo>
                <a:lnTo>
                  <a:pt x="5006" y="18"/>
                </a:lnTo>
                <a:lnTo>
                  <a:pt x="5006" y="18"/>
                </a:lnTo>
                <a:lnTo>
                  <a:pt x="5006" y="20"/>
                </a:lnTo>
                <a:lnTo>
                  <a:pt x="5006" y="20"/>
                </a:lnTo>
                <a:lnTo>
                  <a:pt x="5006" y="20"/>
                </a:lnTo>
                <a:lnTo>
                  <a:pt x="5006" y="20"/>
                </a:lnTo>
                <a:lnTo>
                  <a:pt x="5014" y="24"/>
                </a:lnTo>
                <a:lnTo>
                  <a:pt x="5018" y="28"/>
                </a:lnTo>
                <a:lnTo>
                  <a:pt x="5022" y="32"/>
                </a:lnTo>
                <a:lnTo>
                  <a:pt x="5024" y="40"/>
                </a:lnTo>
                <a:lnTo>
                  <a:pt x="5024" y="40"/>
                </a:lnTo>
                <a:lnTo>
                  <a:pt x="5024" y="40"/>
                </a:lnTo>
                <a:lnTo>
                  <a:pt x="5024" y="40"/>
                </a:lnTo>
                <a:lnTo>
                  <a:pt x="5026" y="40"/>
                </a:lnTo>
                <a:lnTo>
                  <a:pt x="5026" y="40"/>
                </a:lnTo>
                <a:lnTo>
                  <a:pt x="5028" y="32"/>
                </a:lnTo>
                <a:lnTo>
                  <a:pt x="5030" y="28"/>
                </a:lnTo>
                <a:lnTo>
                  <a:pt x="5036" y="22"/>
                </a:lnTo>
                <a:lnTo>
                  <a:pt x="5042" y="20"/>
                </a:lnTo>
                <a:close/>
                <a:moveTo>
                  <a:pt x="4988" y="20"/>
                </a:moveTo>
                <a:lnTo>
                  <a:pt x="4988" y="20"/>
                </a:lnTo>
                <a:lnTo>
                  <a:pt x="4988" y="20"/>
                </a:lnTo>
                <a:lnTo>
                  <a:pt x="4988" y="20"/>
                </a:lnTo>
                <a:lnTo>
                  <a:pt x="4988" y="18"/>
                </a:lnTo>
                <a:lnTo>
                  <a:pt x="4988" y="18"/>
                </a:lnTo>
                <a:lnTo>
                  <a:pt x="4982" y="16"/>
                </a:lnTo>
                <a:lnTo>
                  <a:pt x="4976" y="12"/>
                </a:lnTo>
                <a:lnTo>
                  <a:pt x="4972" y="6"/>
                </a:lnTo>
                <a:lnTo>
                  <a:pt x="4970" y="0"/>
                </a:lnTo>
                <a:lnTo>
                  <a:pt x="4970" y="0"/>
                </a:lnTo>
                <a:lnTo>
                  <a:pt x="4970" y="0"/>
                </a:lnTo>
                <a:lnTo>
                  <a:pt x="4970" y="0"/>
                </a:lnTo>
                <a:lnTo>
                  <a:pt x="4970" y="0"/>
                </a:lnTo>
                <a:lnTo>
                  <a:pt x="4970" y="0"/>
                </a:lnTo>
                <a:lnTo>
                  <a:pt x="4968" y="6"/>
                </a:lnTo>
                <a:lnTo>
                  <a:pt x="4964" y="12"/>
                </a:lnTo>
                <a:lnTo>
                  <a:pt x="4958" y="16"/>
                </a:lnTo>
                <a:lnTo>
                  <a:pt x="4952" y="18"/>
                </a:lnTo>
                <a:lnTo>
                  <a:pt x="4952" y="18"/>
                </a:lnTo>
                <a:lnTo>
                  <a:pt x="4952" y="20"/>
                </a:lnTo>
                <a:lnTo>
                  <a:pt x="4952" y="20"/>
                </a:lnTo>
                <a:lnTo>
                  <a:pt x="4952" y="20"/>
                </a:lnTo>
                <a:lnTo>
                  <a:pt x="4952" y="20"/>
                </a:lnTo>
                <a:lnTo>
                  <a:pt x="4958" y="24"/>
                </a:lnTo>
                <a:lnTo>
                  <a:pt x="4964" y="28"/>
                </a:lnTo>
                <a:lnTo>
                  <a:pt x="4968" y="32"/>
                </a:lnTo>
                <a:lnTo>
                  <a:pt x="4970" y="40"/>
                </a:lnTo>
                <a:lnTo>
                  <a:pt x="4970" y="40"/>
                </a:lnTo>
                <a:lnTo>
                  <a:pt x="4970" y="40"/>
                </a:lnTo>
                <a:lnTo>
                  <a:pt x="4970" y="40"/>
                </a:lnTo>
                <a:lnTo>
                  <a:pt x="4970" y="40"/>
                </a:lnTo>
                <a:lnTo>
                  <a:pt x="4970" y="40"/>
                </a:lnTo>
                <a:lnTo>
                  <a:pt x="4972" y="32"/>
                </a:lnTo>
                <a:lnTo>
                  <a:pt x="4976" y="28"/>
                </a:lnTo>
                <a:lnTo>
                  <a:pt x="4982" y="22"/>
                </a:lnTo>
                <a:lnTo>
                  <a:pt x="4988" y="20"/>
                </a:lnTo>
                <a:close/>
                <a:moveTo>
                  <a:pt x="4932" y="20"/>
                </a:moveTo>
                <a:lnTo>
                  <a:pt x="4932" y="20"/>
                </a:lnTo>
                <a:lnTo>
                  <a:pt x="4934" y="20"/>
                </a:lnTo>
                <a:lnTo>
                  <a:pt x="4934" y="20"/>
                </a:lnTo>
                <a:lnTo>
                  <a:pt x="4932" y="18"/>
                </a:lnTo>
                <a:lnTo>
                  <a:pt x="4932" y="18"/>
                </a:lnTo>
                <a:lnTo>
                  <a:pt x="4926" y="16"/>
                </a:lnTo>
                <a:lnTo>
                  <a:pt x="4920" y="12"/>
                </a:lnTo>
                <a:lnTo>
                  <a:pt x="4918" y="6"/>
                </a:lnTo>
                <a:lnTo>
                  <a:pt x="4916" y="0"/>
                </a:lnTo>
                <a:lnTo>
                  <a:pt x="4916" y="0"/>
                </a:lnTo>
                <a:lnTo>
                  <a:pt x="4914" y="0"/>
                </a:lnTo>
                <a:lnTo>
                  <a:pt x="4914" y="0"/>
                </a:lnTo>
                <a:lnTo>
                  <a:pt x="4914" y="0"/>
                </a:lnTo>
                <a:lnTo>
                  <a:pt x="4914" y="0"/>
                </a:lnTo>
                <a:lnTo>
                  <a:pt x="4912" y="6"/>
                </a:lnTo>
                <a:lnTo>
                  <a:pt x="4908" y="12"/>
                </a:lnTo>
                <a:lnTo>
                  <a:pt x="4904" y="16"/>
                </a:lnTo>
                <a:lnTo>
                  <a:pt x="4896" y="18"/>
                </a:lnTo>
                <a:lnTo>
                  <a:pt x="4896" y="18"/>
                </a:lnTo>
                <a:lnTo>
                  <a:pt x="4896" y="20"/>
                </a:lnTo>
                <a:lnTo>
                  <a:pt x="4896" y="20"/>
                </a:lnTo>
                <a:lnTo>
                  <a:pt x="4896" y="20"/>
                </a:lnTo>
                <a:lnTo>
                  <a:pt x="4896" y="20"/>
                </a:lnTo>
                <a:lnTo>
                  <a:pt x="4904" y="24"/>
                </a:lnTo>
                <a:lnTo>
                  <a:pt x="4908" y="28"/>
                </a:lnTo>
                <a:lnTo>
                  <a:pt x="4912" y="32"/>
                </a:lnTo>
                <a:lnTo>
                  <a:pt x="4914" y="40"/>
                </a:lnTo>
                <a:lnTo>
                  <a:pt x="4914" y="40"/>
                </a:lnTo>
                <a:lnTo>
                  <a:pt x="4914" y="40"/>
                </a:lnTo>
                <a:lnTo>
                  <a:pt x="4914" y="40"/>
                </a:lnTo>
                <a:lnTo>
                  <a:pt x="4916" y="40"/>
                </a:lnTo>
                <a:lnTo>
                  <a:pt x="4916" y="40"/>
                </a:lnTo>
                <a:lnTo>
                  <a:pt x="4918" y="32"/>
                </a:lnTo>
                <a:lnTo>
                  <a:pt x="4920" y="28"/>
                </a:lnTo>
                <a:lnTo>
                  <a:pt x="4926" y="22"/>
                </a:lnTo>
                <a:lnTo>
                  <a:pt x="4932" y="20"/>
                </a:lnTo>
                <a:close/>
                <a:moveTo>
                  <a:pt x="4878" y="20"/>
                </a:moveTo>
                <a:lnTo>
                  <a:pt x="4878" y="20"/>
                </a:lnTo>
                <a:lnTo>
                  <a:pt x="4878" y="20"/>
                </a:lnTo>
                <a:lnTo>
                  <a:pt x="4878" y="20"/>
                </a:lnTo>
                <a:lnTo>
                  <a:pt x="4878" y="18"/>
                </a:lnTo>
                <a:lnTo>
                  <a:pt x="4878" y="18"/>
                </a:lnTo>
                <a:lnTo>
                  <a:pt x="4872" y="16"/>
                </a:lnTo>
                <a:lnTo>
                  <a:pt x="4866" y="12"/>
                </a:lnTo>
                <a:lnTo>
                  <a:pt x="4862" y="6"/>
                </a:lnTo>
                <a:lnTo>
                  <a:pt x="4860" y="0"/>
                </a:lnTo>
                <a:lnTo>
                  <a:pt x="4860" y="0"/>
                </a:lnTo>
                <a:lnTo>
                  <a:pt x="4860" y="0"/>
                </a:lnTo>
                <a:lnTo>
                  <a:pt x="4860" y="0"/>
                </a:lnTo>
                <a:lnTo>
                  <a:pt x="4860" y="0"/>
                </a:lnTo>
                <a:lnTo>
                  <a:pt x="4860" y="0"/>
                </a:lnTo>
                <a:lnTo>
                  <a:pt x="4858" y="6"/>
                </a:lnTo>
                <a:lnTo>
                  <a:pt x="4854" y="12"/>
                </a:lnTo>
                <a:lnTo>
                  <a:pt x="4848" y="16"/>
                </a:lnTo>
                <a:lnTo>
                  <a:pt x="4842" y="18"/>
                </a:lnTo>
                <a:lnTo>
                  <a:pt x="4842" y="18"/>
                </a:lnTo>
                <a:lnTo>
                  <a:pt x="4842" y="20"/>
                </a:lnTo>
                <a:lnTo>
                  <a:pt x="4842" y="20"/>
                </a:lnTo>
                <a:lnTo>
                  <a:pt x="4842" y="20"/>
                </a:lnTo>
                <a:lnTo>
                  <a:pt x="4842" y="20"/>
                </a:lnTo>
                <a:lnTo>
                  <a:pt x="4848" y="24"/>
                </a:lnTo>
                <a:lnTo>
                  <a:pt x="4854" y="28"/>
                </a:lnTo>
                <a:lnTo>
                  <a:pt x="4858" y="32"/>
                </a:lnTo>
                <a:lnTo>
                  <a:pt x="4860" y="40"/>
                </a:lnTo>
                <a:lnTo>
                  <a:pt x="4860" y="40"/>
                </a:lnTo>
                <a:lnTo>
                  <a:pt x="4860" y="40"/>
                </a:lnTo>
                <a:lnTo>
                  <a:pt x="4860" y="40"/>
                </a:lnTo>
                <a:lnTo>
                  <a:pt x="4860" y="40"/>
                </a:lnTo>
                <a:lnTo>
                  <a:pt x="4860" y="40"/>
                </a:lnTo>
                <a:lnTo>
                  <a:pt x="4862" y="32"/>
                </a:lnTo>
                <a:lnTo>
                  <a:pt x="4866" y="28"/>
                </a:lnTo>
                <a:lnTo>
                  <a:pt x="4872" y="22"/>
                </a:lnTo>
                <a:lnTo>
                  <a:pt x="4878" y="20"/>
                </a:lnTo>
                <a:close/>
                <a:moveTo>
                  <a:pt x="4822" y="20"/>
                </a:moveTo>
                <a:lnTo>
                  <a:pt x="4822" y="20"/>
                </a:lnTo>
                <a:lnTo>
                  <a:pt x="4824" y="20"/>
                </a:lnTo>
                <a:lnTo>
                  <a:pt x="4824" y="20"/>
                </a:lnTo>
                <a:lnTo>
                  <a:pt x="4822" y="18"/>
                </a:lnTo>
                <a:lnTo>
                  <a:pt x="4822" y="18"/>
                </a:lnTo>
                <a:lnTo>
                  <a:pt x="4816" y="16"/>
                </a:lnTo>
                <a:lnTo>
                  <a:pt x="4810" y="12"/>
                </a:lnTo>
                <a:lnTo>
                  <a:pt x="4808" y="6"/>
                </a:lnTo>
                <a:lnTo>
                  <a:pt x="4806" y="0"/>
                </a:lnTo>
                <a:lnTo>
                  <a:pt x="4806" y="0"/>
                </a:lnTo>
                <a:lnTo>
                  <a:pt x="4804" y="0"/>
                </a:lnTo>
                <a:lnTo>
                  <a:pt x="4804" y="0"/>
                </a:lnTo>
                <a:lnTo>
                  <a:pt x="4804" y="0"/>
                </a:lnTo>
                <a:lnTo>
                  <a:pt x="4804" y="0"/>
                </a:lnTo>
                <a:lnTo>
                  <a:pt x="4802" y="6"/>
                </a:lnTo>
                <a:lnTo>
                  <a:pt x="4798" y="12"/>
                </a:lnTo>
                <a:lnTo>
                  <a:pt x="4794" y="16"/>
                </a:lnTo>
                <a:lnTo>
                  <a:pt x="4786" y="18"/>
                </a:lnTo>
                <a:lnTo>
                  <a:pt x="4786" y="18"/>
                </a:lnTo>
                <a:lnTo>
                  <a:pt x="4786" y="20"/>
                </a:lnTo>
                <a:lnTo>
                  <a:pt x="4786" y="20"/>
                </a:lnTo>
                <a:lnTo>
                  <a:pt x="4786" y="20"/>
                </a:lnTo>
                <a:lnTo>
                  <a:pt x="4786" y="20"/>
                </a:lnTo>
                <a:lnTo>
                  <a:pt x="4794" y="24"/>
                </a:lnTo>
                <a:lnTo>
                  <a:pt x="4798" y="28"/>
                </a:lnTo>
                <a:lnTo>
                  <a:pt x="4802" y="32"/>
                </a:lnTo>
                <a:lnTo>
                  <a:pt x="4804" y="40"/>
                </a:lnTo>
                <a:lnTo>
                  <a:pt x="4804" y="40"/>
                </a:lnTo>
                <a:lnTo>
                  <a:pt x="4804" y="40"/>
                </a:lnTo>
                <a:lnTo>
                  <a:pt x="4804" y="40"/>
                </a:lnTo>
                <a:lnTo>
                  <a:pt x="4806" y="40"/>
                </a:lnTo>
                <a:lnTo>
                  <a:pt x="4806" y="40"/>
                </a:lnTo>
                <a:lnTo>
                  <a:pt x="4808" y="32"/>
                </a:lnTo>
                <a:lnTo>
                  <a:pt x="4810" y="28"/>
                </a:lnTo>
                <a:lnTo>
                  <a:pt x="4816" y="22"/>
                </a:lnTo>
                <a:lnTo>
                  <a:pt x="4822" y="20"/>
                </a:lnTo>
                <a:close/>
                <a:moveTo>
                  <a:pt x="4768" y="20"/>
                </a:moveTo>
                <a:lnTo>
                  <a:pt x="4768" y="20"/>
                </a:lnTo>
                <a:lnTo>
                  <a:pt x="4768" y="20"/>
                </a:lnTo>
                <a:lnTo>
                  <a:pt x="4768" y="20"/>
                </a:lnTo>
                <a:lnTo>
                  <a:pt x="4768" y="18"/>
                </a:lnTo>
                <a:lnTo>
                  <a:pt x="4768" y="18"/>
                </a:lnTo>
                <a:lnTo>
                  <a:pt x="4762" y="16"/>
                </a:lnTo>
                <a:lnTo>
                  <a:pt x="4756" y="12"/>
                </a:lnTo>
                <a:lnTo>
                  <a:pt x="4752" y="6"/>
                </a:lnTo>
                <a:lnTo>
                  <a:pt x="4750" y="0"/>
                </a:lnTo>
                <a:lnTo>
                  <a:pt x="4750" y="0"/>
                </a:lnTo>
                <a:lnTo>
                  <a:pt x="4750" y="0"/>
                </a:lnTo>
                <a:lnTo>
                  <a:pt x="4750" y="0"/>
                </a:lnTo>
                <a:lnTo>
                  <a:pt x="4750" y="0"/>
                </a:lnTo>
                <a:lnTo>
                  <a:pt x="4750" y="0"/>
                </a:lnTo>
                <a:lnTo>
                  <a:pt x="4748" y="6"/>
                </a:lnTo>
                <a:lnTo>
                  <a:pt x="4744" y="12"/>
                </a:lnTo>
                <a:lnTo>
                  <a:pt x="4738" y="16"/>
                </a:lnTo>
                <a:lnTo>
                  <a:pt x="4732" y="18"/>
                </a:lnTo>
                <a:lnTo>
                  <a:pt x="4732" y="18"/>
                </a:lnTo>
                <a:lnTo>
                  <a:pt x="4732" y="20"/>
                </a:lnTo>
                <a:lnTo>
                  <a:pt x="4732" y="20"/>
                </a:lnTo>
                <a:lnTo>
                  <a:pt x="4732" y="20"/>
                </a:lnTo>
                <a:lnTo>
                  <a:pt x="4732" y="20"/>
                </a:lnTo>
                <a:lnTo>
                  <a:pt x="4738" y="24"/>
                </a:lnTo>
                <a:lnTo>
                  <a:pt x="4744" y="28"/>
                </a:lnTo>
                <a:lnTo>
                  <a:pt x="4748" y="32"/>
                </a:lnTo>
                <a:lnTo>
                  <a:pt x="4750" y="40"/>
                </a:lnTo>
                <a:lnTo>
                  <a:pt x="4750" y="40"/>
                </a:lnTo>
                <a:lnTo>
                  <a:pt x="4750" y="40"/>
                </a:lnTo>
                <a:lnTo>
                  <a:pt x="4750" y="40"/>
                </a:lnTo>
                <a:lnTo>
                  <a:pt x="4750" y="40"/>
                </a:lnTo>
                <a:lnTo>
                  <a:pt x="4750" y="40"/>
                </a:lnTo>
                <a:lnTo>
                  <a:pt x="4752" y="32"/>
                </a:lnTo>
                <a:lnTo>
                  <a:pt x="4756" y="28"/>
                </a:lnTo>
                <a:lnTo>
                  <a:pt x="4762" y="22"/>
                </a:lnTo>
                <a:lnTo>
                  <a:pt x="4768" y="20"/>
                </a:lnTo>
                <a:close/>
                <a:moveTo>
                  <a:pt x="4712" y="20"/>
                </a:moveTo>
                <a:lnTo>
                  <a:pt x="4712" y="20"/>
                </a:lnTo>
                <a:lnTo>
                  <a:pt x="4714" y="20"/>
                </a:lnTo>
                <a:lnTo>
                  <a:pt x="4714" y="20"/>
                </a:lnTo>
                <a:lnTo>
                  <a:pt x="4712" y="18"/>
                </a:lnTo>
                <a:lnTo>
                  <a:pt x="4712" y="18"/>
                </a:lnTo>
                <a:lnTo>
                  <a:pt x="4706" y="16"/>
                </a:lnTo>
                <a:lnTo>
                  <a:pt x="4700" y="12"/>
                </a:lnTo>
                <a:lnTo>
                  <a:pt x="4698" y="6"/>
                </a:lnTo>
                <a:lnTo>
                  <a:pt x="4696" y="0"/>
                </a:lnTo>
                <a:lnTo>
                  <a:pt x="4696" y="0"/>
                </a:lnTo>
                <a:lnTo>
                  <a:pt x="4694" y="0"/>
                </a:lnTo>
                <a:lnTo>
                  <a:pt x="4694" y="0"/>
                </a:lnTo>
                <a:lnTo>
                  <a:pt x="4694" y="0"/>
                </a:lnTo>
                <a:lnTo>
                  <a:pt x="4694" y="0"/>
                </a:lnTo>
                <a:lnTo>
                  <a:pt x="4692" y="6"/>
                </a:lnTo>
                <a:lnTo>
                  <a:pt x="4688" y="12"/>
                </a:lnTo>
                <a:lnTo>
                  <a:pt x="4684" y="16"/>
                </a:lnTo>
                <a:lnTo>
                  <a:pt x="4676" y="18"/>
                </a:lnTo>
                <a:lnTo>
                  <a:pt x="4676" y="18"/>
                </a:lnTo>
                <a:lnTo>
                  <a:pt x="4676" y="20"/>
                </a:lnTo>
                <a:lnTo>
                  <a:pt x="4676" y="20"/>
                </a:lnTo>
                <a:lnTo>
                  <a:pt x="4676" y="20"/>
                </a:lnTo>
                <a:lnTo>
                  <a:pt x="4676" y="20"/>
                </a:lnTo>
                <a:lnTo>
                  <a:pt x="4684" y="24"/>
                </a:lnTo>
                <a:lnTo>
                  <a:pt x="4688" y="28"/>
                </a:lnTo>
                <a:lnTo>
                  <a:pt x="4692" y="32"/>
                </a:lnTo>
                <a:lnTo>
                  <a:pt x="4694" y="40"/>
                </a:lnTo>
                <a:lnTo>
                  <a:pt x="4694" y="40"/>
                </a:lnTo>
                <a:lnTo>
                  <a:pt x="4694" y="40"/>
                </a:lnTo>
                <a:lnTo>
                  <a:pt x="4694" y="40"/>
                </a:lnTo>
                <a:lnTo>
                  <a:pt x="4696" y="40"/>
                </a:lnTo>
                <a:lnTo>
                  <a:pt x="4696" y="40"/>
                </a:lnTo>
                <a:lnTo>
                  <a:pt x="4698" y="32"/>
                </a:lnTo>
                <a:lnTo>
                  <a:pt x="4700" y="28"/>
                </a:lnTo>
                <a:lnTo>
                  <a:pt x="4706" y="22"/>
                </a:lnTo>
                <a:lnTo>
                  <a:pt x="4712" y="20"/>
                </a:lnTo>
                <a:close/>
                <a:moveTo>
                  <a:pt x="4658" y="20"/>
                </a:moveTo>
                <a:lnTo>
                  <a:pt x="4658" y="20"/>
                </a:lnTo>
                <a:lnTo>
                  <a:pt x="4658" y="20"/>
                </a:lnTo>
                <a:lnTo>
                  <a:pt x="4658" y="20"/>
                </a:lnTo>
                <a:lnTo>
                  <a:pt x="4658" y="18"/>
                </a:lnTo>
                <a:lnTo>
                  <a:pt x="4658" y="18"/>
                </a:lnTo>
                <a:lnTo>
                  <a:pt x="4652" y="16"/>
                </a:lnTo>
                <a:lnTo>
                  <a:pt x="4646" y="12"/>
                </a:lnTo>
                <a:lnTo>
                  <a:pt x="4642" y="6"/>
                </a:lnTo>
                <a:lnTo>
                  <a:pt x="4640" y="0"/>
                </a:lnTo>
                <a:lnTo>
                  <a:pt x="4640" y="0"/>
                </a:lnTo>
                <a:lnTo>
                  <a:pt x="4640" y="0"/>
                </a:lnTo>
                <a:lnTo>
                  <a:pt x="4640" y="0"/>
                </a:lnTo>
                <a:lnTo>
                  <a:pt x="4640" y="0"/>
                </a:lnTo>
                <a:lnTo>
                  <a:pt x="4640" y="0"/>
                </a:lnTo>
                <a:lnTo>
                  <a:pt x="4638" y="6"/>
                </a:lnTo>
                <a:lnTo>
                  <a:pt x="4634" y="12"/>
                </a:lnTo>
                <a:lnTo>
                  <a:pt x="4628" y="16"/>
                </a:lnTo>
                <a:lnTo>
                  <a:pt x="4622" y="18"/>
                </a:lnTo>
                <a:lnTo>
                  <a:pt x="4622" y="18"/>
                </a:lnTo>
                <a:lnTo>
                  <a:pt x="4622" y="20"/>
                </a:lnTo>
                <a:lnTo>
                  <a:pt x="4622" y="20"/>
                </a:lnTo>
                <a:lnTo>
                  <a:pt x="4622" y="20"/>
                </a:lnTo>
                <a:lnTo>
                  <a:pt x="4622" y="20"/>
                </a:lnTo>
                <a:lnTo>
                  <a:pt x="4628" y="24"/>
                </a:lnTo>
                <a:lnTo>
                  <a:pt x="4634" y="28"/>
                </a:lnTo>
                <a:lnTo>
                  <a:pt x="4638" y="32"/>
                </a:lnTo>
                <a:lnTo>
                  <a:pt x="4640" y="40"/>
                </a:lnTo>
                <a:lnTo>
                  <a:pt x="4640" y="40"/>
                </a:lnTo>
                <a:lnTo>
                  <a:pt x="4640" y="40"/>
                </a:lnTo>
                <a:lnTo>
                  <a:pt x="4640" y="40"/>
                </a:lnTo>
                <a:lnTo>
                  <a:pt x="4640" y="40"/>
                </a:lnTo>
                <a:lnTo>
                  <a:pt x="4640" y="40"/>
                </a:lnTo>
                <a:lnTo>
                  <a:pt x="4642" y="32"/>
                </a:lnTo>
                <a:lnTo>
                  <a:pt x="4646" y="28"/>
                </a:lnTo>
                <a:lnTo>
                  <a:pt x="4652" y="22"/>
                </a:lnTo>
                <a:lnTo>
                  <a:pt x="4658" y="20"/>
                </a:lnTo>
                <a:close/>
                <a:moveTo>
                  <a:pt x="4602" y="20"/>
                </a:moveTo>
                <a:lnTo>
                  <a:pt x="4602" y="20"/>
                </a:lnTo>
                <a:lnTo>
                  <a:pt x="4604" y="20"/>
                </a:lnTo>
                <a:lnTo>
                  <a:pt x="4604" y="20"/>
                </a:lnTo>
                <a:lnTo>
                  <a:pt x="4602" y="18"/>
                </a:lnTo>
                <a:lnTo>
                  <a:pt x="4602" y="18"/>
                </a:lnTo>
                <a:lnTo>
                  <a:pt x="4596" y="16"/>
                </a:lnTo>
                <a:lnTo>
                  <a:pt x="4590" y="12"/>
                </a:lnTo>
                <a:lnTo>
                  <a:pt x="4588" y="6"/>
                </a:lnTo>
                <a:lnTo>
                  <a:pt x="4586" y="0"/>
                </a:lnTo>
                <a:lnTo>
                  <a:pt x="4586" y="0"/>
                </a:lnTo>
                <a:lnTo>
                  <a:pt x="4584" y="0"/>
                </a:lnTo>
                <a:lnTo>
                  <a:pt x="4584" y="0"/>
                </a:lnTo>
                <a:lnTo>
                  <a:pt x="4584" y="0"/>
                </a:lnTo>
                <a:lnTo>
                  <a:pt x="4584" y="0"/>
                </a:lnTo>
                <a:lnTo>
                  <a:pt x="4582" y="6"/>
                </a:lnTo>
                <a:lnTo>
                  <a:pt x="4578" y="12"/>
                </a:lnTo>
                <a:lnTo>
                  <a:pt x="4574" y="16"/>
                </a:lnTo>
                <a:lnTo>
                  <a:pt x="4566" y="18"/>
                </a:lnTo>
                <a:lnTo>
                  <a:pt x="4566" y="18"/>
                </a:lnTo>
                <a:lnTo>
                  <a:pt x="4566" y="20"/>
                </a:lnTo>
                <a:lnTo>
                  <a:pt x="4566" y="20"/>
                </a:lnTo>
                <a:lnTo>
                  <a:pt x="4566" y="20"/>
                </a:lnTo>
                <a:lnTo>
                  <a:pt x="4566" y="20"/>
                </a:lnTo>
                <a:lnTo>
                  <a:pt x="4574" y="24"/>
                </a:lnTo>
                <a:lnTo>
                  <a:pt x="4578" y="28"/>
                </a:lnTo>
                <a:lnTo>
                  <a:pt x="4582" y="32"/>
                </a:lnTo>
                <a:lnTo>
                  <a:pt x="4584" y="40"/>
                </a:lnTo>
                <a:lnTo>
                  <a:pt x="4584" y="40"/>
                </a:lnTo>
                <a:lnTo>
                  <a:pt x="4584" y="40"/>
                </a:lnTo>
                <a:lnTo>
                  <a:pt x="4584" y="40"/>
                </a:lnTo>
                <a:lnTo>
                  <a:pt x="4586" y="40"/>
                </a:lnTo>
                <a:lnTo>
                  <a:pt x="4586" y="40"/>
                </a:lnTo>
                <a:lnTo>
                  <a:pt x="4588" y="32"/>
                </a:lnTo>
                <a:lnTo>
                  <a:pt x="4590" y="28"/>
                </a:lnTo>
                <a:lnTo>
                  <a:pt x="4596" y="22"/>
                </a:lnTo>
                <a:lnTo>
                  <a:pt x="4602" y="20"/>
                </a:lnTo>
                <a:close/>
                <a:moveTo>
                  <a:pt x="4548" y="20"/>
                </a:moveTo>
                <a:lnTo>
                  <a:pt x="4548" y="20"/>
                </a:lnTo>
                <a:lnTo>
                  <a:pt x="4548" y="20"/>
                </a:lnTo>
                <a:lnTo>
                  <a:pt x="4548" y="20"/>
                </a:lnTo>
                <a:lnTo>
                  <a:pt x="4548" y="18"/>
                </a:lnTo>
                <a:lnTo>
                  <a:pt x="4548" y="18"/>
                </a:lnTo>
                <a:lnTo>
                  <a:pt x="4542" y="16"/>
                </a:lnTo>
                <a:lnTo>
                  <a:pt x="4536" y="12"/>
                </a:lnTo>
                <a:lnTo>
                  <a:pt x="4532" y="6"/>
                </a:lnTo>
                <a:lnTo>
                  <a:pt x="4530" y="0"/>
                </a:lnTo>
                <a:lnTo>
                  <a:pt x="4530" y="0"/>
                </a:lnTo>
                <a:lnTo>
                  <a:pt x="4530" y="0"/>
                </a:lnTo>
                <a:lnTo>
                  <a:pt x="4530" y="0"/>
                </a:lnTo>
                <a:lnTo>
                  <a:pt x="4528" y="0"/>
                </a:lnTo>
                <a:lnTo>
                  <a:pt x="4528" y="0"/>
                </a:lnTo>
                <a:lnTo>
                  <a:pt x="4528" y="6"/>
                </a:lnTo>
                <a:lnTo>
                  <a:pt x="4524" y="12"/>
                </a:lnTo>
                <a:lnTo>
                  <a:pt x="4518" y="16"/>
                </a:lnTo>
                <a:lnTo>
                  <a:pt x="4512" y="18"/>
                </a:lnTo>
                <a:lnTo>
                  <a:pt x="4512" y="18"/>
                </a:lnTo>
                <a:lnTo>
                  <a:pt x="4512" y="20"/>
                </a:lnTo>
                <a:lnTo>
                  <a:pt x="4512" y="20"/>
                </a:lnTo>
                <a:lnTo>
                  <a:pt x="4512" y="20"/>
                </a:lnTo>
                <a:lnTo>
                  <a:pt x="4512" y="20"/>
                </a:lnTo>
                <a:lnTo>
                  <a:pt x="4518" y="24"/>
                </a:lnTo>
                <a:lnTo>
                  <a:pt x="4524" y="28"/>
                </a:lnTo>
                <a:lnTo>
                  <a:pt x="4528" y="32"/>
                </a:lnTo>
                <a:lnTo>
                  <a:pt x="4528" y="40"/>
                </a:lnTo>
                <a:lnTo>
                  <a:pt x="4528" y="40"/>
                </a:lnTo>
                <a:lnTo>
                  <a:pt x="4530" y="40"/>
                </a:lnTo>
                <a:lnTo>
                  <a:pt x="4530" y="40"/>
                </a:lnTo>
                <a:lnTo>
                  <a:pt x="4530" y="40"/>
                </a:lnTo>
                <a:lnTo>
                  <a:pt x="4530" y="40"/>
                </a:lnTo>
                <a:lnTo>
                  <a:pt x="4532" y="32"/>
                </a:lnTo>
                <a:lnTo>
                  <a:pt x="4536" y="28"/>
                </a:lnTo>
                <a:lnTo>
                  <a:pt x="4542" y="22"/>
                </a:lnTo>
                <a:lnTo>
                  <a:pt x="4548" y="20"/>
                </a:lnTo>
                <a:close/>
                <a:moveTo>
                  <a:pt x="4492" y="20"/>
                </a:moveTo>
                <a:lnTo>
                  <a:pt x="4492" y="20"/>
                </a:lnTo>
                <a:lnTo>
                  <a:pt x="4494" y="20"/>
                </a:lnTo>
                <a:lnTo>
                  <a:pt x="4494" y="20"/>
                </a:lnTo>
                <a:lnTo>
                  <a:pt x="4492" y="18"/>
                </a:lnTo>
                <a:lnTo>
                  <a:pt x="4492" y="18"/>
                </a:lnTo>
                <a:lnTo>
                  <a:pt x="4486" y="16"/>
                </a:lnTo>
                <a:lnTo>
                  <a:pt x="4480" y="12"/>
                </a:lnTo>
                <a:lnTo>
                  <a:pt x="4478" y="6"/>
                </a:lnTo>
                <a:lnTo>
                  <a:pt x="4476" y="0"/>
                </a:lnTo>
                <a:lnTo>
                  <a:pt x="4476" y="0"/>
                </a:lnTo>
                <a:lnTo>
                  <a:pt x="4474" y="0"/>
                </a:lnTo>
                <a:lnTo>
                  <a:pt x="4474" y="0"/>
                </a:lnTo>
                <a:lnTo>
                  <a:pt x="4474" y="0"/>
                </a:lnTo>
                <a:lnTo>
                  <a:pt x="4474" y="0"/>
                </a:lnTo>
                <a:lnTo>
                  <a:pt x="4472" y="6"/>
                </a:lnTo>
                <a:lnTo>
                  <a:pt x="4468" y="12"/>
                </a:lnTo>
                <a:lnTo>
                  <a:pt x="4464" y="16"/>
                </a:lnTo>
                <a:lnTo>
                  <a:pt x="4456" y="18"/>
                </a:lnTo>
                <a:lnTo>
                  <a:pt x="4456" y="18"/>
                </a:lnTo>
                <a:lnTo>
                  <a:pt x="4456" y="20"/>
                </a:lnTo>
                <a:lnTo>
                  <a:pt x="4456" y="20"/>
                </a:lnTo>
                <a:lnTo>
                  <a:pt x="4456" y="20"/>
                </a:lnTo>
                <a:lnTo>
                  <a:pt x="4456" y="20"/>
                </a:lnTo>
                <a:lnTo>
                  <a:pt x="4464" y="24"/>
                </a:lnTo>
                <a:lnTo>
                  <a:pt x="4468" y="28"/>
                </a:lnTo>
                <a:lnTo>
                  <a:pt x="4472" y="32"/>
                </a:lnTo>
                <a:lnTo>
                  <a:pt x="4474" y="40"/>
                </a:lnTo>
                <a:lnTo>
                  <a:pt x="4474" y="40"/>
                </a:lnTo>
                <a:lnTo>
                  <a:pt x="4474" y="40"/>
                </a:lnTo>
                <a:lnTo>
                  <a:pt x="4474" y="40"/>
                </a:lnTo>
                <a:lnTo>
                  <a:pt x="4476" y="40"/>
                </a:lnTo>
                <a:lnTo>
                  <a:pt x="4476" y="40"/>
                </a:lnTo>
                <a:lnTo>
                  <a:pt x="4478" y="32"/>
                </a:lnTo>
                <a:lnTo>
                  <a:pt x="4480" y="28"/>
                </a:lnTo>
                <a:lnTo>
                  <a:pt x="4486" y="22"/>
                </a:lnTo>
                <a:lnTo>
                  <a:pt x="4492" y="20"/>
                </a:lnTo>
                <a:close/>
                <a:moveTo>
                  <a:pt x="4438" y="20"/>
                </a:moveTo>
                <a:lnTo>
                  <a:pt x="4438" y="20"/>
                </a:lnTo>
                <a:lnTo>
                  <a:pt x="4438" y="20"/>
                </a:lnTo>
                <a:lnTo>
                  <a:pt x="4438" y="20"/>
                </a:lnTo>
                <a:lnTo>
                  <a:pt x="4438" y="18"/>
                </a:lnTo>
                <a:lnTo>
                  <a:pt x="4438" y="18"/>
                </a:lnTo>
                <a:lnTo>
                  <a:pt x="4432" y="16"/>
                </a:lnTo>
                <a:lnTo>
                  <a:pt x="4426" y="12"/>
                </a:lnTo>
                <a:lnTo>
                  <a:pt x="4422" y="6"/>
                </a:lnTo>
                <a:lnTo>
                  <a:pt x="4420" y="0"/>
                </a:lnTo>
                <a:lnTo>
                  <a:pt x="4420" y="0"/>
                </a:lnTo>
                <a:lnTo>
                  <a:pt x="4420" y="0"/>
                </a:lnTo>
                <a:lnTo>
                  <a:pt x="4420" y="0"/>
                </a:lnTo>
                <a:lnTo>
                  <a:pt x="4418" y="0"/>
                </a:lnTo>
                <a:lnTo>
                  <a:pt x="4418" y="0"/>
                </a:lnTo>
                <a:lnTo>
                  <a:pt x="4418" y="6"/>
                </a:lnTo>
                <a:lnTo>
                  <a:pt x="4414" y="12"/>
                </a:lnTo>
                <a:lnTo>
                  <a:pt x="4408" y="16"/>
                </a:lnTo>
                <a:lnTo>
                  <a:pt x="4402" y="18"/>
                </a:lnTo>
                <a:lnTo>
                  <a:pt x="4402" y="18"/>
                </a:lnTo>
                <a:lnTo>
                  <a:pt x="4402" y="20"/>
                </a:lnTo>
                <a:lnTo>
                  <a:pt x="4402" y="20"/>
                </a:lnTo>
                <a:lnTo>
                  <a:pt x="4402" y="20"/>
                </a:lnTo>
                <a:lnTo>
                  <a:pt x="4402" y="20"/>
                </a:lnTo>
                <a:lnTo>
                  <a:pt x="4408" y="24"/>
                </a:lnTo>
                <a:lnTo>
                  <a:pt x="4414" y="28"/>
                </a:lnTo>
                <a:lnTo>
                  <a:pt x="4418" y="32"/>
                </a:lnTo>
                <a:lnTo>
                  <a:pt x="4418" y="40"/>
                </a:lnTo>
                <a:lnTo>
                  <a:pt x="4418" y="40"/>
                </a:lnTo>
                <a:lnTo>
                  <a:pt x="4420" y="40"/>
                </a:lnTo>
                <a:lnTo>
                  <a:pt x="4420" y="40"/>
                </a:lnTo>
                <a:lnTo>
                  <a:pt x="4420" y="40"/>
                </a:lnTo>
                <a:lnTo>
                  <a:pt x="4420" y="40"/>
                </a:lnTo>
                <a:lnTo>
                  <a:pt x="4422" y="32"/>
                </a:lnTo>
                <a:lnTo>
                  <a:pt x="4426" y="28"/>
                </a:lnTo>
                <a:lnTo>
                  <a:pt x="4432" y="22"/>
                </a:lnTo>
                <a:lnTo>
                  <a:pt x="4438" y="20"/>
                </a:lnTo>
                <a:close/>
                <a:moveTo>
                  <a:pt x="4382" y="20"/>
                </a:moveTo>
                <a:lnTo>
                  <a:pt x="4382" y="20"/>
                </a:lnTo>
                <a:lnTo>
                  <a:pt x="4384" y="20"/>
                </a:lnTo>
                <a:lnTo>
                  <a:pt x="4384" y="20"/>
                </a:lnTo>
                <a:lnTo>
                  <a:pt x="4382" y="18"/>
                </a:lnTo>
                <a:lnTo>
                  <a:pt x="4382" y="18"/>
                </a:lnTo>
                <a:lnTo>
                  <a:pt x="4376" y="16"/>
                </a:lnTo>
                <a:lnTo>
                  <a:pt x="4370" y="12"/>
                </a:lnTo>
                <a:lnTo>
                  <a:pt x="4368" y="6"/>
                </a:lnTo>
                <a:lnTo>
                  <a:pt x="4366" y="0"/>
                </a:lnTo>
                <a:lnTo>
                  <a:pt x="4366" y="0"/>
                </a:lnTo>
                <a:lnTo>
                  <a:pt x="4364" y="0"/>
                </a:lnTo>
                <a:lnTo>
                  <a:pt x="4364" y="0"/>
                </a:lnTo>
                <a:lnTo>
                  <a:pt x="4364" y="0"/>
                </a:lnTo>
                <a:lnTo>
                  <a:pt x="4364" y="0"/>
                </a:lnTo>
                <a:lnTo>
                  <a:pt x="4362" y="6"/>
                </a:lnTo>
                <a:lnTo>
                  <a:pt x="4358" y="12"/>
                </a:lnTo>
                <a:lnTo>
                  <a:pt x="4354" y="16"/>
                </a:lnTo>
                <a:lnTo>
                  <a:pt x="4346" y="18"/>
                </a:lnTo>
                <a:lnTo>
                  <a:pt x="4346" y="18"/>
                </a:lnTo>
                <a:lnTo>
                  <a:pt x="4346" y="20"/>
                </a:lnTo>
                <a:lnTo>
                  <a:pt x="4346" y="20"/>
                </a:lnTo>
                <a:lnTo>
                  <a:pt x="4346" y="20"/>
                </a:lnTo>
                <a:lnTo>
                  <a:pt x="4346" y="20"/>
                </a:lnTo>
                <a:lnTo>
                  <a:pt x="4354" y="24"/>
                </a:lnTo>
                <a:lnTo>
                  <a:pt x="4358" y="28"/>
                </a:lnTo>
                <a:lnTo>
                  <a:pt x="4362" y="32"/>
                </a:lnTo>
                <a:lnTo>
                  <a:pt x="4364" y="40"/>
                </a:lnTo>
                <a:lnTo>
                  <a:pt x="4364" y="40"/>
                </a:lnTo>
                <a:lnTo>
                  <a:pt x="4364" y="40"/>
                </a:lnTo>
                <a:lnTo>
                  <a:pt x="4364" y="40"/>
                </a:lnTo>
                <a:lnTo>
                  <a:pt x="4366" y="40"/>
                </a:lnTo>
                <a:lnTo>
                  <a:pt x="4366" y="40"/>
                </a:lnTo>
                <a:lnTo>
                  <a:pt x="4368" y="32"/>
                </a:lnTo>
                <a:lnTo>
                  <a:pt x="4370" y="28"/>
                </a:lnTo>
                <a:lnTo>
                  <a:pt x="4376" y="22"/>
                </a:lnTo>
                <a:lnTo>
                  <a:pt x="4382" y="20"/>
                </a:lnTo>
                <a:close/>
                <a:moveTo>
                  <a:pt x="4328" y="20"/>
                </a:moveTo>
                <a:lnTo>
                  <a:pt x="4328" y="20"/>
                </a:lnTo>
                <a:lnTo>
                  <a:pt x="4328" y="20"/>
                </a:lnTo>
                <a:lnTo>
                  <a:pt x="4328" y="20"/>
                </a:lnTo>
                <a:lnTo>
                  <a:pt x="4328" y="18"/>
                </a:lnTo>
                <a:lnTo>
                  <a:pt x="4328" y="18"/>
                </a:lnTo>
                <a:lnTo>
                  <a:pt x="4322" y="16"/>
                </a:lnTo>
                <a:lnTo>
                  <a:pt x="4316" y="12"/>
                </a:lnTo>
                <a:lnTo>
                  <a:pt x="4312" y="6"/>
                </a:lnTo>
                <a:lnTo>
                  <a:pt x="4310" y="0"/>
                </a:lnTo>
                <a:lnTo>
                  <a:pt x="4310" y="0"/>
                </a:lnTo>
                <a:lnTo>
                  <a:pt x="4310" y="0"/>
                </a:lnTo>
                <a:lnTo>
                  <a:pt x="4310" y="0"/>
                </a:lnTo>
                <a:lnTo>
                  <a:pt x="4308" y="0"/>
                </a:lnTo>
                <a:lnTo>
                  <a:pt x="4308" y="0"/>
                </a:lnTo>
                <a:lnTo>
                  <a:pt x="4308" y="6"/>
                </a:lnTo>
                <a:lnTo>
                  <a:pt x="4304" y="12"/>
                </a:lnTo>
                <a:lnTo>
                  <a:pt x="4298" y="16"/>
                </a:lnTo>
                <a:lnTo>
                  <a:pt x="4292" y="18"/>
                </a:lnTo>
                <a:lnTo>
                  <a:pt x="4292" y="18"/>
                </a:lnTo>
                <a:lnTo>
                  <a:pt x="4292" y="20"/>
                </a:lnTo>
                <a:lnTo>
                  <a:pt x="4292" y="20"/>
                </a:lnTo>
                <a:lnTo>
                  <a:pt x="4292" y="20"/>
                </a:lnTo>
                <a:lnTo>
                  <a:pt x="4292" y="20"/>
                </a:lnTo>
                <a:lnTo>
                  <a:pt x="4298" y="24"/>
                </a:lnTo>
                <a:lnTo>
                  <a:pt x="4304" y="28"/>
                </a:lnTo>
                <a:lnTo>
                  <a:pt x="4308" y="32"/>
                </a:lnTo>
                <a:lnTo>
                  <a:pt x="4308" y="40"/>
                </a:lnTo>
                <a:lnTo>
                  <a:pt x="4308" y="40"/>
                </a:lnTo>
                <a:lnTo>
                  <a:pt x="4310" y="40"/>
                </a:lnTo>
                <a:lnTo>
                  <a:pt x="4310" y="40"/>
                </a:lnTo>
                <a:lnTo>
                  <a:pt x="4310" y="40"/>
                </a:lnTo>
                <a:lnTo>
                  <a:pt x="4310" y="40"/>
                </a:lnTo>
                <a:lnTo>
                  <a:pt x="4312" y="32"/>
                </a:lnTo>
                <a:lnTo>
                  <a:pt x="4316" y="28"/>
                </a:lnTo>
                <a:lnTo>
                  <a:pt x="4322" y="22"/>
                </a:lnTo>
                <a:lnTo>
                  <a:pt x="4328" y="20"/>
                </a:lnTo>
                <a:close/>
                <a:moveTo>
                  <a:pt x="4272" y="20"/>
                </a:moveTo>
                <a:lnTo>
                  <a:pt x="4272" y="20"/>
                </a:lnTo>
                <a:lnTo>
                  <a:pt x="4274" y="20"/>
                </a:lnTo>
                <a:lnTo>
                  <a:pt x="4274" y="20"/>
                </a:lnTo>
                <a:lnTo>
                  <a:pt x="4272" y="18"/>
                </a:lnTo>
                <a:lnTo>
                  <a:pt x="4272" y="18"/>
                </a:lnTo>
                <a:lnTo>
                  <a:pt x="4266" y="16"/>
                </a:lnTo>
                <a:lnTo>
                  <a:pt x="4260" y="12"/>
                </a:lnTo>
                <a:lnTo>
                  <a:pt x="4256" y="6"/>
                </a:lnTo>
                <a:lnTo>
                  <a:pt x="4256" y="0"/>
                </a:lnTo>
                <a:lnTo>
                  <a:pt x="4256" y="0"/>
                </a:lnTo>
                <a:lnTo>
                  <a:pt x="4254" y="0"/>
                </a:lnTo>
                <a:lnTo>
                  <a:pt x="4254" y="0"/>
                </a:lnTo>
                <a:lnTo>
                  <a:pt x="4254" y="0"/>
                </a:lnTo>
                <a:lnTo>
                  <a:pt x="4254" y="0"/>
                </a:lnTo>
                <a:lnTo>
                  <a:pt x="4252" y="6"/>
                </a:lnTo>
                <a:lnTo>
                  <a:pt x="4248" y="12"/>
                </a:lnTo>
                <a:lnTo>
                  <a:pt x="4244" y="16"/>
                </a:lnTo>
                <a:lnTo>
                  <a:pt x="4236" y="18"/>
                </a:lnTo>
                <a:lnTo>
                  <a:pt x="4236" y="18"/>
                </a:lnTo>
                <a:lnTo>
                  <a:pt x="4236" y="20"/>
                </a:lnTo>
                <a:lnTo>
                  <a:pt x="4236" y="20"/>
                </a:lnTo>
                <a:lnTo>
                  <a:pt x="4236" y="20"/>
                </a:lnTo>
                <a:lnTo>
                  <a:pt x="4236" y="20"/>
                </a:lnTo>
                <a:lnTo>
                  <a:pt x="4244" y="24"/>
                </a:lnTo>
                <a:lnTo>
                  <a:pt x="4248" y="28"/>
                </a:lnTo>
                <a:lnTo>
                  <a:pt x="4252" y="32"/>
                </a:lnTo>
                <a:lnTo>
                  <a:pt x="4254" y="40"/>
                </a:lnTo>
                <a:lnTo>
                  <a:pt x="4254" y="40"/>
                </a:lnTo>
                <a:lnTo>
                  <a:pt x="4254" y="40"/>
                </a:lnTo>
                <a:lnTo>
                  <a:pt x="4254" y="40"/>
                </a:lnTo>
                <a:lnTo>
                  <a:pt x="4256" y="40"/>
                </a:lnTo>
                <a:lnTo>
                  <a:pt x="4256" y="40"/>
                </a:lnTo>
                <a:lnTo>
                  <a:pt x="4256" y="32"/>
                </a:lnTo>
                <a:lnTo>
                  <a:pt x="4260" y="28"/>
                </a:lnTo>
                <a:lnTo>
                  <a:pt x="4266" y="22"/>
                </a:lnTo>
                <a:lnTo>
                  <a:pt x="4272" y="20"/>
                </a:lnTo>
                <a:close/>
                <a:moveTo>
                  <a:pt x="4218" y="20"/>
                </a:moveTo>
                <a:lnTo>
                  <a:pt x="4218" y="20"/>
                </a:lnTo>
                <a:lnTo>
                  <a:pt x="4218" y="20"/>
                </a:lnTo>
                <a:lnTo>
                  <a:pt x="4218" y="20"/>
                </a:lnTo>
                <a:lnTo>
                  <a:pt x="4218" y="18"/>
                </a:lnTo>
                <a:lnTo>
                  <a:pt x="4218" y="18"/>
                </a:lnTo>
                <a:lnTo>
                  <a:pt x="4212" y="16"/>
                </a:lnTo>
                <a:lnTo>
                  <a:pt x="4206" y="12"/>
                </a:lnTo>
                <a:lnTo>
                  <a:pt x="4202" y="6"/>
                </a:lnTo>
                <a:lnTo>
                  <a:pt x="4200" y="0"/>
                </a:lnTo>
                <a:lnTo>
                  <a:pt x="4200" y="0"/>
                </a:lnTo>
                <a:lnTo>
                  <a:pt x="4200" y="0"/>
                </a:lnTo>
                <a:lnTo>
                  <a:pt x="4200" y="0"/>
                </a:lnTo>
                <a:lnTo>
                  <a:pt x="4198" y="0"/>
                </a:lnTo>
                <a:lnTo>
                  <a:pt x="4198" y="0"/>
                </a:lnTo>
                <a:lnTo>
                  <a:pt x="4198" y="6"/>
                </a:lnTo>
                <a:lnTo>
                  <a:pt x="4194" y="12"/>
                </a:lnTo>
                <a:lnTo>
                  <a:pt x="4188" y="16"/>
                </a:lnTo>
                <a:lnTo>
                  <a:pt x="4182" y="18"/>
                </a:lnTo>
                <a:lnTo>
                  <a:pt x="4182" y="18"/>
                </a:lnTo>
                <a:lnTo>
                  <a:pt x="4180" y="20"/>
                </a:lnTo>
                <a:lnTo>
                  <a:pt x="4180" y="20"/>
                </a:lnTo>
                <a:lnTo>
                  <a:pt x="4182" y="20"/>
                </a:lnTo>
                <a:lnTo>
                  <a:pt x="4182" y="20"/>
                </a:lnTo>
                <a:lnTo>
                  <a:pt x="4188" y="24"/>
                </a:lnTo>
                <a:lnTo>
                  <a:pt x="4194" y="28"/>
                </a:lnTo>
                <a:lnTo>
                  <a:pt x="4198" y="32"/>
                </a:lnTo>
                <a:lnTo>
                  <a:pt x="4198" y="40"/>
                </a:lnTo>
                <a:lnTo>
                  <a:pt x="4198" y="40"/>
                </a:lnTo>
                <a:lnTo>
                  <a:pt x="4200" y="40"/>
                </a:lnTo>
                <a:lnTo>
                  <a:pt x="4200" y="40"/>
                </a:lnTo>
                <a:lnTo>
                  <a:pt x="4200" y="40"/>
                </a:lnTo>
                <a:lnTo>
                  <a:pt x="4200" y="40"/>
                </a:lnTo>
                <a:lnTo>
                  <a:pt x="4202" y="32"/>
                </a:lnTo>
                <a:lnTo>
                  <a:pt x="4206" y="28"/>
                </a:lnTo>
                <a:lnTo>
                  <a:pt x="4212" y="22"/>
                </a:lnTo>
                <a:lnTo>
                  <a:pt x="4218" y="20"/>
                </a:lnTo>
                <a:close/>
                <a:moveTo>
                  <a:pt x="4162" y="20"/>
                </a:moveTo>
                <a:lnTo>
                  <a:pt x="4162" y="20"/>
                </a:lnTo>
                <a:lnTo>
                  <a:pt x="4164" y="20"/>
                </a:lnTo>
                <a:lnTo>
                  <a:pt x="4164" y="20"/>
                </a:lnTo>
                <a:lnTo>
                  <a:pt x="4162" y="18"/>
                </a:lnTo>
                <a:lnTo>
                  <a:pt x="4162" y="18"/>
                </a:lnTo>
                <a:lnTo>
                  <a:pt x="4156" y="16"/>
                </a:lnTo>
                <a:lnTo>
                  <a:pt x="4150" y="12"/>
                </a:lnTo>
                <a:lnTo>
                  <a:pt x="4146" y="6"/>
                </a:lnTo>
                <a:lnTo>
                  <a:pt x="4146" y="0"/>
                </a:lnTo>
                <a:lnTo>
                  <a:pt x="4146" y="0"/>
                </a:lnTo>
                <a:lnTo>
                  <a:pt x="4144" y="0"/>
                </a:lnTo>
                <a:lnTo>
                  <a:pt x="4144" y="0"/>
                </a:lnTo>
                <a:lnTo>
                  <a:pt x="4144" y="0"/>
                </a:lnTo>
                <a:lnTo>
                  <a:pt x="4144" y="0"/>
                </a:lnTo>
                <a:lnTo>
                  <a:pt x="4142" y="6"/>
                </a:lnTo>
                <a:lnTo>
                  <a:pt x="4138" y="12"/>
                </a:lnTo>
                <a:lnTo>
                  <a:pt x="4134" y="16"/>
                </a:lnTo>
                <a:lnTo>
                  <a:pt x="4126" y="18"/>
                </a:lnTo>
                <a:lnTo>
                  <a:pt x="4126" y="18"/>
                </a:lnTo>
                <a:lnTo>
                  <a:pt x="4126" y="20"/>
                </a:lnTo>
                <a:lnTo>
                  <a:pt x="4126" y="20"/>
                </a:lnTo>
                <a:lnTo>
                  <a:pt x="4126" y="20"/>
                </a:lnTo>
                <a:lnTo>
                  <a:pt x="4126" y="20"/>
                </a:lnTo>
                <a:lnTo>
                  <a:pt x="4134" y="24"/>
                </a:lnTo>
                <a:lnTo>
                  <a:pt x="4138" y="28"/>
                </a:lnTo>
                <a:lnTo>
                  <a:pt x="4142" y="32"/>
                </a:lnTo>
                <a:lnTo>
                  <a:pt x="4144" y="40"/>
                </a:lnTo>
                <a:lnTo>
                  <a:pt x="4144" y="40"/>
                </a:lnTo>
                <a:lnTo>
                  <a:pt x="4144" y="40"/>
                </a:lnTo>
                <a:lnTo>
                  <a:pt x="4144" y="40"/>
                </a:lnTo>
                <a:lnTo>
                  <a:pt x="4146" y="40"/>
                </a:lnTo>
                <a:lnTo>
                  <a:pt x="4146" y="40"/>
                </a:lnTo>
                <a:lnTo>
                  <a:pt x="4146" y="32"/>
                </a:lnTo>
                <a:lnTo>
                  <a:pt x="4150" y="28"/>
                </a:lnTo>
                <a:lnTo>
                  <a:pt x="4156" y="22"/>
                </a:lnTo>
                <a:lnTo>
                  <a:pt x="4162" y="20"/>
                </a:lnTo>
                <a:close/>
                <a:moveTo>
                  <a:pt x="4108" y="20"/>
                </a:moveTo>
                <a:lnTo>
                  <a:pt x="4108" y="20"/>
                </a:lnTo>
                <a:lnTo>
                  <a:pt x="4108" y="20"/>
                </a:lnTo>
                <a:lnTo>
                  <a:pt x="4108" y="20"/>
                </a:lnTo>
                <a:lnTo>
                  <a:pt x="4108" y="18"/>
                </a:lnTo>
                <a:lnTo>
                  <a:pt x="4108" y="18"/>
                </a:lnTo>
                <a:lnTo>
                  <a:pt x="4100" y="16"/>
                </a:lnTo>
                <a:lnTo>
                  <a:pt x="4096" y="12"/>
                </a:lnTo>
                <a:lnTo>
                  <a:pt x="4092" y="6"/>
                </a:lnTo>
                <a:lnTo>
                  <a:pt x="4090" y="0"/>
                </a:lnTo>
                <a:lnTo>
                  <a:pt x="4090" y="0"/>
                </a:lnTo>
                <a:lnTo>
                  <a:pt x="4090" y="0"/>
                </a:lnTo>
                <a:lnTo>
                  <a:pt x="4090" y="0"/>
                </a:lnTo>
                <a:lnTo>
                  <a:pt x="4088" y="0"/>
                </a:lnTo>
                <a:lnTo>
                  <a:pt x="4088" y="0"/>
                </a:lnTo>
                <a:lnTo>
                  <a:pt x="4088" y="6"/>
                </a:lnTo>
                <a:lnTo>
                  <a:pt x="4084" y="12"/>
                </a:lnTo>
                <a:lnTo>
                  <a:pt x="4078" y="16"/>
                </a:lnTo>
                <a:lnTo>
                  <a:pt x="4072" y="18"/>
                </a:lnTo>
                <a:lnTo>
                  <a:pt x="4072" y="18"/>
                </a:lnTo>
                <a:lnTo>
                  <a:pt x="4070" y="20"/>
                </a:lnTo>
                <a:lnTo>
                  <a:pt x="4070" y="20"/>
                </a:lnTo>
                <a:lnTo>
                  <a:pt x="4072" y="20"/>
                </a:lnTo>
                <a:lnTo>
                  <a:pt x="4072" y="20"/>
                </a:lnTo>
                <a:lnTo>
                  <a:pt x="4078" y="24"/>
                </a:lnTo>
                <a:lnTo>
                  <a:pt x="4084" y="28"/>
                </a:lnTo>
                <a:lnTo>
                  <a:pt x="4088" y="32"/>
                </a:lnTo>
                <a:lnTo>
                  <a:pt x="4088" y="40"/>
                </a:lnTo>
                <a:lnTo>
                  <a:pt x="4088" y="40"/>
                </a:lnTo>
                <a:lnTo>
                  <a:pt x="4090" y="40"/>
                </a:lnTo>
                <a:lnTo>
                  <a:pt x="4090" y="40"/>
                </a:lnTo>
                <a:lnTo>
                  <a:pt x="4090" y="40"/>
                </a:lnTo>
                <a:lnTo>
                  <a:pt x="4090" y="40"/>
                </a:lnTo>
                <a:lnTo>
                  <a:pt x="4092" y="32"/>
                </a:lnTo>
                <a:lnTo>
                  <a:pt x="4096" y="28"/>
                </a:lnTo>
                <a:lnTo>
                  <a:pt x="4100" y="22"/>
                </a:lnTo>
                <a:lnTo>
                  <a:pt x="4108" y="20"/>
                </a:lnTo>
                <a:close/>
                <a:moveTo>
                  <a:pt x="4052" y="20"/>
                </a:moveTo>
                <a:lnTo>
                  <a:pt x="4052" y="20"/>
                </a:lnTo>
                <a:lnTo>
                  <a:pt x="4054" y="20"/>
                </a:lnTo>
                <a:lnTo>
                  <a:pt x="4054" y="20"/>
                </a:lnTo>
                <a:lnTo>
                  <a:pt x="4052" y="18"/>
                </a:lnTo>
                <a:lnTo>
                  <a:pt x="4052" y="18"/>
                </a:lnTo>
                <a:lnTo>
                  <a:pt x="4046" y="16"/>
                </a:lnTo>
                <a:lnTo>
                  <a:pt x="4040" y="12"/>
                </a:lnTo>
                <a:lnTo>
                  <a:pt x="4036" y="6"/>
                </a:lnTo>
                <a:lnTo>
                  <a:pt x="4036" y="0"/>
                </a:lnTo>
                <a:lnTo>
                  <a:pt x="4036" y="0"/>
                </a:lnTo>
                <a:lnTo>
                  <a:pt x="4034" y="0"/>
                </a:lnTo>
                <a:lnTo>
                  <a:pt x="4034" y="0"/>
                </a:lnTo>
                <a:lnTo>
                  <a:pt x="4034" y="0"/>
                </a:lnTo>
                <a:lnTo>
                  <a:pt x="4034" y="0"/>
                </a:lnTo>
                <a:lnTo>
                  <a:pt x="4032" y="6"/>
                </a:lnTo>
                <a:lnTo>
                  <a:pt x="4028" y="12"/>
                </a:lnTo>
                <a:lnTo>
                  <a:pt x="4024" y="16"/>
                </a:lnTo>
                <a:lnTo>
                  <a:pt x="4016" y="18"/>
                </a:lnTo>
                <a:lnTo>
                  <a:pt x="4016" y="18"/>
                </a:lnTo>
                <a:lnTo>
                  <a:pt x="4016" y="20"/>
                </a:lnTo>
                <a:lnTo>
                  <a:pt x="4016" y="20"/>
                </a:lnTo>
                <a:lnTo>
                  <a:pt x="4016" y="20"/>
                </a:lnTo>
                <a:lnTo>
                  <a:pt x="4016" y="20"/>
                </a:lnTo>
                <a:lnTo>
                  <a:pt x="4024" y="24"/>
                </a:lnTo>
                <a:lnTo>
                  <a:pt x="4028" y="28"/>
                </a:lnTo>
                <a:lnTo>
                  <a:pt x="4032" y="32"/>
                </a:lnTo>
                <a:lnTo>
                  <a:pt x="4034" y="40"/>
                </a:lnTo>
                <a:lnTo>
                  <a:pt x="4034" y="40"/>
                </a:lnTo>
                <a:lnTo>
                  <a:pt x="4034" y="40"/>
                </a:lnTo>
                <a:lnTo>
                  <a:pt x="4034" y="40"/>
                </a:lnTo>
                <a:lnTo>
                  <a:pt x="4036" y="40"/>
                </a:lnTo>
                <a:lnTo>
                  <a:pt x="4036" y="40"/>
                </a:lnTo>
                <a:lnTo>
                  <a:pt x="4036" y="32"/>
                </a:lnTo>
                <a:lnTo>
                  <a:pt x="4040" y="28"/>
                </a:lnTo>
                <a:lnTo>
                  <a:pt x="4046" y="22"/>
                </a:lnTo>
                <a:lnTo>
                  <a:pt x="4052" y="20"/>
                </a:lnTo>
                <a:close/>
                <a:moveTo>
                  <a:pt x="3998" y="20"/>
                </a:moveTo>
                <a:lnTo>
                  <a:pt x="3998" y="20"/>
                </a:lnTo>
                <a:lnTo>
                  <a:pt x="3998" y="20"/>
                </a:lnTo>
                <a:lnTo>
                  <a:pt x="3998" y="20"/>
                </a:lnTo>
                <a:lnTo>
                  <a:pt x="3998" y="18"/>
                </a:lnTo>
                <a:lnTo>
                  <a:pt x="3998" y="18"/>
                </a:lnTo>
                <a:lnTo>
                  <a:pt x="3990" y="16"/>
                </a:lnTo>
                <a:lnTo>
                  <a:pt x="3986" y="12"/>
                </a:lnTo>
                <a:lnTo>
                  <a:pt x="3982" y="6"/>
                </a:lnTo>
                <a:lnTo>
                  <a:pt x="3980" y="0"/>
                </a:lnTo>
                <a:lnTo>
                  <a:pt x="3980" y="0"/>
                </a:lnTo>
                <a:lnTo>
                  <a:pt x="3980" y="0"/>
                </a:lnTo>
                <a:lnTo>
                  <a:pt x="3980" y="0"/>
                </a:lnTo>
                <a:lnTo>
                  <a:pt x="3978" y="0"/>
                </a:lnTo>
                <a:lnTo>
                  <a:pt x="3978" y="0"/>
                </a:lnTo>
                <a:lnTo>
                  <a:pt x="3978" y="6"/>
                </a:lnTo>
                <a:lnTo>
                  <a:pt x="3974" y="12"/>
                </a:lnTo>
                <a:lnTo>
                  <a:pt x="3968" y="16"/>
                </a:lnTo>
                <a:lnTo>
                  <a:pt x="3962" y="18"/>
                </a:lnTo>
                <a:lnTo>
                  <a:pt x="3962" y="18"/>
                </a:lnTo>
                <a:lnTo>
                  <a:pt x="3960" y="20"/>
                </a:lnTo>
                <a:lnTo>
                  <a:pt x="3960" y="20"/>
                </a:lnTo>
                <a:lnTo>
                  <a:pt x="3962" y="20"/>
                </a:lnTo>
                <a:lnTo>
                  <a:pt x="3962" y="20"/>
                </a:lnTo>
                <a:lnTo>
                  <a:pt x="3968" y="24"/>
                </a:lnTo>
                <a:lnTo>
                  <a:pt x="3974" y="28"/>
                </a:lnTo>
                <a:lnTo>
                  <a:pt x="3978" y="32"/>
                </a:lnTo>
                <a:lnTo>
                  <a:pt x="3978" y="40"/>
                </a:lnTo>
                <a:lnTo>
                  <a:pt x="3978" y="40"/>
                </a:lnTo>
                <a:lnTo>
                  <a:pt x="3980" y="40"/>
                </a:lnTo>
                <a:lnTo>
                  <a:pt x="3980" y="40"/>
                </a:lnTo>
                <a:lnTo>
                  <a:pt x="3980" y="40"/>
                </a:lnTo>
                <a:lnTo>
                  <a:pt x="3980" y="40"/>
                </a:lnTo>
                <a:lnTo>
                  <a:pt x="3982" y="32"/>
                </a:lnTo>
                <a:lnTo>
                  <a:pt x="3986" y="28"/>
                </a:lnTo>
                <a:lnTo>
                  <a:pt x="3990" y="22"/>
                </a:lnTo>
                <a:lnTo>
                  <a:pt x="3998" y="20"/>
                </a:lnTo>
                <a:close/>
                <a:moveTo>
                  <a:pt x="3942" y="20"/>
                </a:moveTo>
                <a:lnTo>
                  <a:pt x="3942" y="20"/>
                </a:lnTo>
                <a:lnTo>
                  <a:pt x="3944" y="20"/>
                </a:lnTo>
                <a:lnTo>
                  <a:pt x="3944" y="20"/>
                </a:lnTo>
                <a:lnTo>
                  <a:pt x="3942" y="18"/>
                </a:lnTo>
                <a:lnTo>
                  <a:pt x="3942" y="18"/>
                </a:lnTo>
                <a:lnTo>
                  <a:pt x="3936" y="16"/>
                </a:lnTo>
                <a:lnTo>
                  <a:pt x="3930" y="12"/>
                </a:lnTo>
                <a:lnTo>
                  <a:pt x="3926" y="6"/>
                </a:lnTo>
                <a:lnTo>
                  <a:pt x="3926" y="0"/>
                </a:lnTo>
                <a:lnTo>
                  <a:pt x="3926" y="0"/>
                </a:lnTo>
                <a:lnTo>
                  <a:pt x="3924" y="0"/>
                </a:lnTo>
                <a:lnTo>
                  <a:pt x="3924" y="0"/>
                </a:lnTo>
                <a:lnTo>
                  <a:pt x="3924" y="0"/>
                </a:lnTo>
                <a:lnTo>
                  <a:pt x="3924" y="0"/>
                </a:lnTo>
                <a:lnTo>
                  <a:pt x="3922" y="6"/>
                </a:lnTo>
                <a:lnTo>
                  <a:pt x="3918" y="12"/>
                </a:lnTo>
                <a:lnTo>
                  <a:pt x="3914" y="16"/>
                </a:lnTo>
                <a:lnTo>
                  <a:pt x="3906" y="18"/>
                </a:lnTo>
                <a:lnTo>
                  <a:pt x="3906" y="18"/>
                </a:lnTo>
                <a:lnTo>
                  <a:pt x="3906" y="20"/>
                </a:lnTo>
                <a:lnTo>
                  <a:pt x="3906" y="20"/>
                </a:lnTo>
                <a:lnTo>
                  <a:pt x="3906" y="20"/>
                </a:lnTo>
                <a:lnTo>
                  <a:pt x="3906" y="20"/>
                </a:lnTo>
                <a:lnTo>
                  <a:pt x="3914" y="24"/>
                </a:lnTo>
                <a:lnTo>
                  <a:pt x="3918" y="28"/>
                </a:lnTo>
                <a:lnTo>
                  <a:pt x="3922" y="32"/>
                </a:lnTo>
                <a:lnTo>
                  <a:pt x="3924" y="40"/>
                </a:lnTo>
                <a:lnTo>
                  <a:pt x="3924" y="40"/>
                </a:lnTo>
                <a:lnTo>
                  <a:pt x="3924" y="40"/>
                </a:lnTo>
                <a:lnTo>
                  <a:pt x="3924" y="40"/>
                </a:lnTo>
                <a:lnTo>
                  <a:pt x="3926" y="40"/>
                </a:lnTo>
                <a:lnTo>
                  <a:pt x="3926" y="40"/>
                </a:lnTo>
                <a:lnTo>
                  <a:pt x="3926" y="32"/>
                </a:lnTo>
                <a:lnTo>
                  <a:pt x="3930" y="28"/>
                </a:lnTo>
                <a:lnTo>
                  <a:pt x="3936" y="22"/>
                </a:lnTo>
                <a:lnTo>
                  <a:pt x="3942" y="20"/>
                </a:lnTo>
                <a:close/>
                <a:moveTo>
                  <a:pt x="3888" y="20"/>
                </a:moveTo>
                <a:lnTo>
                  <a:pt x="3888" y="20"/>
                </a:lnTo>
                <a:lnTo>
                  <a:pt x="3888" y="20"/>
                </a:lnTo>
                <a:lnTo>
                  <a:pt x="3888" y="20"/>
                </a:lnTo>
                <a:lnTo>
                  <a:pt x="3888" y="18"/>
                </a:lnTo>
                <a:lnTo>
                  <a:pt x="3888" y="18"/>
                </a:lnTo>
                <a:lnTo>
                  <a:pt x="3880" y="16"/>
                </a:lnTo>
                <a:lnTo>
                  <a:pt x="3876" y="12"/>
                </a:lnTo>
                <a:lnTo>
                  <a:pt x="3872" y="6"/>
                </a:lnTo>
                <a:lnTo>
                  <a:pt x="3870" y="0"/>
                </a:lnTo>
                <a:lnTo>
                  <a:pt x="3870" y="0"/>
                </a:lnTo>
                <a:lnTo>
                  <a:pt x="3870" y="0"/>
                </a:lnTo>
                <a:lnTo>
                  <a:pt x="3870" y="0"/>
                </a:lnTo>
                <a:lnTo>
                  <a:pt x="3868" y="0"/>
                </a:lnTo>
                <a:lnTo>
                  <a:pt x="3868" y="0"/>
                </a:lnTo>
                <a:lnTo>
                  <a:pt x="3868" y="6"/>
                </a:lnTo>
                <a:lnTo>
                  <a:pt x="3864" y="12"/>
                </a:lnTo>
                <a:lnTo>
                  <a:pt x="3858" y="16"/>
                </a:lnTo>
                <a:lnTo>
                  <a:pt x="3852" y="18"/>
                </a:lnTo>
                <a:lnTo>
                  <a:pt x="3852" y="18"/>
                </a:lnTo>
                <a:lnTo>
                  <a:pt x="3850" y="20"/>
                </a:lnTo>
                <a:lnTo>
                  <a:pt x="3850" y="20"/>
                </a:lnTo>
                <a:lnTo>
                  <a:pt x="3852" y="20"/>
                </a:lnTo>
                <a:lnTo>
                  <a:pt x="3852" y="20"/>
                </a:lnTo>
                <a:lnTo>
                  <a:pt x="3858" y="24"/>
                </a:lnTo>
                <a:lnTo>
                  <a:pt x="3864" y="28"/>
                </a:lnTo>
                <a:lnTo>
                  <a:pt x="3868" y="32"/>
                </a:lnTo>
                <a:lnTo>
                  <a:pt x="3868" y="40"/>
                </a:lnTo>
                <a:lnTo>
                  <a:pt x="3868" y="40"/>
                </a:lnTo>
                <a:lnTo>
                  <a:pt x="3870" y="40"/>
                </a:lnTo>
                <a:lnTo>
                  <a:pt x="3870" y="40"/>
                </a:lnTo>
                <a:lnTo>
                  <a:pt x="3870" y="40"/>
                </a:lnTo>
                <a:lnTo>
                  <a:pt x="3870" y="40"/>
                </a:lnTo>
                <a:lnTo>
                  <a:pt x="3872" y="32"/>
                </a:lnTo>
                <a:lnTo>
                  <a:pt x="3876" y="28"/>
                </a:lnTo>
                <a:lnTo>
                  <a:pt x="3880" y="22"/>
                </a:lnTo>
                <a:lnTo>
                  <a:pt x="3888" y="20"/>
                </a:lnTo>
                <a:close/>
                <a:moveTo>
                  <a:pt x="3832" y="20"/>
                </a:moveTo>
                <a:lnTo>
                  <a:pt x="3832" y="20"/>
                </a:lnTo>
                <a:lnTo>
                  <a:pt x="3834" y="20"/>
                </a:lnTo>
                <a:lnTo>
                  <a:pt x="3834" y="20"/>
                </a:lnTo>
                <a:lnTo>
                  <a:pt x="3832" y="18"/>
                </a:lnTo>
                <a:lnTo>
                  <a:pt x="3832" y="18"/>
                </a:lnTo>
                <a:lnTo>
                  <a:pt x="3826" y="16"/>
                </a:lnTo>
                <a:lnTo>
                  <a:pt x="3820" y="12"/>
                </a:lnTo>
                <a:lnTo>
                  <a:pt x="3816" y="6"/>
                </a:lnTo>
                <a:lnTo>
                  <a:pt x="3816" y="0"/>
                </a:lnTo>
                <a:lnTo>
                  <a:pt x="3816" y="0"/>
                </a:lnTo>
                <a:lnTo>
                  <a:pt x="3814" y="0"/>
                </a:lnTo>
                <a:lnTo>
                  <a:pt x="3814" y="0"/>
                </a:lnTo>
                <a:lnTo>
                  <a:pt x="3814" y="0"/>
                </a:lnTo>
                <a:lnTo>
                  <a:pt x="3814" y="0"/>
                </a:lnTo>
                <a:lnTo>
                  <a:pt x="3812" y="6"/>
                </a:lnTo>
                <a:lnTo>
                  <a:pt x="3808" y="12"/>
                </a:lnTo>
                <a:lnTo>
                  <a:pt x="3804" y="16"/>
                </a:lnTo>
                <a:lnTo>
                  <a:pt x="3796" y="18"/>
                </a:lnTo>
                <a:lnTo>
                  <a:pt x="3796" y="18"/>
                </a:lnTo>
                <a:lnTo>
                  <a:pt x="3796" y="20"/>
                </a:lnTo>
                <a:lnTo>
                  <a:pt x="3796" y="20"/>
                </a:lnTo>
                <a:lnTo>
                  <a:pt x="3796" y="20"/>
                </a:lnTo>
                <a:lnTo>
                  <a:pt x="3796" y="20"/>
                </a:lnTo>
                <a:lnTo>
                  <a:pt x="3804" y="24"/>
                </a:lnTo>
                <a:lnTo>
                  <a:pt x="3808" y="28"/>
                </a:lnTo>
                <a:lnTo>
                  <a:pt x="3812" y="32"/>
                </a:lnTo>
                <a:lnTo>
                  <a:pt x="3814" y="40"/>
                </a:lnTo>
                <a:lnTo>
                  <a:pt x="3814" y="40"/>
                </a:lnTo>
                <a:lnTo>
                  <a:pt x="3814" y="40"/>
                </a:lnTo>
                <a:lnTo>
                  <a:pt x="3814" y="40"/>
                </a:lnTo>
                <a:lnTo>
                  <a:pt x="3816" y="40"/>
                </a:lnTo>
                <a:lnTo>
                  <a:pt x="3816" y="40"/>
                </a:lnTo>
                <a:lnTo>
                  <a:pt x="3816" y="32"/>
                </a:lnTo>
                <a:lnTo>
                  <a:pt x="3820" y="28"/>
                </a:lnTo>
                <a:lnTo>
                  <a:pt x="3826" y="22"/>
                </a:lnTo>
                <a:lnTo>
                  <a:pt x="3832" y="20"/>
                </a:lnTo>
                <a:close/>
                <a:moveTo>
                  <a:pt x="3778" y="20"/>
                </a:moveTo>
                <a:lnTo>
                  <a:pt x="3778" y="20"/>
                </a:lnTo>
                <a:lnTo>
                  <a:pt x="3778" y="20"/>
                </a:lnTo>
                <a:lnTo>
                  <a:pt x="3778" y="20"/>
                </a:lnTo>
                <a:lnTo>
                  <a:pt x="3778" y="18"/>
                </a:lnTo>
                <a:lnTo>
                  <a:pt x="3778" y="18"/>
                </a:lnTo>
                <a:lnTo>
                  <a:pt x="3770" y="16"/>
                </a:lnTo>
                <a:lnTo>
                  <a:pt x="3766" y="12"/>
                </a:lnTo>
                <a:lnTo>
                  <a:pt x="3762" y="6"/>
                </a:lnTo>
                <a:lnTo>
                  <a:pt x="3760" y="0"/>
                </a:lnTo>
                <a:lnTo>
                  <a:pt x="3760" y="0"/>
                </a:lnTo>
                <a:lnTo>
                  <a:pt x="3760" y="0"/>
                </a:lnTo>
                <a:lnTo>
                  <a:pt x="3760" y="0"/>
                </a:lnTo>
                <a:lnTo>
                  <a:pt x="3758" y="0"/>
                </a:lnTo>
                <a:lnTo>
                  <a:pt x="3758" y="0"/>
                </a:lnTo>
                <a:lnTo>
                  <a:pt x="3758" y="6"/>
                </a:lnTo>
                <a:lnTo>
                  <a:pt x="3754" y="12"/>
                </a:lnTo>
                <a:lnTo>
                  <a:pt x="3748" y="16"/>
                </a:lnTo>
                <a:lnTo>
                  <a:pt x="3742" y="18"/>
                </a:lnTo>
                <a:lnTo>
                  <a:pt x="3742" y="18"/>
                </a:lnTo>
                <a:lnTo>
                  <a:pt x="3740" y="20"/>
                </a:lnTo>
                <a:lnTo>
                  <a:pt x="3740" y="20"/>
                </a:lnTo>
                <a:lnTo>
                  <a:pt x="3742" y="20"/>
                </a:lnTo>
                <a:lnTo>
                  <a:pt x="3742" y="20"/>
                </a:lnTo>
                <a:lnTo>
                  <a:pt x="3748" y="24"/>
                </a:lnTo>
                <a:lnTo>
                  <a:pt x="3754" y="28"/>
                </a:lnTo>
                <a:lnTo>
                  <a:pt x="3758" y="32"/>
                </a:lnTo>
                <a:lnTo>
                  <a:pt x="3758" y="40"/>
                </a:lnTo>
                <a:lnTo>
                  <a:pt x="3758" y="40"/>
                </a:lnTo>
                <a:lnTo>
                  <a:pt x="3760" y="40"/>
                </a:lnTo>
                <a:lnTo>
                  <a:pt x="3760" y="40"/>
                </a:lnTo>
                <a:lnTo>
                  <a:pt x="3760" y="40"/>
                </a:lnTo>
                <a:lnTo>
                  <a:pt x="3760" y="40"/>
                </a:lnTo>
                <a:lnTo>
                  <a:pt x="3762" y="32"/>
                </a:lnTo>
                <a:lnTo>
                  <a:pt x="3766" y="28"/>
                </a:lnTo>
                <a:lnTo>
                  <a:pt x="3770" y="22"/>
                </a:lnTo>
                <a:lnTo>
                  <a:pt x="3778" y="20"/>
                </a:lnTo>
                <a:close/>
                <a:moveTo>
                  <a:pt x="3722" y="20"/>
                </a:moveTo>
                <a:lnTo>
                  <a:pt x="3722" y="20"/>
                </a:lnTo>
                <a:lnTo>
                  <a:pt x="3724" y="20"/>
                </a:lnTo>
                <a:lnTo>
                  <a:pt x="3724" y="20"/>
                </a:lnTo>
                <a:lnTo>
                  <a:pt x="3722" y="18"/>
                </a:lnTo>
                <a:lnTo>
                  <a:pt x="3722" y="18"/>
                </a:lnTo>
                <a:lnTo>
                  <a:pt x="3716" y="16"/>
                </a:lnTo>
                <a:lnTo>
                  <a:pt x="3710" y="12"/>
                </a:lnTo>
                <a:lnTo>
                  <a:pt x="3706" y="6"/>
                </a:lnTo>
                <a:lnTo>
                  <a:pt x="3706" y="0"/>
                </a:lnTo>
                <a:lnTo>
                  <a:pt x="3706" y="0"/>
                </a:lnTo>
                <a:lnTo>
                  <a:pt x="3704" y="0"/>
                </a:lnTo>
                <a:lnTo>
                  <a:pt x="3704" y="0"/>
                </a:lnTo>
                <a:lnTo>
                  <a:pt x="3704" y="0"/>
                </a:lnTo>
                <a:lnTo>
                  <a:pt x="3704" y="0"/>
                </a:lnTo>
                <a:lnTo>
                  <a:pt x="3702" y="6"/>
                </a:lnTo>
                <a:lnTo>
                  <a:pt x="3698" y="12"/>
                </a:lnTo>
                <a:lnTo>
                  <a:pt x="3694" y="16"/>
                </a:lnTo>
                <a:lnTo>
                  <a:pt x="3686" y="18"/>
                </a:lnTo>
                <a:lnTo>
                  <a:pt x="3686" y="18"/>
                </a:lnTo>
                <a:lnTo>
                  <a:pt x="3686" y="20"/>
                </a:lnTo>
                <a:lnTo>
                  <a:pt x="3686" y="20"/>
                </a:lnTo>
                <a:lnTo>
                  <a:pt x="3686" y="20"/>
                </a:lnTo>
                <a:lnTo>
                  <a:pt x="3686" y="20"/>
                </a:lnTo>
                <a:lnTo>
                  <a:pt x="3694" y="24"/>
                </a:lnTo>
                <a:lnTo>
                  <a:pt x="3698" y="28"/>
                </a:lnTo>
                <a:lnTo>
                  <a:pt x="3702" y="32"/>
                </a:lnTo>
                <a:lnTo>
                  <a:pt x="3704" y="40"/>
                </a:lnTo>
                <a:lnTo>
                  <a:pt x="3704" y="40"/>
                </a:lnTo>
                <a:lnTo>
                  <a:pt x="3704" y="40"/>
                </a:lnTo>
                <a:lnTo>
                  <a:pt x="3704" y="40"/>
                </a:lnTo>
                <a:lnTo>
                  <a:pt x="3706" y="40"/>
                </a:lnTo>
                <a:lnTo>
                  <a:pt x="3706" y="40"/>
                </a:lnTo>
                <a:lnTo>
                  <a:pt x="3706" y="32"/>
                </a:lnTo>
                <a:lnTo>
                  <a:pt x="3710" y="28"/>
                </a:lnTo>
                <a:lnTo>
                  <a:pt x="3716" y="22"/>
                </a:lnTo>
                <a:lnTo>
                  <a:pt x="3722" y="20"/>
                </a:lnTo>
                <a:close/>
                <a:moveTo>
                  <a:pt x="3668" y="20"/>
                </a:moveTo>
                <a:lnTo>
                  <a:pt x="3668" y="20"/>
                </a:lnTo>
                <a:lnTo>
                  <a:pt x="3668" y="20"/>
                </a:lnTo>
                <a:lnTo>
                  <a:pt x="3668" y="20"/>
                </a:lnTo>
                <a:lnTo>
                  <a:pt x="3668" y="18"/>
                </a:lnTo>
                <a:lnTo>
                  <a:pt x="3668" y="18"/>
                </a:lnTo>
                <a:lnTo>
                  <a:pt x="3660" y="16"/>
                </a:lnTo>
                <a:lnTo>
                  <a:pt x="3656" y="12"/>
                </a:lnTo>
                <a:lnTo>
                  <a:pt x="3652" y="6"/>
                </a:lnTo>
                <a:lnTo>
                  <a:pt x="3650" y="0"/>
                </a:lnTo>
                <a:lnTo>
                  <a:pt x="3650" y="0"/>
                </a:lnTo>
                <a:lnTo>
                  <a:pt x="3650" y="0"/>
                </a:lnTo>
                <a:lnTo>
                  <a:pt x="3650" y="0"/>
                </a:lnTo>
                <a:lnTo>
                  <a:pt x="3648" y="0"/>
                </a:lnTo>
                <a:lnTo>
                  <a:pt x="3648" y="0"/>
                </a:lnTo>
                <a:lnTo>
                  <a:pt x="3648" y="6"/>
                </a:lnTo>
                <a:lnTo>
                  <a:pt x="3644" y="12"/>
                </a:lnTo>
                <a:lnTo>
                  <a:pt x="3638" y="16"/>
                </a:lnTo>
                <a:lnTo>
                  <a:pt x="3632" y="18"/>
                </a:lnTo>
                <a:lnTo>
                  <a:pt x="3632" y="18"/>
                </a:lnTo>
                <a:lnTo>
                  <a:pt x="3630" y="20"/>
                </a:lnTo>
                <a:lnTo>
                  <a:pt x="3630" y="20"/>
                </a:lnTo>
                <a:lnTo>
                  <a:pt x="3632" y="20"/>
                </a:lnTo>
                <a:lnTo>
                  <a:pt x="3632" y="20"/>
                </a:lnTo>
                <a:lnTo>
                  <a:pt x="3638" y="24"/>
                </a:lnTo>
                <a:lnTo>
                  <a:pt x="3644" y="28"/>
                </a:lnTo>
                <a:lnTo>
                  <a:pt x="3648" y="32"/>
                </a:lnTo>
                <a:lnTo>
                  <a:pt x="3648" y="40"/>
                </a:lnTo>
                <a:lnTo>
                  <a:pt x="3648" y="40"/>
                </a:lnTo>
                <a:lnTo>
                  <a:pt x="3650" y="40"/>
                </a:lnTo>
                <a:lnTo>
                  <a:pt x="3650" y="40"/>
                </a:lnTo>
                <a:lnTo>
                  <a:pt x="3650" y="40"/>
                </a:lnTo>
                <a:lnTo>
                  <a:pt x="3650" y="40"/>
                </a:lnTo>
                <a:lnTo>
                  <a:pt x="3652" y="32"/>
                </a:lnTo>
                <a:lnTo>
                  <a:pt x="3656" y="28"/>
                </a:lnTo>
                <a:lnTo>
                  <a:pt x="3660" y="22"/>
                </a:lnTo>
                <a:lnTo>
                  <a:pt x="3668" y="20"/>
                </a:lnTo>
                <a:close/>
                <a:moveTo>
                  <a:pt x="3612" y="20"/>
                </a:moveTo>
                <a:lnTo>
                  <a:pt x="3612" y="20"/>
                </a:lnTo>
                <a:lnTo>
                  <a:pt x="3614" y="20"/>
                </a:lnTo>
                <a:lnTo>
                  <a:pt x="3614" y="20"/>
                </a:lnTo>
                <a:lnTo>
                  <a:pt x="3612" y="18"/>
                </a:lnTo>
                <a:lnTo>
                  <a:pt x="3612" y="18"/>
                </a:lnTo>
                <a:lnTo>
                  <a:pt x="3606" y="16"/>
                </a:lnTo>
                <a:lnTo>
                  <a:pt x="3600" y="12"/>
                </a:lnTo>
                <a:lnTo>
                  <a:pt x="3596" y="6"/>
                </a:lnTo>
                <a:lnTo>
                  <a:pt x="3596" y="0"/>
                </a:lnTo>
                <a:lnTo>
                  <a:pt x="3596" y="0"/>
                </a:lnTo>
                <a:lnTo>
                  <a:pt x="3594" y="0"/>
                </a:lnTo>
                <a:lnTo>
                  <a:pt x="3594" y="0"/>
                </a:lnTo>
                <a:lnTo>
                  <a:pt x="3594" y="0"/>
                </a:lnTo>
                <a:lnTo>
                  <a:pt x="3594" y="0"/>
                </a:lnTo>
                <a:lnTo>
                  <a:pt x="3592" y="6"/>
                </a:lnTo>
                <a:lnTo>
                  <a:pt x="3588" y="12"/>
                </a:lnTo>
                <a:lnTo>
                  <a:pt x="3582" y="16"/>
                </a:lnTo>
                <a:lnTo>
                  <a:pt x="3576" y="18"/>
                </a:lnTo>
                <a:lnTo>
                  <a:pt x="3576" y="18"/>
                </a:lnTo>
                <a:lnTo>
                  <a:pt x="3576" y="20"/>
                </a:lnTo>
                <a:lnTo>
                  <a:pt x="3576" y="20"/>
                </a:lnTo>
                <a:lnTo>
                  <a:pt x="3576" y="20"/>
                </a:lnTo>
                <a:lnTo>
                  <a:pt x="3576" y="20"/>
                </a:lnTo>
                <a:lnTo>
                  <a:pt x="3582" y="24"/>
                </a:lnTo>
                <a:lnTo>
                  <a:pt x="3588" y="28"/>
                </a:lnTo>
                <a:lnTo>
                  <a:pt x="3592" y="32"/>
                </a:lnTo>
                <a:lnTo>
                  <a:pt x="3594" y="40"/>
                </a:lnTo>
                <a:lnTo>
                  <a:pt x="3594" y="40"/>
                </a:lnTo>
                <a:lnTo>
                  <a:pt x="3594" y="40"/>
                </a:lnTo>
                <a:lnTo>
                  <a:pt x="3594" y="40"/>
                </a:lnTo>
                <a:lnTo>
                  <a:pt x="3596" y="40"/>
                </a:lnTo>
                <a:lnTo>
                  <a:pt x="3596" y="40"/>
                </a:lnTo>
                <a:lnTo>
                  <a:pt x="3596" y="32"/>
                </a:lnTo>
                <a:lnTo>
                  <a:pt x="3600" y="28"/>
                </a:lnTo>
                <a:lnTo>
                  <a:pt x="3606" y="22"/>
                </a:lnTo>
                <a:lnTo>
                  <a:pt x="3612" y="20"/>
                </a:lnTo>
                <a:close/>
                <a:moveTo>
                  <a:pt x="3558" y="20"/>
                </a:moveTo>
                <a:lnTo>
                  <a:pt x="3558" y="20"/>
                </a:lnTo>
                <a:lnTo>
                  <a:pt x="3558" y="20"/>
                </a:lnTo>
                <a:lnTo>
                  <a:pt x="3558" y="20"/>
                </a:lnTo>
                <a:lnTo>
                  <a:pt x="3558" y="18"/>
                </a:lnTo>
                <a:lnTo>
                  <a:pt x="3558" y="18"/>
                </a:lnTo>
                <a:lnTo>
                  <a:pt x="3550" y="16"/>
                </a:lnTo>
                <a:lnTo>
                  <a:pt x="3546" y="12"/>
                </a:lnTo>
                <a:lnTo>
                  <a:pt x="3542" y="6"/>
                </a:lnTo>
                <a:lnTo>
                  <a:pt x="3540" y="0"/>
                </a:lnTo>
                <a:lnTo>
                  <a:pt x="3540" y="0"/>
                </a:lnTo>
                <a:lnTo>
                  <a:pt x="3540" y="0"/>
                </a:lnTo>
                <a:lnTo>
                  <a:pt x="3540" y="0"/>
                </a:lnTo>
                <a:lnTo>
                  <a:pt x="3538" y="0"/>
                </a:lnTo>
                <a:lnTo>
                  <a:pt x="3538" y="0"/>
                </a:lnTo>
                <a:lnTo>
                  <a:pt x="3536" y="6"/>
                </a:lnTo>
                <a:lnTo>
                  <a:pt x="3534" y="12"/>
                </a:lnTo>
                <a:lnTo>
                  <a:pt x="3528" y="16"/>
                </a:lnTo>
                <a:lnTo>
                  <a:pt x="3522" y="18"/>
                </a:lnTo>
                <a:lnTo>
                  <a:pt x="3522" y="18"/>
                </a:lnTo>
                <a:lnTo>
                  <a:pt x="3520" y="20"/>
                </a:lnTo>
                <a:lnTo>
                  <a:pt x="3520" y="20"/>
                </a:lnTo>
                <a:lnTo>
                  <a:pt x="3522" y="20"/>
                </a:lnTo>
                <a:lnTo>
                  <a:pt x="3522" y="20"/>
                </a:lnTo>
                <a:lnTo>
                  <a:pt x="3528" y="24"/>
                </a:lnTo>
                <a:lnTo>
                  <a:pt x="3534" y="28"/>
                </a:lnTo>
                <a:lnTo>
                  <a:pt x="3538" y="32"/>
                </a:lnTo>
                <a:lnTo>
                  <a:pt x="3538" y="40"/>
                </a:lnTo>
                <a:lnTo>
                  <a:pt x="3538" y="40"/>
                </a:lnTo>
                <a:lnTo>
                  <a:pt x="3540" y="40"/>
                </a:lnTo>
                <a:lnTo>
                  <a:pt x="3540" y="40"/>
                </a:lnTo>
                <a:lnTo>
                  <a:pt x="3540" y="40"/>
                </a:lnTo>
                <a:lnTo>
                  <a:pt x="3540" y="40"/>
                </a:lnTo>
                <a:lnTo>
                  <a:pt x="3542" y="32"/>
                </a:lnTo>
                <a:lnTo>
                  <a:pt x="3546" y="28"/>
                </a:lnTo>
                <a:lnTo>
                  <a:pt x="3550" y="22"/>
                </a:lnTo>
                <a:lnTo>
                  <a:pt x="3558" y="20"/>
                </a:lnTo>
                <a:close/>
                <a:moveTo>
                  <a:pt x="3502" y="20"/>
                </a:moveTo>
                <a:lnTo>
                  <a:pt x="3502" y="20"/>
                </a:lnTo>
                <a:lnTo>
                  <a:pt x="3504" y="20"/>
                </a:lnTo>
                <a:lnTo>
                  <a:pt x="3504" y="20"/>
                </a:lnTo>
                <a:lnTo>
                  <a:pt x="3502" y="18"/>
                </a:lnTo>
                <a:lnTo>
                  <a:pt x="3502" y="18"/>
                </a:lnTo>
                <a:lnTo>
                  <a:pt x="3496" y="16"/>
                </a:lnTo>
                <a:lnTo>
                  <a:pt x="3490" y="12"/>
                </a:lnTo>
                <a:lnTo>
                  <a:pt x="3486" y="6"/>
                </a:lnTo>
                <a:lnTo>
                  <a:pt x="3486" y="0"/>
                </a:lnTo>
                <a:lnTo>
                  <a:pt x="3486" y="0"/>
                </a:lnTo>
                <a:lnTo>
                  <a:pt x="3484" y="0"/>
                </a:lnTo>
                <a:lnTo>
                  <a:pt x="3484" y="0"/>
                </a:lnTo>
                <a:lnTo>
                  <a:pt x="3484" y="0"/>
                </a:lnTo>
                <a:lnTo>
                  <a:pt x="3484" y="0"/>
                </a:lnTo>
                <a:lnTo>
                  <a:pt x="3482" y="6"/>
                </a:lnTo>
                <a:lnTo>
                  <a:pt x="3478" y="12"/>
                </a:lnTo>
                <a:lnTo>
                  <a:pt x="3472" y="16"/>
                </a:lnTo>
                <a:lnTo>
                  <a:pt x="3466" y="18"/>
                </a:lnTo>
                <a:lnTo>
                  <a:pt x="3466" y="18"/>
                </a:lnTo>
                <a:lnTo>
                  <a:pt x="3466" y="20"/>
                </a:lnTo>
                <a:lnTo>
                  <a:pt x="3466" y="20"/>
                </a:lnTo>
                <a:lnTo>
                  <a:pt x="3466" y="20"/>
                </a:lnTo>
                <a:lnTo>
                  <a:pt x="3466" y="20"/>
                </a:lnTo>
                <a:lnTo>
                  <a:pt x="3472" y="24"/>
                </a:lnTo>
                <a:lnTo>
                  <a:pt x="3478" y="28"/>
                </a:lnTo>
                <a:lnTo>
                  <a:pt x="3482" y="32"/>
                </a:lnTo>
                <a:lnTo>
                  <a:pt x="3484" y="40"/>
                </a:lnTo>
                <a:lnTo>
                  <a:pt x="3484" y="40"/>
                </a:lnTo>
                <a:lnTo>
                  <a:pt x="3484" y="40"/>
                </a:lnTo>
                <a:lnTo>
                  <a:pt x="3484" y="40"/>
                </a:lnTo>
                <a:lnTo>
                  <a:pt x="3486" y="40"/>
                </a:lnTo>
                <a:lnTo>
                  <a:pt x="3486" y="40"/>
                </a:lnTo>
                <a:lnTo>
                  <a:pt x="3486" y="32"/>
                </a:lnTo>
                <a:lnTo>
                  <a:pt x="3490" y="28"/>
                </a:lnTo>
                <a:lnTo>
                  <a:pt x="3496" y="22"/>
                </a:lnTo>
                <a:lnTo>
                  <a:pt x="3502" y="20"/>
                </a:lnTo>
                <a:close/>
                <a:moveTo>
                  <a:pt x="3448" y="20"/>
                </a:moveTo>
                <a:lnTo>
                  <a:pt x="3448" y="20"/>
                </a:lnTo>
                <a:lnTo>
                  <a:pt x="3448" y="20"/>
                </a:lnTo>
                <a:lnTo>
                  <a:pt x="3448" y="20"/>
                </a:lnTo>
                <a:lnTo>
                  <a:pt x="3448" y="18"/>
                </a:lnTo>
                <a:lnTo>
                  <a:pt x="3448" y="18"/>
                </a:lnTo>
                <a:lnTo>
                  <a:pt x="3440" y="16"/>
                </a:lnTo>
                <a:lnTo>
                  <a:pt x="3436" y="12"/>
                </a:lnTo>
                <a:lnTo>
                  <a:pt x="3432" y="6"/>
                </a:lnTo>
                <a:lnTo>
                  <a:pt x="3430" y="0"/>
                </a:lnTo>
                <a:lnTo>
                  <a:pt x="3430" y="0"/>
                </a:lnTo>
                <a:lnTo>
                  <a:pt x="3430" y="0"/>
                </a:lnTo>
                <a:lnTo>
                  <a:pt x="3430" y="0"/>
                </a:lnTo>
                <a:lnTo>
                  <a:pt x="3428" y="0"/>
                </a:lnTo>
                <a:lnTo>
                  <a:pt x="3428" y="0"/>
                </a:lnTo>
                <a:lnTo>
                  <a:pt x="3426" y="6"/>
                </a:lnTo>
                <a:lnTo>
                  <a:pt x="3424" y="12"/>
                </a:lnTo>
                <a:lnTo>
                  <a:pt x="3418" y="16"/>
                </a:lnTo>
                <a:lnTo>
                  <a:pt x="3412" y="18"/>
                </a:lnTo>
                <a:lnTo>
                  <a:pt x="3412" y="18"/>
                </a:lnTo>
                <a:lnTo>
                  <a:pt x="3410" y="20"/>
                </a:lnTo>
                <a:lnTo>
                  <a:pt x="3410" y="20"/>
                </a:lnTo>
                <a:lnTo>
                  <a:pt x="3412" y="20"/>
                </a:lnTo>
                <a:lnTo>
                  <a:pt x="3412" y="20"/>
                </a:lnTo>
                <a:lnTo>
                  <a:pt x="3418" y="24"/>
                </a:lnTo>
                <a:lnTo>
                  <a:pt x="3424" y="28"/>
                </a:lnTo>
                <a:lnTo>
                  <a:pt x="3428" y="32"/>
                </a:lnTo>
                <a:lnTo>
                  <a:pt x="3428" y="40"/>
                </a:lnTo>
                <a:lnTo>
                  <a:pt x="3428" y="40"/>
                </a:lnTo>
                <a:lnTo>
                  <a:pt x="3430" y="40"/>
                </a:lnTo>
                <a:lnTo>
                  <a:pt x="3430" y="40"/>
                </a:lnTo>
                <a:lnTo>
                  <a:pt x="3430" y="40"/>
                </a:lnTo>
                <a:lnTo>
                  <a:pt x="3430" y="40"/>
                </a:lnTo>
                <a:lnTo>
                  <a:pt x="3432" y="32"/>
                </a:lnTo>
                <a:lnTo>
                  <a:pt x="3436" y="28"/>
                </a:lnTo>
                <a:lnTo>
                  <a:pt x="3440" y="22"/>
                </a:lnTo>
                <a:lnTo>
                  <a:pt x="3448" y="20"/>
                </a:lnTo>
                <a:close/>
                <a:moveTo>
                  <a:pt x="3392" y="20"/>
                </a:moveTo>
                <a:lnTo>
                  <a:pt x="3392" y="20"/>
                </a:lnTo>
                <a:lnTo>
                  <a:pt x="3394" y="20"/>
                </a:lnTo>
                <a:lnTo>
                  <a:pt x="3394" y="20"/>
                </a:lnTo>
                <a:lnTo>
                  <a:pt x="3392" y="18"/>
                </a:lnTo>
                <a:lnTo>
                  <a:pt x="3392" y="18"/>
                </a:lnTo>
                <a:lnTo>
                  <a:pt x="3386" y="16"/>
                </a:lnTo>
                <a:lnTo>
                  <a:pt x="3380" y="12"/>
                </a:lnTo>
                <a:lnTo>
                  <a:pt x="3376" y="6"/>
                </a:lnTo>
                <a:lnTo>
                  <a:pt x="3376" y="0"/>
                </a:lnTo>
                <a:lnTo>
                  <a:pt x="3376" y="0"/>
                </a:lnTo>
                <a:lnTo>
                  <a:pt x="3374" y="0"/>
                </a:lnTo>
                <a:lnTo>
                  <a:pt x="3374" y="0"/>
                </a:lnTo>
                <a:lnTo>
                  <a:pt x="3374" y="0"/>
                </a:lnTo>
                <a:lnTo>
                  <a:pt x="3374" y="0"/>
                </a:lnTo>
                <a:lnTo>
                  <a:pt x="3372" y="6"/>
                </a:lnTo>
                <a:lnTo>
                  <a:pt x="3368" y="12"/>
                </a:lnTo>
                <a:lnTo>
                  <a:pt x="3362" y="16"/>
                </a:lnTo>
                <a:lnTo>
                  <a:pt x="3356" y="18"/>
                </a:lnTo>
                <a:lnTo>
                  <a:pt x="3356" y="18"/>
                </a:lnTo>
                <a:lnTo>
                  <a:pt x="3356" y="20"/>
                </a:lnTo>
                <a:lnTo>
                  <a:pt x="3356" y="20"/>
                </a:lnTo>
                <a:lnTo>
                  <a:pt x="3356" y="20"/>
                </a:lnTo>
                <a:lnTo>
                  <a:pt x="3356" y="20"/>
                </a:lnTo>
                <a:lnTo>
                  <a:pt x="3362" y="24"/>
                </a:lnTo>
                <a:lnTo>
                  <a:pt x="3368" y="28"/>
                </a:lnTo>
                <a:lnTo>
                  <a:pt x="3372" y="32"/>
                </a:lnTo>
                <a:lnTo>
                  <a:pt x="3374" y="40"/>
                </a:lnTo>
                <a:lnTo>
                  <a:pt x="3374" y="40"/>
                </a:lnTo>
                <a:lnTo>
                  <a:pt x="3374" y="40"/>
                </a:lnTo>
                <a:lnTo>
                  <a:pt x="3374" y="40"/>
                </a:lnTo>
                <a:lnTo>
                  <a:pt x="3376" y="40"/>
                </a:lnTo>
                <a:lnTo>
                  <a:pt x="3376" y="40"/>
                </a:lnTo>
                <a:lnTo>
                  <a:pt x="3376" y="32"/>
                </a:lnTo>
                <a:lnTo>
                  <a:pt x="3380" y="28"/>
                </a:lnTo>
                <a:lnTo>
                  <a:pt x="3386" y="22"/>
                </a:lnTo>
                <a:lnTo>
                  <a:pt x="3392" y="20"/>
                </a:lnTo>
                <a:close/>
                <a:moveTo>
                  <a:pt x="3338" y="20"/>
                </a:moveTo>
                <a:lnTo>
                  <a:pt x="3338" y="20"/>
                </a:lnTo>
                <a:lnTo>
                  <a:pt x="3338" y="20"/>
                </a:lnTo>
                <a:lnTo>
                  <a:pt x="3338" y="20"/>
                </a:lnTo>
                <a:lnTo>
                  <a:pt x="3338" y="18"/>
                </a:lnTo>
                <a:lnTo>
                  <a:pt x="3338" y="18"/>
                </a:lnTo>
                <a:lnTo>
                  <a:pt x="3330" y="16"/>
                </a:lnTo>
                <a:lnTo>
                  <a:pt x="3326" y="12"/>
                </a:lnTo>
                <a:lnTo>
                  <a:pt x="3322" y="6"/>
                </a:lnTo>
                <a:lnTo>
                  <a:pt x="3320" y="0"/>
                </a:lnTo>
                <a:lnTo>
                  <a:pt x="3320" y="0"/>
                </a:lnTo>
                <a:lnTo>
                  <a:pt x="3320" y="0"/>
                </a:lnTo>
                <a:lnTo>
                  <a:pt x="3320" y="0"/>
                </a:lnTo>
                <a:lnTo>
                  <a:pt x="3318" y="0"/>
                </a:lnTo>
                <a:lnTo>
                  <a:pt x="3318" y="0"/>
                </a:lnTo>
                <a:lnTo>
                  <a:pt x="3316" y="6"/>
                </a:lnTo>
                <a:lnTo>
                  <a:pt x="3314" y="12"/>
                </a:lnTo>
                <a:lnTo>
                  <a:pt x="3308" y="16"/>
                </a:lnTo>
                <a:lnTo>
                  <a:pt x="3302" y="18"/>
                </a:lnTo>
                <a:lnTo>
                  <a:pt x="3302" y="18"/>
                </a:lnTo>
                <a:lnTo>
                  <a:pt x="3300" y="20"/>
                </a:lnTo>
                <a:lnTo>
                  <a:pt x="3300" y="20"/>
                </a:lnTo>
                <a:lnTo>
                  <a:pt x="3302" y="20"/>
                </a:lnTo>
                <a:lnTo>
                  <a:pt x="3302" y="20"/>
                </a:lnTo>
                <a:lnTo>
                  <a:pt x="3308" y="24"/>
                </a:lnTo>
                <a:lnTo>
                  <a:pt x="3314" y="28"/>
                </a:lnTo>
                <a:lnTo>
                  <a:pt x="3316" y="32"/>
                </a:lnTo>
                <a:lnTo>
                  <a:pt x="3318" y="40"/>
                </a:lnTo>
                <a:lnTo>
                  <a:pt x="3318" y="40"/>
                </a:lnTo>
                <a:lnTo>
                  <a:pt x="3320" y="40"/>
                </a:lnTo>
                <a:lnTo>
                  <a:pt x="3320" y="40"/>
                </a:lnTo>
                <a:lnTo>
                  <a:pt x="3320" y="40"/>
                </a:lnTo>
                <a:lnTo>
                  <a:pt x="3320" y="40"/>
                </a:lnTo>
                <a:lnTo>
                  <a:pt x="3322" y="32"/>
                </a:lnTo>
                <a:lnTo>
                  <a:pt x="3326" y="28"/>
                </a:lnTo>
                <a:lnTo>
                  <a:pt x="3330" y="22"/>
                </a:lnTo>
                <a:lnTo>
                  <a:pt x="3338" y="20"/>
                </a:lnTo>
                <a:close/>
                <a:moveTo>
                  <a:pt x="3282" y="20"/>
                </a:moveTo>
                <a:lnTo>
                  <a:pt x="3282" y="20"/>
                </a:lnTo>
                <a:lnTo>
                  <a:pt x="3282" y="20"/>
                </a:lnTo>
                <a:lnTo>
                  <a:pt x="3282" y="20"/>
                </a:lnTo>
                <a:lnTo>
                  <a:pt x="3282" y="18"/>
                </a:lnTo>
                <a:lnTo>
                  <a:pt x="3282" y="18"/>
                </a:lnTo>
                <a:lnTo>
                  <a:pt x="3276" y="16"/>
                </a:lnTo>
                <a:lnTo>
                  <a:pt x="3270" y="12"/>
                </a:lnTo>
                <a:lnTo>
                  <a:pt x="3266" y="6"/>
                </a:lnTo>
                <a:lnTo>
                  <a:pt x="3266" y="0"/>
                </a:lnTo>
                <a:lnTo>
                  <a:pt x="3266" y="0"/>
                </a:lnTo>
                <a:lnTo>
                  <a:pt x="3264" y="0"/>
                </a:lnTo>
                <a:lnTo>
                  <a:pt x="3264" y="0"/>
                </a:lnTo>
                <a:lnTo>
                  <a:pt x="3264" y="0"/>
                </a:lnTo>
                <a:lnTo>
                  <a:pt x="3264" y="0"/>
                </a:lnTo>
                <a:lnTo>
                  <a:pt x="3262" y="6"/>
                </a:lnTo>
                <a:lnTo>
                  <a:pt x="3258" y="12"/>
                </a:lnTo>
                <a:lnTo>
                  <a:pt x="3252" y="16"/>
                </a:lnTo>
                <a:lnTo>
                  <a:pt x="3246" y="18"/>
                </a:lnTo>
                <a:lnTo>
                  <a:pt x="3246" y="18"/>
                </a:lnTo>
                <a:lnTo>
                  <a:pt x="3246" y="20"/>
                </a:lnTo>
                <a:lnTo>
                  <a:pt x="3246" y="20"/>
                </a:lnTo>
                <a:lnTo>
                  <a:pt x="3246" y="20"/>
                </a:lnTo>
                <a:lnTo>
                  <a:pt x="3246" y="20"/>
                </a:lnTo>
                <a:lnTo>
                  <a:pt x="3252" y="24"/>
                </a:lnTo>
                <a:lnTo>
                  <a:pt x="3258" y="28"/>
                </a:lnTo>
                <a:lnTo>
                  <a:pt x="3262" y="32"/>
                </a:lnTo>
                <a:lnTo>
                  <a:pt x="3264" y="40"/>
                </a:lnTo>
                <a:lnTo>
                  <a:pt x="3264" y="40"/>
                </a:lnTo>
                <a:lnTo>
                  <a:pt x="3264" y="40"/>
                </a:lnTo>
                <a:lnTo>
                  <a:pt x="3264" y="40"/>
                </a:lnTo>
                <a:lnTo>
                  <a:pt x="3266" y="40"/>
                </a:lnTo>
                <a:lnTo>
                  <a:pt x="3266" y="40"/>
                </a:lnTo>
                <a:lnTo>
                  <a:pt x="3266" y="32"/>
                </a:lnTo>
                <a:lnTo>
                  <a:pt x="3270" y="28"/>
                </a:lnTo>
                <a:lnTo>
                  <a:pt x="3276" y="22"/>
                </a:lnTo>
                <a:lnTo>
                  <a:pt x="3282" y="20"/>
                </a:lnTo>
                <a:close/>
                <a:moveTo>
                  <a:pt x="3228" y="20"/>
                </a:moveTo>
                <a:lnTo>
                  <a:pt x="3228" y="20"/>
                </a:lnTo>
                <a:lnTo>
                  <a:pt x="3228" y="20"/>
                </a:lnTo>
                <a:lnTo>
                  <a:pt x="3228" y="20"/>
                </a:lnTo>
                <a:lnTo>
                  <a:pt x="3228" y="18"/>
                </a:lnTo>
                <a:lnTo>
                  <a:pt x="3228" y="18"/>
                </a:lnTo>
                <a:lnTo>
                  <a:pt x="3220" y="16"/>
                </a:lnTo>
                <a:lnTo>
                  <a:pt x="3216" y="12"/>
                </a:lnTo>
                <a:lnTo>
                  <a:pt x="3212" y="6"/>
                </a:lnTo>
                <a:lnTo>
                  <a:pt x="3210" y="0"/>
                </a:lnTo>
                <a:lnTo>
                  <a:pt x="3210" y="0"/>
                </a:lnTo>
                <a:lnTo>
                  <a:pt x="3210" y="0"/>
                </a:lnTo>
                <a:lnTo>
                  <a:pt x="3210" y="0"/>
                </a:lnTo>
                <a:lnTo>
                  <a:pt x="3208" y="0"/>
                </a:lnTo>
                <a:lnTo>
                  <a:pt x="3208" y="0"/>
                </a:lnTo>
                <a:lnTo>
                  <a:pt x="3206" y="6"/>
                </a:lnTo>
                <a:lnTo>
                  <a:pt x="3204" y="12"/>
                </a:lnTo>
                <a:lnTo>
                  <a:pt x="3198" y="16"/>
                </a:lnTo>
                <a:lnTo>
                  <a:pt x="3192" y="18"/>
                </a:lnTo>
                <a:lnTo>
                  <a:pt x="3192" y="18"/>
                </a:lnTo>
                <a:lnTo>
                  <a:pt x="3190" y="20"/>
                </a:lnTo>
                <a:lnTo>
                  <a:pt x="3190" y="20"/>
                </a:lnTo>
                <a:lnTo>
                  <a:pt x="3192" y="20"/>
                </a:lnTo>
                <a:lnTo>
                  <a:pt x="3192" y="20"/>
                </a:lnTo>
                <a:lnTo>
                  <a:pt x="3198" y="24"/>
                </a:lnTo>
                <a:lnTo>
                  <a:pt x="3204" y="28"/>
                </a:lnTo>
                <a:lnTo>
                  <a:pt x="3206" y="32"/>
                </a:lnTo>
                <a:lnTo>
                  <a:pt x="3208" y="40"/>
                </a:lnTo>
                <a:lnTo>
                  <a:pt x="3208" y="40"/>
                </a:lnTo>
                <a:lnTo>
                  <a:pt x="3210" y="40"/>
                </a:lnTo>
                <a:lnTo>
                  <a:pt x="3210" y="40"/>
                </a:lnTo>
                <a:lnTo>
                  <a:pt x="3210" y="40"/>
                </a:lnTo>
                <a:lnTo>
                  <a:pt x="3210" y="40"/>
                </a:lnTo>
                <a:lnTo>
                  <a:pt x="3212" y="32"/>
                </a:lnTo>
                <a:lnTo>
                  <a:pt x="3216" y="28"/>
                </a:lnTo>
                <a:lnTo>
                  <a:pt x="3220" y="22"/>
                </a:lnTo>
                <a:lnTo>
                  <a:pt x="3228" y="20"/>
                </a:lnTo>
                <a:close/>
                <a:moveTo>
                  <a:pt x="3172" y="20"/>
                </a:moveTo>
                <a:lnTo>
                  <a:pt x="3172" y="20"/>
                </a:lnTo>
                <a:lnTo>
                  <a:pt x="3172" y="20"/>
                </a:lnTo>
                <a:lnTo>
                  <a:pt x="3172" y="20"/>
                </a:lnTo>
                <a:lnTo>
                  <a:pt x="3172" y="18"/>
                </a:lnTo>
                <a:lnTo>
                  <a:pt x="3172" y="18"/>
                </a:lnTo>
                <a:lnTo>
                  <a:pt x="3166" y="16"/>
                </a:lnTo>
                <a:lnTo>
                  <a:pt x="3160" y="12"/>
                </a:lnTo>
                <a:lnTo>
                  <a:pt x="3156" y="6"/>
                </a:lnTo>
                <a:lnTo>
                  <a:pt x="3156" y="0"/>
                </a:lnTo>
                <a:lnTo>
                  <a:pt x="3156" y="0"/>
                </a:lnTo>
                <a:lnTo>
                  <a:pt x="3154" y="0"/>
                </a:lnTo>
                <a:lnTo>
                  <a:pt x="3154" y="0"/>
                </a:lnTo>
                <a:lnTo>
                  <a:pt x="3154" y="0"/>
                </a:lnTo>
                <a:lnTo>
                  <a:pt x="3154" y="0"/>
                </a:lnTo>
                <a:lnTo>
                  <a:pt x="3152" y="6"/>
                </a:lnTo>
                <a:lnTo>
                  <a:pt x="3148" y="12"/>
                </a:lnTo>
                <a:lnTo>
                  <a:pt x="3142" y="16"/>
                </a:lnTo>
                <a:lnTo>
                  <a:pt x="3136" y="18"/>
                </a:lnTo>
                <a:lnTo>
                  <a:pt x="3136" y="18"/>
                </a:lnTo>
                <a:lnTo>
                  <a:pt x="3136" y="20"/>
                </a:lnTo>
                <a:lnTo>
                  <a:pt x="3136" y="20"/>
                </a:lnTo>
                <a:lnTo>
                  <a:pt x="3136" y="20"/>
                </a:lnTo>
                <a:lnTo>
                  <a:pt x="3136" y="20"/>
                </a:lnTo>
                <a:lnTo>
                  <a:pt x="3142" y="24"/>
                </a:lnTo>
                <a:lnTo>
                  <a:pt x="3148" y="28"/>
                </a:lnTo>
                <a:lnTo>
                  <a:pt x="3152" y="32"/>
                </a:lnTo>
                <a:lnTo>
                  <a:pt x="3154" y="40"/>
                </a:lnTo>
                <a:lnTo>
                  <a:pt x="3154" y="40"/>
                </a:lnTo>
                <a:lnTo>
                  <a:pt x="3154" y="40"/>
                </a:lnTo>
                <a:lnTo>
                  <a:pt x="3154" y="40"/>
                </a:lnTo>
                <a:lnTo>
                  <a:pt x="3156" y="40"/>
                </a:lnTo>
                <a:lnTo>
                  <a:pt x="3156" y="40"/>
                </a:lnTo>
                <a:lnTo>
                  <a:pt x="3156" y="32"/>
                </a:lnTo>
                <a:lnTo>
                  <a:pt x="3160" y="28"/>
                </a:lnTo>
                <a:lnTo>
                  <a:pt x="3166" y="22"/>
                </a:lnTo>
                <a:lnTo>
                  <a:pt x="3172" y="20"/>
                </a:lnTo>
                <a:close/>
                <a:moveTo>
                  <a:pt x="3118" y="20"/>
                </a:moveTo>
                <a:lnTo>
                  <a:pt x="3118" y="20"/>
                </a:lnTo>
                <a:lnTo>
                  <a:pt x="3118" y="20"/>
                </a:lnTo>
                <a:lnTo>
                  <a:pt x="3118" y="20"/>
                </a:lnTo>
                <a:lnTo>
                  <a:pt x="3118" y="18"/>
                </a:lnTo>
                <a:lnTo>
                  <a:pt x="3118" y="18"/>
                </a:lnTo>
                <a:lnTo>
                  <a:pt x="3110" y="16"/>
                </a:lnTo>
                <a:lnTo>
                  <a:pt x="3106" y="12"/>
                </a:lnTo>
                <a:lnTo>
                  <a:pt x="3102" y="6"/>
                </a:lnTo>
                <a:lnTo>
                  <a:pt x="3100" y="0"/>
                </a:lnTo>
                <a:lnTo>
                  <a:pt x="3100" y="0"/>
                </a:lnTo>
                <a:lnTo>
                  <a:pt x="3100" y="0"/>
                </a:lnTo>
                <a:lnTo>
                  <a:pt x="3100" y="0"/>
                </a:lnTo>
                <a:lnTo>
                  <a:pt x="3098" y="0"/>
                </a:lnTo>
                <a:lnTo>
                  <a:pt x="3098" y="0"/>
                </a:lnTo>
                <a:lnTo>
                  <a:pt x="3096" y="6"/>
                </a:lnTo>
                <a:lnTo>
                  <a:pt x="3094" y="12"/>
                </a:lnTo>
                <a:lnTo>
                  <a:pt x="3088" y="16"/>
                </a:lnTo>
                <a:lnTo>
                  <a:pt x="3082" y="18"/>
                </a:lnTo>
                <a:lnTo>
                  <a:pt x="3082" y="18"/>
                </a:lnTo>
                <a:lnTo>
                  <a:pt x="3080" y="20"/>
                </a:lnTo>
                <a:lnTo>
                  <a:pt x="3080" y="20"/>
                </a:lnTo>
                <a:lnTo>
                  <a:pt x="3082" y="20"/>
                </a:lnTo>
                <a:lnTo>
                  <a:pt x="3082" y="20"/>
                </a:lnTo>
                <a:lnTo>
                  <a:pt x="3088" y="24"/>
                </a:lnTo>
                <a:lnTo>
                  <a:pt x="3094" y="28"/>
                </a:lnTo>
                <a:lnTo>
                  <a:pt x="3096" y="32"/>
                </a:lnTo>
                <a:lnTo>
                  <a:pt x="3098" y="40"/>
                </a:lnTo>
                <a:lnTo>
                  <a:pt x="3098" y="40"/>
                </a:lnTo>
                <a:lnTo>
                  <a:pt x="3100" y="40"/>
                </a:lnTo>
                <a:lnTo>
                  <a:pt x="3100" y="40"/>
                </a:lnTo>
                <a:lnTo>
                  <a:pt x="3100" y="40"/>
                </a:lnTo>
                <a:lnTo>
                  <a:pt x="3100" y="40"/>
                </a:lnTo>
                <a:lnTo>
                  <a:pt x="3102" y="32"/>
                </a:lnTo>
                <a:lnTo>
                  <a:pt x="3106" y="28"/>
                </a:lnTo>
                <a:lnTo>
                  <a:pt x="3110" y="22"/>
                </a:lnTo>
                <a:lnTo>
                  <a:pt x="3118" y="20"/>
                </a:lnTo>
                <a:close/>
                <a:moveTo>
                  <a:pt x="3062" y="20"/>
                </a:moveTo>
                <a:lnTo>
                  <a:pt x="3062" y="20"/>
                </a:lnTo>
                <a:lnTo>
                  <a:pt x="3062" y="20"/>
                </a:lnTo>
                <a:lnTo>
                  <a:pt x="3062" y="20"/>
                </a:lnTo>
                <a:lnTo>
                  <a:pt x="3062" y="18"/>
                </a:lnTo>
                <a:lnTo>
                  <a:pt x="3062" y="18"/>
                </a:lnTo>
                <a:lnTo>
                  <a:pt x="3056" y="16"/>
                </a:lnTo>
                <a:lnTo>
                  <a:pt x="3050" y="12"/>
                </a:lnTo>
                <a:lnTo>
                  <a:pt x="3046" y="6"/>
                </a:lnTo>
                <a:lnTo>
                  <a:pt x="3044" y="0"/>
                </a:lnTo>
                <a:lnTo>
                  <a:pt x="3044" y="0"/>
                </a:lnTo>
                <a:lnTo>
                  <a:pt x="3044" y="0"/>
                </a:lnTo>
                <a:lnTo>
                  <a:pt x="3044" y="0"/>
                </a:lnTo>
                <a:lnTo>
                  <a:pt x="3044" y="0"/>
                </a:lnTo>
                <a:lnTo>
                  <a:pt x="3044" y="0"/>
                </a:lnTo>
                <a:lnTo>
                  <a:pt x="3042" y="6"/>
                </a:lnTo>
                <a:lnTo>
                  <a:pt x="3038" y="12"/>
                </a:lnTo>
                <a:lnTo>
                  <a:pt x="3032" y="16"/>
                </a:lnTo>
                <a:lnTo>
                  <a:pt x="3026" y="18"/>
                </a:lnTo>
                <a:lnTo>
                  <a:pt x="3026" y="18"/>
                </a:lnTo>
                <a:lnTo>
                  <a:pt x="3026" y="20"/>
                </a:lnTo>
                <a:lnTo>
                  <a:pt x="3026" y="20"/>
                </a:lnTo>
                <a:lnTo>
                  <a:pt x="3026" y="20"/>
                </a:lnTo>
                <a:lnTo>
                  <a:pt x="3026" y="20"/>
                </a:lnTo>
                <a:lnTo>
                  <a:pt x="3032" y="24"/>
                </a:lnTo>
                <a:lnTo>
                  <a:pt x="3038" y="28"/>
                </a:lnTo>
                <a:lnTo>
                  <a:pt x="3042" y="32"/>
                </a:lnTo>
                <a:lnTo>
                  <a:pt x="3044" y="40"/>
                </a:lnTo>
                <a:lnTo>
                  <a:pt x="3044" y="40"/>
                </a:lnTo>
                <a:lnTo>
                  <a:pt x="3044" y="40"/>
                </a:lnTo>
                <a:lnTo>
                  <a:pt x="3044" y="40"/>
                </a:lnTo>
                <a:lnTo>
                  <a:pt x="3044" y="40"/>
                </a:lnTo>
                <a:lnTo>
                  <a:pt x="3044" y="40"/>
                </a:lnTo>
                <a:lnTo>
                  <a:pt x="3046" y="32"/>
                </a:lnTo>
                <a:lnTo>
                  <a:pt x="3050" y="28"/>
                </a:lnTo>
                <a:lnTo>
                  <a:pt x="3056" y="22"/>
                </a:lnTo>
                <a:lnTo>
                  <a:pt x="3062" y="20"/>
                </a:lnTo>
                <a:close/>
                <a:moveTo>
                  <a:pt x="3008" y="20"/>
                </a:moveTo>
                <a:lnTo>
                  <a:pt x="3008" y="20"/>
                </a:lnTo>
                <a:lnTo>
                  <a:pt x="3008" y="20"/>
                </a:lnTo>
                <a:lnTo>
                  <a:pt x="3008" y="20"/>
                </a:lnTo>
                <a:lnTo>
                  <a:pt x="3008" y="18"/>
                </a:lnTo>
                <a:lnTo>
                  <a:pt x="3008" y="18"/>
                </a:lnTo>
                <a:lnTo>
                  <a:pt x="3000" y="16"/>
                </a:lnTo>
                <a:lnTo>
                  <a:pt x="2996" y="12"/>
                </a:lnTo>
                <a:lnTo>
                  <a:pt x="2992" y="6"/>
                </a:lnTo>
                <a:lnTo>
                  <a:pt x="2990" y="0"/>
                </a:lnTo>
                <a:lnTo>
                  <a:pt x="2990" y="0"/>
                </a:lnTo>
                <a:lnTo>
                  <a:pt x="2990" y="0"/>
                </a:lnTo>
                <a:lnTo>
                  <a:pt x="2990" y="0"/>
                </a:lnTo>
                <a:lnTo>
                  <a:pt x="2988" y="0"/>
                </a:lnTo>
                <a:lnTo>
                  <a:pt x="2988" y="0"/>
                </a:lnTo>
                <a:lnTo>
                  <a:pt x="2986" y="6"/>
                </a:lnTo>
                <a:lnTo>
                  <a:pt x="2984" y="12"/>
                </a:lnTo>
                <a:lnTo>
                  <a:pt x="2978" y="16"/>
                </a:lnTo>
                <a:lnTo>
                  <a:pt x="2972" y="18"/>
                </a:lnTo>
                <a:lnTo>
                  <a:pt x="2972" y="18"/>
                </a:lnTo>
                <a:lnTo>
                  <a:pt x="2970" y="20"/>
                </a:lnTo>
                <a:lnTo>
                  <a:pt x="2970" y="20"/>
                </a:lnTo>
                <a:lnTo>
                  <a:pt x="2972" y="20"/>
                </a:lnTo>
                <a:lnTo>
                  <a:pt x="2972" y="20"/>
                </a:lnTo>
                <a:lnTo>
                  <a:pt x="2978" y="24"/>
                </a:lnTo>
                <a:lnTo>
                  <a:pt x="2984" y="28"/>
                </a:lnTo>
                <a:lnTo>
                  <a:pt x="2986" y="32"/>
                </a:lnTo>
                <a:lnTo>
                  <a:pt x="2988" y="40"/>
                </a:lnTo>
                <a:lnTo>
                  <a:pt x="2988" y="40"/>
                </a:lnTo>
                <a:lnTo>
                  <a:pt x="2990" y="40"/>
                </a:lnTo>
                <a:lnTo>
                  <a:pt x="2990" y="40"/>
                </a:lnTo>
                <a:lnTo>
                  <a:pt x="2990" y="40"/>
                </a:lnTo>
                <a:lnTo>
                  <a:pt x="2990" y="40"/>
                </a:lnTo>
                <a:lnTo>
                  <a:pt x="2992" y="32"/>
                </a:lnTo>
                <a:lnTo>
                  <a:pt x="2996" y="28"/>
                </a:lnTo>
                <a:lnTo>
                  <a:pt x="3000" y="22"/>
                </a:lnTo>
                <a:lnTo>
                  <a:pt x="3008" y="20"/>
                </a:lnTo>
                <a:close/>
                <a:moveTo>
                  <a:pt x="2952" y="20"/>
                </a:moveTo>
                <a:lnTo>
                  <a:pt x="2952" y="20"/>
                </a:lnTo>
                <a:lnTo>
                  <a:pt x="2952" y="20"/>
                </a:lnTo>
                <a:lnTo>
                  <a:pt x="2952" y="20"/>
                </a:lnTo>
                <a:lnTo>
                  <a:pt x="2952" y="18"/>
                </a:lnTo>
                <a:lnTo>
                  <a:pt x="2952" y="18"/>
                </a:lnTo>
                <a:lnTo>
                  <a:pt x="2946" y="16"/>
                </a:lnTo>
                <a:lnTo>
                  <a:pt x="2940" y="12"/>
                </a:lnTo>
                <a:lnTo>
                  <a:pt x="2936" y="6"/>
                </a:lnTo>
                <a:lnTo>
                  <a:pt x="2934" y="0"/>
                </a:lnTo>
                <a:lnTo>
                  <a:pt x="2934" y="0"/>
                </a:lnTo>
                <a:lnTo>
                  <a:pt x="2934" y="0"/>
                </a:lnTo>
                <a:lnTo>
                  <a:pt x="2934" y="0"/>
                </a:lnTo>
                <a:lnTo>
                  <a:pt x="2934" y="0"/>
                </a:lnTo>
                <a:lnTo>
                  <a:pt x="2934" y="0"/>
                </a:lnTo>
                <a:lnTo>
                  <a:pt x="2932" y="6"/>
                </a:lnTo>
                <a:lnTo>
                  <a:pt x="2928" y="12"/>
                </a:lnTo>
                <a:lnTo>
                  <a:pt x="2922" y="16"/>
                </a:lnTo>
                <a:lnTo>
                  <a:pt x="2916" y="18"/>
                </a:lnTo>
                <a:lnTo>
                  <a:pt x="2916" y="18"/>
                </a:lnTo>
                <a:lnTo>
                  <a:pt x="2916" y="20"/>
                </a:lnTo>
                <a:lnTo>
                  <a:pt x="2916" y="20"/>
                </a:lnTo>
                <a:lnTo>
                  <a:pt x="2916" y="20"/>
                </a:lnTo>
                <a:lnTo>
                  <a:pt x="2916" y="20"/>
                </a:lnTo>
                <a:lnTo>
                  <a:pt x="2922" y="24"/>
                </a:lnTo>
                <a:lnTo>
                  <a:pt x="2928" y="28"/>
                </a:lnTo>
                <a:lnTo>
                  <a:pt x="2932" y="32"/>
                </a:lnTo>
                <a:lnTo>
                  <a:pt x="2934" y="40"/>
                </a:lnTo>
                <a:lnTo>
                  <a:pt x="2934" y="40"/>
                </a:lnTo>
                <a:lnTo>
                  <a:pt x="2934" y="40"/>
                </a:lnTo>
                <a:lnTo>
                  <a:pt x="2934" y="40"/>
                </a:lnTo>
                <a:lnTo>
                  <a:pt x="2934" y="40"/>
                </a:lnTo>
                <a:lnTo>
                  <a:pt x="2934" y="40"/>
                </a:lnTo>
                <a:lnTo>
                  <a:pt x="2936" y="32"/>
                </a:lnTo>
                <a:lnTo>
                  <a:pt x="2940" y="28"/>
                </a:lnTo>
                <a:lnTo>
                  <a:pt x="2946" y="22"/>
                </a:lnTo>
                <a:lnTo>
                  <a:pt x="2952" y="20"/>
                </a:lnTo>
                <a:close/>
                <a:moveTo>
                  <a:pt x="2898" y="20"/>
                </a:moveTo>
                <a:lnTo>
                  <a:pt x="2898" y="20"/>
                </a:lnTo>
                <a:lnTo>
                  <a:pt x="2898" y="20"/>
                </a:lnTo>
                <a:lnTo>
                  <a:pt x="2898" y="20"/>
                </a:lnTo>
                <a:lnTo>
                  <a:pt x="2898" y="18"/>
                </a:lnTo>
                <a:lnTo>
                  <a:pt x="2898" y="18"/>
                </a:lnTo>
                <a:lnTo>
                  <a:pt x="2890" y="16"/>
                </a:lnTo>
                <a:lnTo>
                  <a:pt x="2886" y="12"/>
                </a:lnTo>
                <a:lnTo>
                  <a:pt x="2882" y="6"/>
                </a:lnTo>
                <a:lnTo>
                  <a:pt x="2880" y="0"/>
                </a:lnTo>
                <a:lnTo>
                  <a:pt x="2880" y="0"/>
                </a:lnTo>
                <a:lnTo>
                  <a:pt x="2880" y="0"/>
                </a:lnTo>
                <a:lnTo>
                  <a:pt x="2880" y="0"/>
                </a:lnTo>
                <a:lnTo>
                  <a:pt x="2878" y="0"/>
                </a:lnTo>
                <a:lnTo>
                  <a:pt x="2878" y="0"/>
                </a:lnTo>
                <a:lnTo>
                  <a:pt x="2876" y="6"/>
                </a:lnTo>
                <a:lnTo>
                  <a:pt x="2874" y="12"/>
                </a:lnTo>
                <a:lnTo>
                  <a:pt x="2868" y="16"/>
                </a:lnTo>
                <a:lnTo>
                  <a:pt x="2862" y="18"/>
                </a:lnTo>
                <a:lnTo>
                  <a:pt x="2862" y="18"/>
                </a:lnTo>
                <a:lnTo>
                  <a:pt x="2860" y="20"/>
                </a:lnTo>
                <a:lnTo>
                  <a:pt x="2860" y="20"/>
                </a:lnTo>
                <a:lnTo>
                  <a:pt x="2862" y="20"/>
                </a:lnTo>
                <a:lnTo>
                  <a:pt x="2862" y="20"/>
                </a:lnTo>
                <a:lnTo>
                  <a:pt x="2868" y="24"/>
                </a:lnTo>
                <a:lnTo>
                  <a:pt x="2874" y="28"/>
                </a:lnTo>
                <a:lnTo>
                  <a:pt x="2876" y="32"/>
                </a:lnTo>
                <a:lnTo>
                  <a:pt x="2878" y="40"/>
                </a:lnTo>
                <a:lnTo>
                  <a:pt x="2878" y="40"/>
                </a:lnTo>
                <a:lnTo>
                  <a:pt x="2880" y="40"/>
                </a:lnTo>
                <a:lnTo>
                  <a:pt x="2880" y="40"/>
                </a:lnTo>
                <a:lnTo>
                  <a:pt x="2880" y="40"/>
                </a:lnTo>
                <a:lnTo>
                  <a:pt x="2880" y="40"/>
                </a:lnTo>
                <a:lnTo>
                  <a:pt x="2882" y="32"/>
                </a:lnTo>
                <a:lnTo>
                  <a:pt x="2886" y="28"/>
                </a:lnTo>
                <a:lnTo>
                  <a:pt x="2890" y="22"/>
                </a:lnTo>
                <a:lnTo>
                  <a:pt x="2898" y="20"/>
                </a:lnTo>
                <a:close/>
                <a:moveTo>
                  <a:pt x="2842" y="20"/>
                </a:moveTo>
                <a:lnTo>
                  <a:pt x="2842" y="20"/>
                </a:lnTo>
                <a:lnTo>
                  <a:pt x="2842" y="20"/>
                </a:lnTo>
                <a:lnTo>
                  <a:pt x="2842" y="20"/>
                </a:lnTo>
                <a:lnTo>
                  <a:pt x="2842" y="18"/>
                </a:lnTo>
                <a:lnTo>
                  <a:pt x="2842" y="18"/>
                </a:lnTo>
                <a:lnTo>
                  <a:pt x="2836" y="16"/>
                </a:lnTo>
                <a:lnTo>
                  <a:pt x="2830" y="12"/>
                </a:lnTo>
                <a:lnTo>
                  <a:pt x="2826" y="6"/>
                </a:lnTo>
                <a:lnTo>
                  <a:pt x="2824" y="0"/>
                </a:lnTo>
                <a:lnTo>
                  <a:pt x="2824" y="0"/>
                </a:lnTo>
                <a:lnTo>
                  <a:pt x="2824" y="0"/>
                </a:lnTo>
                <a:lnTo>
                  <a:pt x="2824" y="0"/>
                </a:lnTo>
                <a:lnTo>
                  <a:pt x="2824" y="0"/>
                </a:lnTo>
                <a:lnTo>
                  <a:pt x="2824" y="0"/>
                </a:lnTo>
                <a:lnTo>
                  <a:pt x="2822" y="6"/>
                </a:lnTo>
                <a:lnTo>
                  <a:pt x="2818" y="12"/>
                </a:lnTo>
                <a:lnTo>
                  <a:pt x="2812" y="16"/>
                </a:lnTo>
                <a:lnTo>
                  <a:pt x="2806" y="18"/>
                </a:lnTo>
                <a:lnTo>
                  <a:pt x="2806" y="18"/>
                </a:lnTo>
                <a:lnTo>
                  <a:pt x="2806" y="20"/>
                </a:lnTo>
                <a:lnTo>
                  <a:pt x="2806" y="20"/>
                </a:lnTo>
                <a:lnTo>
                  <a:pt x="2806" y="20"/>
                </a:lnTo>
                <a:lnTo>
                  <a:pt x="2806" y="20"/>
                </a:lnTo>
                <a:lnTo>
                  <a:pt x="2812" y="24"/>
                </a:lnTo>
                <a:lnTo>
                  <a:pt x="2818" y="28"/>
                </a:lnTo>
                <a:lnTo>
                  <a:pt x="2822" y="32"/>
                </a:lnTo>
                <a:lnTo>
                  <a:pt x="2824" y="40"/>
                </a:lnTo>
                <a:lnTo>
                  <a:pt x="2824" y="40"/>
                </a:lnTo>
                <a:lnTo>
                  <a:pt x="2824" y="40"/>
                </a:lnTo>
                <a:lnTo>
                  <a:pt x="2824" y="40"/>
                </a:lnTo>
                <a:lnTo>
                  <a:pt x="2824" y="40"/>
                </a:lnTo>
                <a:lnTo>
                  <a:pt x="2824" y="40"/>
                </a:lnTo>
                <a:lnTo>
                  <a:pt x="2826" y="32"/>
                </a:lnTo>
                <a:lnTo>
                  <a:pt x="2830" y="28"/>
                </a:lnTo>
                <a:lnTo>
                  <a:pt x="2836" y="22"/>
                </a:lnTo>
                <a:lnTo>
                  <a:pt x="2842" y="20"/>
                </a:lnTo>
                <a:close/>
                <a:moveTo>
                  <a:pt x="2788" y="20"/>
                </a:moveTo>
                <a:lnTo>
                  <a:pt x="2788" y="20"/>
                </a:lnTo>
                <a:lnTo>
                  <a:pt x="2788" y="20"/>
                </a:lnTo>
                <a:lnTo>
                  <a:pt x="2788" y="20"/>
                </a:lnTo>
                <a:lnTo>
                  <a:pt x="2788" y="18"/>
                </a:lnTo>
                <a:lnTo>
                  <a:pt x="2788" y="18"/>
                </a:lnTo>
                <a:lnTo>
                  <a:pt x="2780" y="16"/>
                </a:lnTo>
                <a:lnTo>
                  <a:pt x="2776" y="12"/>
                </a:lnTo>
                <a:lnTo>
                  <a:pt x="2772" y="6"/>
                </a:lnTo>
                <a:lnTo>
                  <a:pt x="2770" y="0"/>
                </a:lnTo>
                <a:lnTo>
                  <a:pt x="2770" y="0"/>
                </a:lnTo>
                <a:lnTo>
                  <a:pt x="2770" y="0"/>
                </a:lnTo>
                <a:lnTo>
                  <a:pt x="2770" y="0"/>
                </a:lnTo>
                <a:lnTo>
                  <a:pt x="2768" y="0"/>
                </a:lnTo>
                <a:lnTo>
                  <a:pt x="2768" y="0"/>
                </a:lnTo>
                <a:lnTo>
                  <a:pt x="2766" y="6"/>
                </a:lnTo>
                <a:lnTo>
                  <a:pt x="2764" y="12"/>
                </a:lnTo>
                <a:lnTo>
                  <a:pt x="2758" y="16"/>
                </a:lnTo>
                <a:lnTo>
                  <a:pt x="2752" y="18"/>
                </a:lnTo>
                <a:lnTo>
                  <a:pt x="2752" y="18"/>
                </a:lnTo>
                <a:lnTo>
                  <a:pt x="2750" y="20"/>
                </a:lnTo>
                <a:lnTo>
                  <a:pt x="2750" y="20"/>
                </a:lnTo>
                <a:lnTo>
                  <a:pt x="2752" y="20"/>
                </a:lnTo>
                <a:lnTo>
                  <a:pt x="2752" y="20"/>
                </a:lnTo>
                <a:lnTo>
                  <a:pt x="2758" y="24"/>
                </a:lnTo>
                <a:lnTo>
                  <a:pt x="2764" y="28"/>
                </a:lnTo>
                <a:lnTo>
                  <a:pt x="2766" y="32"/>
                </a:lnTo>
                <a:lnTo>
                  <a:pt x="2768" y="40"/>
                </a:lnTo>
                <a:lnTo>
                  <a:pt x="2768" y="40"/>
                </a:lnTo>
                <a:lnTo>
                  <a:pt x="2770" y="40"/>
                </a:lnTo>
                <a:lnTo>
                  <a:pt x="2770" y="40"/>
                </a:lnTo>
                <a:lnTo>
                  <a:pt x="2770" y="40"/>
                </a:lnTo>
                <a:lnTo>
                  <a:pt x="2770" y="40"/>
                </a:lnTo>
                <a:lnTo>
                  <a:pt x="2772" y="32"/>
                </a:lnTo>
                <a:lnTo>
                  <a:pt x="2776" y="28"/>
                </a:lnTo>
                <a:lnTo>
                  <a:pt x="2780" y="22"/>
                </a:lnTo>
                <a:lnTo>
                  <a:pt x="2788" y="20"/>
                </a:lnTo>
                <a:close/>
                <a:moveTo>
                  <a:pt x="2732" y="20"/>
                </a:moveTo>
                <a:lnTo>
                  <a:pt x="2732" y="20"/>
                </a:lnTo>
                <a:lnTo>
                  <a:pt x="2732" y="20"/>
                </a:lnTo>
                <a:lnTo>
                  <a:pt x="2732" y="20"/>
                </a:lnTo>
                <a:lnTo>
                  <a:pt x="2732" y="18"/>
                </a:lnTo>
                <a:lnTo>
                  <a:pt x="2732" y="18"/>
                </a:lnTo>
                <a:lnTo>
                  <a:pt x="2726" y="16"/>
                </a:lnTo>
                <a:lnTo>
                  <a:pt x="2720" y="12"/>
                </a:lnTo>
                <a:lnTo>
                  <a:pt x="2716" y="6"/>
                </a:lnTo>
                <a:lnTo>
                  <a:pt x="2714" y="0"/>
                </a:lnTo>
                <a:lnTo>
                  <a:pt x="2714" y="0"/>
                </a:lnTo>
                <a:lnTo>
                  <a:pt x="2714" y="0"/>
                </a:lnTo>
                <a:lnTo>
                  <a:pt x="2714" y="0"/>
                </a:lnTo>
                <a:lnTo>
                  <a:pt x="2714" y="0"/>
                </a:lnTo>
                <a:lnTo>
                  <a:pt x="2714" y="0"/>
                </a:lnTo>
                <a:lnTo>
                  <a:pt x="2712" y="6"/>
                </a:lnTo>
                <a:lnTo>
                  <a:pt x="2708" y="12"/>
                </a:lnTo>
                <a:lnTo>
                  <a:pt x="2702" y="16"/>
                </a:lnTo>
                <a:lnTo>
                  <a:pt x="2696" y="18"/>
                </a:lnTo>
                <a:lnTo>
                  <a:pt x="2696" y="18"/>
                </a:lnTo>
                <a:lnTo>
                  <a:pt x="2696" y="20"/>
                </a:lnTo>
                <a:lnTo>
                  <a:pt x="2696" y="20"/>
                </a:lnTo>
                <a:lnTo>
                  <a:pt x="2696" y="20"/>
                </a:lnTo>
                <a:lnTo>
                  <a:pt x="2696" y="20"/>
                </a:lnTo>
                <a:lnTo>
                  <a:pt x="2702" y="24"/>
                </a:lnTo>
                <a:lnTo>
                  <a:pt x="2708" y="28"/>
                </a:lnTo>
                <a:lnTo>
                  <a:pt x="2712" y="32"/>
                </a:lnTo>
                <a:lnTo>
                  <a:pt x="2714" y="40"/>
                </a:lnTo>
                <a:lnTo>
                  <a:pt x="2714" y="40"/>
                </a:lnTo>
                <a:lnTo>
                  <a:pt x="2714" y="40"/>
                </a:lnTo>
                <a:lnTo>
                  <a:pt x="2714" y="40"/>
                </a:lnTo>
                <a:lnTo>
                  <a:pt x="2714" y="40"/>
                </a:lnTo>
                <a:lnTo>
                  <a:pt x="2714" y="40"/>
                </a:lnTo>
                <a:lnTo>
                  <a:pt x="2716" y="32"/>
                </a:lnTo>
                <a:lnTo>
                  <a:pt x="2720" y="28"/>
                </a:lnTo>
                <a:lnTo>
                  <a:pt x="2726" y="22"/>
                </a:lnTo>
                <a:lnTo>
                  <a:pt x="2732" y="20"/>
                </a:lnTo>
                <a:close/>
                <a:moveTo>
                  <a:pt x="2678" y="20"/>
                </a:moveTo>
                <a:lnTo>
                  <a:pt x="2678" y="20"/>
                </a:lnTo>
                <a:lnTo>
                  <a:pt x="2678" y="20"/>
                </a:lnTo>
                <a:lnTo>
                  <a:pt x="2678" y="20"/>
                </a:lnTo>
                <a:lnTo>
                  <a:pt x="2678" y="18"/>
                </a:lnTo>
                <a:lnTo>
                  <a:pt x="2678" y="18"/>
                </a:lnTo>
                <a:lnTo>
                  <a:pt x="2670" y="16"/>
                </a:lnTo>
                <a:lnTo>
                  <a:pt x="2666" y="12"/>
                </a:lnTo>
                <a:lnTo>
                  <a:pt x="2662" y="6"/>
                </a:lnTo>
                <a:lnTo>
                  <a:pt x="2660" y="0"/>
                </a:lnTo>
                <a:lnTo>
                  <a:pt x="2660" y="0"/>
                </a:lnTo>
                <a:lnTo>
                  <a:pt x="2660" y="0"/>
                </a:lnTo>
                <a:lnTo>
                  <a:pt x="2660" y="0"/>
                </a:lnTo>
                <a:lnTo>
                  <a:pt x="2658" y="0"/>
                </a:lnTo>
                <a:lnTo>
                  <a:pt x="2658" y="0"/>
                </a:lnTo>
                <a:lnTo>
                  <a:pt x="2656" y="6"/>
                </a:lnTo>
                <a:lnTo>
                  <a:pt x="2654" y="12"/>
                </a:lnTo>
                <a:lnTo>
                  <a:pt x="2648" y="16"/>
                </a:lnTo>
                <a:lnTo>
                  <a:pt x="2642" y="18"/>
                </a:lnTo>
                <a:lnTo>
                  <a:pt x="2642" y="18"/>
                </a:lnTo>
                <a:lnTo>
                  <a:pt x="2640" y="20"/>
                </a:lnTo>
                <a:lnTo>
                  <a:pt x="2640" y="20"/>
                </a:lnTo>
                <a:lnTo>
                  <a:pt x="2642" y="20"/>
                </a:lnTo>
                <a:lnTo>
                  <a:pt x="2642" y="20"/>
                </a:lnTo>
                <a:lnTo>
                  <a:pt x="2648" y="24"/>
                </a:lnTo>
                <a:lnTo>
                  <a:pt x="2654" y="28"/>
                </a:lnTo>
                <a:lnTo>
                  <a:pt x="2656" y="32"/>
                </a:lnTo>
                <a:lnTo>
                  <a:pt x="2658" y="40"/>
                </a:lnTo>
                <a:lnTo>
                  <a:pt x="2658" y="40"/>
                </a:lnTo>
                <a:lnTo>
                  <a:pt x="2660" y="40"/>
                </a:lnTo>
                <a:lnTo>
                  <a:pt x="2660" y="40"/>
                </a:lnTo>
                <a:lnTo>
                  <a:pt x="2660" y="40"/>
                </a:lnTo>
                <a:lnTo>
                  <a:pt x="2660" y="40"/>
                </a:lnTo>
                <a:lnTo>
                  <a:pt x="2662" y="32"/>
                </a:lnTo>
                <a:lnTo>
                  <a:pt x="2666" y="28"/>
                </a:lnTo>
                <a:lnTo>
                  <a:pt x="2670" y="22"/>
                </a:lnTo>
                <a:lnTo>
                  <a:pt x="2678" y="20"/>
                </a:lnTo>
                <a:close/>
                <a:moveTo>
                  <a:pt x="2622" y="20"/>
                </a:moveTo>
                <a:lnTo>
                  <a:pt x="2622" y="20"/>
                </a:lnTo>
                <a:lnTo>
                  <a:pt x="2622" y="20"/>
                </a:lnTo>
                <a:lnTo>
                  <a:pt x="2622" y="20"/>
                </a:lnTo>
                <a:lnTo>
                  <a:pt x="2622" y="18"/>
                </a:lnTo>
                <a:lnTo>
                  <a:pt x="2622" y="18"/>
                </a:lnTo>
                <a:lnTo>
                  <a:pt x="2616" y="16"/>
                </a:lnTo>
                <a:lnTo>
                  <a:pt x="2610" y="12"/>
                </a:lnTo>
                <a:lnTo>
                  <a:pt x="2606" y="6"/>
                </a:lnTo>
                <a:lnTo>
                  <a:pt x="2604" y="0"/>
                </a:lnTo>
                <a:lnTo>
                  <a:pt x="2604" y="0"/>
                </a:lnTo>
                <a:lnTo>
                  <a:pt x="2604" y="0"/>
                </a:lnTo>
                <a:lnTo>
                  <a:pt x="2604" y="0"/>
                </a:lnTo>
                <a:lnTo>
                  <a:pt x="2604" y="0"/>
                </a:lnTo>
                <a:lnTo>
                  <a:pt x="2604" y="0"/>
                </a:lnTo>
                <a:lnTo>
                  <a:pt x="2602" y="6"/>
                </a:lnTo>
                <a:lnTo>
                  <a:pt x="2598" y="12"/>
                </a:lnTo>
                <a:lnTo>
                  <a:pt x="2592" y="16"/>
                </a:lnTo>
                <a:lnTo>
                  <a:pt x="2586" y="18"/>
                </a:lnTo>
                <a:lnTo>
                  <a:pt x="2586" y="18"/>
                </a:lnTo>
                <a:lnTo>
                  <a:pt x="2586" y="20"/>
                </a:lnTo>
                <a:lnTo>
                  <a:pt x="2586" y="20"/>
                </a:lnTo>
                <a:lnTo>
                  <a:pt x="2586" y="20"/>
                </a:lnTo>
                <a:lnTo>
                  <a:pt x="2586" y="20"/>
                </a:lnTo>
                <a:lnTo>
                  <a:pt x="2592" y="24"/>
                </a:lnTo>
                <a:lnTo>
                  <a:pt x="2598" y="28"/>
                </a:lnTo>
                <a:lnTo>
                  <a:pt x="2602" y="32"/>
                </a:lnTo>
                <a:lnTo>
                  <a:pt x="2604" y="40"/>
                </a:lnTo>
                <a:lnTo>
                  <a:pt x="2604" y="40"/>
                </a:lnTo>
                <a:lnTo>
                  <a:pt x="2604" y="40"/>
                </a:lnTo>
                <a:lnTo>
                  <a:pt x="2604" y="40"/>
                </a:lnTo>
                <a:lnTo>
                  <a:pt x="2604" y="40"/>
                </a:lnTo>
                <a:lnTo>
                  <a:pt x="2604" y="40"/>
                </a:lnTo>
                <a:lnTo>
                  <a:pt x="2606" y="32"/>
                </a:lnTo>
                <a:lnTo>
                  <a:pt x="2610" y="28"/>
                </a:lnTo>
                <a:lnTo>
                  <a:pt x="2616" y="22"/>
                </a:lnTo>
                <a:lnTo>
                  <a:pt x="2622" y="20"/>
                </a:lnTo>
                <a:close/>
                <a:moveTo>
                  <a:pt x="2568" y="20"/>
                </a:moveTo>
                <a:lnTo>
                  <a:pt x="2568" y="20"/>
                </a:lnTo>
                <a:lnTo>
                  <a:pt x="2568" y="20"/>
                </a:lnTo>
                <a:lnTo>
                  <a:pt x="2568" y="20"/>
                </a:lnTo>
                <a:lnTo>
                  <a:pt x="2568" y="18"/>
                </a:lnTo>
                <a:lnTo>
                  <a:pt x="2568" y="18"/>
                </a:lnTo>
                <a:lnTo>
                  <a:pt x="2560" y="16"/>
                </a:lnTo>
                <a:lnTo>
                  <a:pt x="2556" y="12"/>
                </a:lnTo>
                <a:lnTo>
                  <a:pt x="2552" y="6"/>
                </a:lnTo>
                <a:lnTo>
                  <a:pt x="2550" y="0"/>
                </a:lnTo>
                <a:lnTo>
                  <a:pt x="2550" y="0"/>
                </a:lnTo>
                <a:lnTo>
                  <a:pt x="2550" y="0"/>
                </a:lnTo>
                <a:lnTo>
                  <a:pt x="2550" y="0"/>
                </a:lnTo>
                <a:lnTo>
                  <a:pt x="2548" y="0"/>
                </a:lnTo>
                <a:lnTo>
                  <a:pt x="2548" y="0"/>
                </a:lnTo>
                <a:lnTo>
                  <a:pt x="2546" y="6"/>
                </a:lnTo>
                <a:lnTo>
                  <a:pt x="2544" y="12"/>
                </a:lnTo>
                <a:lnTo>
                  <a:pt x="2538" y="16"/>
                </a:lnTo>
                <a:lnTo>
                  <a:pt x="2532" y="18"/>
                </a:lnTo>
                <a:lnTo>
                  <a:pt x="2532" y="18"/>
                </a:lnTo>
                <a:lnTo>
                  <a:pt x="2530" y="20"/>
                </a:lnTo>
                <a:lnTo>
                  <a:pt x="2530" y="20"/>
                </a:lnTo>
                <a:lnTo>
                  <a:pt x="2532" y="20"/>
                </a:lnTo>
                <a:lnTo>
                  <a:pt x="2532" y="20"/>
                </a:lnTo>
                <a:lnTo>
                  <a:pt x="2538" y="24"/>
                </a:lnTo>
                <a:lnTo>
                  <a:pt x="2544" y="28"/>
                </a:lnTo>
                <a:lnTo>
                  <a:pt x="2546" y="32"/>
                </a:lnTo>
                <a:lnTo>
                  <a:pt x="2548" y="40"/>
                </a:lnTo>
                <a:lnTo>
                  <a:pt x="2548" y="40"/>
                </a:lnTo>
                <a:lnTo>
                  <a:pt x="2550" y="40"/>
                </a:lnTo>
                <a:lnTo>
                  <a:pt x="2550" y="40"/>
                </a:lnTo>
                <a:lnTo>
                  <a:pt x="2550" y="40"/>
                </a:lnTo>
                <a:lnTo>
                  <a:pt x="2550" y="40"/>
                </a:lnTo>
                <a:lnTo>
                  <a:pt x="2552" y="32"/>
                </a:lnTo>
                <a:lnTo>
                  <a:pt x="2556" y="28"/>
                </a:lnTo>
                <a:lnTo>
                  <a:pt x="2560" y="22"/>
                </a:lnTo>
                <a:lnTo>
                  <a:pt x="2568" y="20"/>
                </a:lnTo>
                <a:close/>
                <a:moveTo>
                  <a:pt x="2512" y="20"/>
                </a:moveTo>
                <a:lnTo>
                  <a:pt x="2512" y="20"/>
                </a:lnTo>
                <a:lnTo>
                  <a:pt x="2512" y="20"/>
                </a:lnTo>
                <a:lnTo>
                  <a:pt x="2512" y="20"/>
                </a:lnTo>
                <a:lnTo>
                  <a:pt x="2512" y="18"/>
                </a:lnTo>
                <a:lnTo>
                  <a:pt x="2512" y="18"/>
                </a:lnTo>
                <a:lnTo>
                  <a:pt x="2506" y="16"/>
                </a:lnTo>
                <a:lnTo>
                  <a:pt x="2500" y="12"/>
                </a:lnTo>
                <a:lnTo>
                  <a:pt x="2496" y="6"/>
                </a:lnTo>
                <a:lnTo>
                  <a:pt x="2494" y="0"/>
                </a:lnTo>
                <a:lnTo>
                  <a:pt x="2494" y="0"/>
                </a:lnTo>
                <a:lnTo>
                  <a:pt x="2494" y="0"/>
                </a:lnTo>
                <a:lnTo>
                  <a:pt x="2494" y="0"/>
                </a:lnTo>
                <a:lnTo>
                  <a:pt x="2494" y="0"/>
                </a:lnTo>
                <a:lnTo>
                  <a:pt x="2494" y="0"/>
                </a:lnTo>
                <a:lnTo>
                  <a:pt x="2492" y="6"/>
                </a:lnTo>
                <a:lnTo>
                  <a:pt x="2488" y="12"/>
                </a:lnTo>
                <a:lnTo>
                  <a:pt x="2482" y="16"/>
                </a:lnTo>
                <a:lnTo>
                  <a:pt x="2476" y="18"/>
                </a:lnTo>
                <a:lnTo>
                  <a:pt x="2476" y="18"/>
                </a:lnTo>
                <a:lnTo>
                  <a:pt x="2476" y="20"/>
                </a:lnTo>
                <a:lnTo>
                  <a:pt x="2476" y="20"/>
                </a:lnTo>
                <a:lnTo>
                  <a:pt x="2476" y="20"/>
                </a:lnTo>
                <a:lnTo>
                  <a:pt x="2476" y="20"/>
                </a:lnTo>
                <a:lnTo>
                  <a:pt x="2482" y="24"/>
                </a:lnTo>
                <a:lnTo>
                  <a:pt x="2488" y="28"/>
                </a:lnTo>
                <a:lnTo>
                  <a:pt x="2492" y="32"/>
                </a:lnTo>
                <a:lnTo>
                  <a:pt x="2494" y="40"/>
                </a:lnTo>
                <a:lnTo>
                  <a:pt x="2494" y="40"/>
                </a:lnTo>
                <a:lnTo>
                  <a:pt x="2494" y="40"/>
                </a:lnTo>
                <a:lnTo>
                  <a:pt x="2494" y="40"/>
                </a:lnTo>
                <a:lnTo>
                  <a:pt x="2494" y="40"/>
                </a:lnTo>
                <a:lnTo>
                  <a:pt x="2494" y="40"/>
                </a:lnTo>
                <a:lnTo>
                  <a:pt x="2496" y="32"/>
                </a:lnTo>
                <a:lnTo>
                  <a:pt x="2500" y="28"/>
                </a:lnTo>
                <a:lnTo>
                  <a:pt x="2506" y="22"/>
                </a:lnTo>
                <a:lnTo>
                  <a:pt x="2512" y="20"/>
                </a:lnTo>
                <a:close/>
                <a:moveTo>
                  <a:pt x="2458" y="20"/>
                </a:moveTo>
                <a:lnTo>
                  <a:pt x="2458" y="20"/>
                </a:lnTo>
                <a:lnTo>
                  <a:pt x="2458" y="20"/>
                </a:lnTo>
                <a:lnTo>
                  <a:pt x="2458" y="20"/>
                </a:lnTo>
                <a:lnTo>
                  <a:pt x="2458" y="18"/>
                </a:lnTo>
                <a:lnTo>
                  <a:pt x="2458" y="18"/>
                </a:lnTo>
                <a:lnTo>
                  <a:pt x="2450" y="16"/>
                </a:lnTo>
                <a:lnTo>
                  <a:pt x="2446" y="12"/>
                </a:lnTo>
                <a:lnTo>
                  <a:pt x="2442" y="6"/>
                </a:lnTo>
                <a:lnTo>
                  <a:pt x="2440" y="0"/>
                </a:lnTo>
                <a:lnTo>
                  <a:pt x="2440" y="0"/>
                </a:lnTo>
                <a:lnTo>
                  <a:pt x="2440" y="0"/>
                </a:lnTo>
                <a:lnTo>
                  <a:pt x="2440" y="0"/>
                </a:lnTo>
                <a:lnTo>
                  <a:pt x="2438" y="0"/>
                </a:lnTo>
                <a:lnTo>
                  <a:pt x="2438" y="0"/>
                </a:lnTo>
                <a:lnTo>
                  <a:pt x="2436" y="6"/>
                </a:lnTo>
                <a:lnTo>
                  <a:pt x="2432" y="12"/>
                </a:lnTo>
                <a:lnTo>
                  <a:pt x="2428" y="16"/>
                </a:lnTo>
                <a:lnTo>
                  <a:pt x="2420" y="18"/>
                </a:lnTo>
                <a:lnTo>
                  <a:pt x="2420" y="18"/>
                </a:lnTo>
                <a:lnTo>
                  <a:pt x="2420" y="20"/>
                </a:lnTo>
                <a:lnTo>
                  <a:pt x="2420" y="20"/>
                </a:lnTo>
                <a:lnTo>
                  <a:pt x="2420" y="20"/>
                </a:lnTo>
                <a:lnTo>
                  <a:pt x="2420" y="20"/>
                </a:lnTo>
                <a:lnTo>
                  <a:pt x="2428" y="24"/>
                </a:lnTo>
                <a:lnTo>
                  <a:pt x="2432" y="28"/>
                </a:lnTo>
                <a:lnTo>
                  <a:pt x="2436" y="32"/>
                </a:lnTo>
                <a:lnTo>
                  <a:pt x="2438" y="40"/>
                </a:lnTo>
                <a:lnTo>
                  <a:pt x="2438" y="40"/>
                </a:lnTo>
                <a:lnTo>
                  <a:pt x="2440" y="40"/>
                </a:lnTo>
                <a:lnTo>
                  <a:pt x="2440" y="40"/>
                </a:lnTo>
                <a:lnTo>
                  <a:pt x="2440" y="40"/>
                </a:lnTo>
                <a:lnTo>
                  <a:pt x="2440" y="40"/>
                </a:lnTo>
                <a:lnTo>
                  <a:pt x="2442" y="32"/>
                </a:lnTo>
                <a:lnTo>
                  <a:pt x="2446" y="28"/>
                </a:lnTo>
                <a:lnTo>
                  <a:pt x="2450" y="22"/>
                </a:lnTo>
                <a:lnTo>
                  <a:pt x="2458" y="20"/>
                </a:lnTo>
                <a:close/>
                <a:moveTo>
                  <a:pt x="2402" y="20"/>
                </a:moveTo>
                <a:lnTo>
                  <a:pt x="2402" y="20"/>
                </a:lnTo>
                <a:lnTo>
                  <a:pt x="2402" y="20"/>
                </a:lnTo>
                <a:lnTo>
                  <a:pt x="2402" y="20"/>
                </a:lnTo>
                <a:lnTo>
                  <a:pt x="2402" y="18"/>
                </a:lnTo>
                <a:lnTo>
                  <a:pt x="2402" y="18"/>
                </a:lnTo>
                <a:lnTo>
                  <a:pt x="2396" y="16"/>
                </a:lnTo>
                <a:lnTo>
                  <a:pt x="2390" y="12"/>
                </a:lnTo>
                <a:lnTo>
                  <a:pt x="2386" y="6"/>
                </a:lnTo>
                <a:lnTo>
                  <a:pt x="2384" y="0"/>
                </a:lnTo>
                <a:lnTo>
                  <a:pt x="2384" y="0"/>
                </a:lnTo>
                <a:lnTo>
                  <a:pt x="2384" y="0"/>
                </a:lnTo>
                <a:lnTo>
                  <a:pt x="2384" y="0"/>
                </a:lnTo>
                <a:lnTo>
                  <a:pt x="2384" y="0"/>
                </a:lnTo>
                <a:lnTo>
                  <a:pt x="2384" y="0"/>
                </a:lnTo>
                <a:lnTo>
                  <a:pt x="2382" y="6"/>
                </a:lnTo>
                <a:lnTo>
                  <a:pt x="2378" y="12"/>
                </a:lnTo>
                <a:lnTo>
                  <a:pt x="2372" y="16"/>
                </a:lnTo>
                <a:lnTo>
                  <a:pt x="2366" y="18"/>
                </a:lnTo>
                <a:lnTo>
                  <a:pt x="2366" y="18"/>
                </a:lnTo>
                <a:lnTo>
                  <a:pt x="2366" y="20"/>
                </a:lnTo>
                <a:lnTo>
                  <a:pt x="2366" y="20"/>
                </a:lnTo>
                <a:lnTo>
                  <a:pt x="2366" y="20"/>
                </a:lnTo>
                <a:lnTo>
                  <a:pt x="2366" y="20"/>
                </a:lnTo>
                <a:lnTo>
                  <a:pt x="2372" y="24"/>
                </a:lnTo>
                <a:lnTo>
                  <a:pt x="2378" y="28"/>
                </a:lnTo>
                <a:lnTo>
                  <a:pt x="2382" y="32"/>
                </a:lnTo>
                <a:lnTo>
                  <a:pt x="2384" y="40"/>
                </a:lnTo>
                <a:lnTo>
                  <a:pt x="2384" y="40"/>
                </a:lnTo>
                <a:lnTo>
                  <a:pt x="2384" y="40"/>
                </a:lnTo>
                <a:lnTo>
                  <a:pt x="2384" y="40"/>
                </a:lnTo>
                <a:lnTo>
                  <a:pt x="2384" y="40"/>
                </a:lnTo>
                <a:lnTo>
                  <a:pt x="2384" y="40"/>
                </a:lnTo>
                <a:lnTo>
                  <a:pt x="2386" y="32"/>
                </a:lnTo>
                <a:lnTo>
                  <a:pt x="2390" y="28"/>
                </a:lnTo>
                <a:lnTo>
                  <a:pt x="2396" y="22"/>
                </a:lnTo>
                <a:lnTo>
                  <a:pt x="2402" y="20"/>
                </a:lnTo>
                <a:close/>
                <a:moveTo>
                  <a:pt x="2348" y="20"/>
                </a:moveTo>
                <a:lnTo>
                  <a:pt x="2348" y="20"/>
                </a:lnTo>
                <a:lnTo>
                  <a:pt x="2348" y="20"/>
                </a:lnTo>
                <a:lnTo>
                  <a:pt x="2348" y="20"/>
                </a:lnTo>
                <a:lnTo>
                  <a:pt x="2348" y="18"/>
                </a:lnTo>
                <a:lnTo>
                  <a:pt x="2348" y="18"/>
                </a:lnTo>
                <a:lnTo>
                  <a:pt x="2340" y="16"/>
                </a:lnTo>
                <a:lnTo>
                  <a:pt x="2336" y="12"/>
                </a:lnTo>
                <a:lnTo>
                  <a:pt x="2332" y="6"/>
                </a:lnTo>
                <a:lnTo>
                  <a:pt x="2330" y="0"/>
                </a:lnTo>
                <a:lnTo>
                  <a:pt x="2330" y="0"/>
                </a:lnTo>
                <a:lnTo>
                  <a:pt x="2330" y="0"/>
                </a:lnTo>
                <a:lnTo>
                  <a:pt x="2330" y="0"/>
                </a:lnTo>
                <a:lnTo>
                  <a:pt x="2328" y="0"/>
                </a:lnTo>
                <a:lnTo>
                  <a:pt x="2328" y="0"/>
                </a:lnTo>
                <a:lnTo>
                  <a:pt x="2326" y="6"/>
                </a:lnTo>
                <a:lnTo>
                  <a:pt x="2322" y="12"/>
                </a:lnTo>
                <a:lnTo>
                  <a:pt x="2318" y="16"/>
                </a:lnTo>
                <a:lnTo>
                  <a:pt x="2310" y="18"/>
                </a:lnTo>
                <a:lnTo>
                  <a:pt x="2310" y="18"/>
                </a:lnTo>
                <a:lnTo>
                  <a:pt x="2310" y="20"/>
                </a:lnTo>
                <a:lnTo>
                  <a:pt x="2310" y="20"/>
                </a:lnTo>
                <a:lnTo>
                  <a:pt x="2310" y="20"/>
                </a:lnTo>
                <a:lnTo>
                  <a:pt x="2310" y="20"/>
                </a:lnTo>
                <a:lnTo>
                  <a:pt x="2318" y="24"/>
                </a:lnTo>
                <a:lnTo>
                  <a:pt x="2322" y="28"/>
                </a:lnTo>
                <a:lnTo>
                  <a:pt x="2326" y="32"/>
                </a:lnTo>
                <a:lnTo>
                  <a:pt x="2328" y="40"/>
                </a:lnTo>
                <a:lnTo>
                  <a:pt x="2328" y="40"/>
                </a:lnTo>
                <a:lnTo>
                  <a:pt x="2330" y="40"/>
                </a:lnTo>
                <a:lnTo>
                  <a:pt x="2330" y="40"/>
                </a:lnTo>
                <a:lnTo>
                  <a:pt x="2330" y="40"/>
                </a:lnTo>
                <a:lnTo>
                  <a:pt x="2330" y="40"/>
                </a:lnTo>
                <a:lnTo>
                  <a:pt x="2332" y="32"/>
                </a:lnTo>
                <a:lnTo>
                  <a:pt x="2336" y="28"/>
                </a:lnTo>
                <a:lnTo>
                  <a:pt x="2340" y="22"/>
                </a:lnTo>
                <a:lnTo>
                  <a:pt x="2348" y="20"/>
                </a:lnTo>
                <a:close/>
                <a:moveTo>
                  <a:pt x="2292" y="20"/>
                </a:moveTo>
                <a:lnTo>
                  <a:pt x="2292" y="20"/>
                </a:lnTo>
                <a:lnTo>
                  <a:pt x="2292" y="20"/>
                </a:lnTo>
                <a:lnTo>
                  <a:pt x="2292" y="20"/>
                </a:lnTo>
                <a:lnTo>
                  <a:pt x="2292" y="18"/>
                </a:lnTo>
                <a:lnTo>
                  <a:pt x="2292" y="18"/>
                </a:lnTo>
                <a:lnTo>
                  <a:pt x="2286" y="16"/>
                </a:lnTo>
                <a:lnTo>
                  <a:pt x="2280" y="12"/>
                </a:lnTo>
                <a:lnTo>
                  <a:pt x="2276" y="6"/>
                </a:lnTo>
                <a:lnTo>
                  <a:pt x="2274" y="0"/>
                </a:lnTo>
                <a:lnTo>
                  <a:pt x="2274" y="0"/>
                </a:lnTo>
                <a:lnTo>
                  <a:pt x="2274" y="0"/>
                </a:lnTo>
                <a:lnTo>
                  <a:pt x="2274" y="0"/>
                </a:lnTo>
                <a:lnTo>
                  <a:pt x="2274" y="0"/>
                </a:lnTo>
                <a:lnTo>
                  <a:pt x="2274" y="0"/>
                </a:lnTo>
                <a:lnTo>
                  <a:pt x="2272" y="6"/>
                </a:lnTo>
                <a:lnTo>
                  <a:pt x="2268" y="12"/>
                </a:lnTo>
                <a:lnTo>
                  <a:pt x="2262" y="16"/>
                </a:lnTo>
                <a:lnTo>
                  <a:pt x="2256" y="18"/>
                </a:lnTo>
                <a:lnTo>
                  <a:pt x="2256" y="18"/>
                </a:lnTo>
                <a:lnTo>
                  <a:pt x="2256" y="20"/>
                </a:lnTo>
                <a:lnTo>
                  <a:pt x="2256" y="20"/>
                </a:lnTo>
                <a:lnTo>
                  <a:pt x="2256" y="20"/>
                </a:lnTo>
                <a:lnTo>
                  <a:pt x="2256" y="20"/>
                </a:lnTo>
                <a:lnTo>
                  <a:pt x="2262" y="24"/>
                </a:lnTo>
                <a:lnTo>
                  <a:pt x="2268" y="28"/>
                </a:lnTo>
                <a:lnTo>
                  <a:pt x="2272" y="32"/>
                </a:lnTo>
                <a:lnTo>
                  <a:pt x="2274" y="40"/>
                </a:lnTo>
                <a:lnTo>
                  <a:pt x="2274" y="40"/>
                </a:lnTo>
                <a:lnTo>
                  <a:pt x="2274" y="40"/>
                </a:lnTo>
                <a:lnTo>
                  <a:pt x="2274" y="40"/>
                </a:lnTo>
                <a:lnTo>
                  <a:pt x="2274" y="40"/>
                </a:lnTo>
                <a:lnTo>
                  <a:pt x="2274" y="40"/>
                </a:lnTo>
                <a:lnTo>
                  <a:pt x="2276" y="32"/>
                </a:lnTo>
                <a:lnTo>
                  <a:pt x="2280" y="28"/>
                </a:lnTo>
                <a:lnTo>
                  <a:pt x="2286" y="22"/>
                </a:lnTo>
                <a:lnTo>
                  <a:pt x="2292" y="20"/>
                </a:lnTo>
                <a:close/>
                <a:moveTo>
                  <a:pt x="2238" y="20"/>
                </a:moveTo>
                <a:lnTo>
                  <a:pt x="2238" y="20"/>
                </a:lnTo>
                <a:lnTo>
                  <a:pt x="2238" y="20"/>
                </a:lnTo>
                <a:lnTo>
                  <a:pt x="2238" y="20"/>
                </a:lnTo>
                <a:lnTo>
                  <a:pt x="2238" y="18"/>
                </a:lnTo>
                <a:lnTo>
                  <a:pt x="2238" y="18"/>
                </a:lnTo>
                <a:lnTo>
                  <a:pt x="2230" y="16"/>
                </a:lnTo>
                <a:lnTo>
                  <a:pt x="2226" y="12"/>
                </a:lnTo>
                <a:lnTo>
                  <a:pt x="2222" y="6"/>
                </a:lnTo>
                <a:lnTo>
                  <a:pt x="2220" y="0"/>
                </a:lnTo>
                <a:lnTo>
                  <a:pt x="2220" y="0"/>
                </a:lnTo>
                <a:lnTo>
                  <a:pt x="2220" y="0"/>
                </a:lnTo>
                <a:lnTo>
                  <a:pt x="2220" y="0"/>
                </a:lnTo>
                <a:lnTo>
                  <a:pt x="2218" y="0"/>
                </a:lnTo>
                <a:lnTo>
                  <a:pt x="2218" y="0"/>
                </a:lnTo>
                <a:lnTo>
                  <a:pt x="2216" y="6"/>
                </a:lnTo>
                <a:lnTo>
                  <a:pt x="2212" y="12"/>
                </a:lnTo>
                <a:lnTo>
                  <a:pt x="2208" y="16"/>
                </a:lnTo>
                <a:lnTo>
                  <a:pt x="2200" y="18"/>
                </a:lnTo>
                <a:lnTo>
                  <a:pt x="2200" y="18"/>
                </a:lnTo>
                <a:lnTo>
                  <a:pt x="2200" y="20"/>
                </a:lnTo>
                <a:lnTo>
                  <a:pt x="2200" y="20"/>
                </a:lnTo>
                <a:lnTo>
                  <a:pt x="2200" y="20"/>
                </a:lnTo>
                <a:lnTo>
                  <a:pt x="2200" y="20"/>
                </a:lnTo>
                <a:lnTo>
                  <a:pt x="2208" y="24"/>
                </a:lnTo>
                <a:lnTo>
                  <a:pt x="2212" y="28"/>
                </a:lnTo>
                <a:lnTo>
                  <a:pt x="2216" y="32"/>
                </a:lnTo>
                <a:lnTo>
                  <a:pt x="2218" y="40"/>
                </a:lnTo>
                <a:lnTo>
                  <a:pt x="2218" y="40"/>
                </a:lnTo>
                <a:lnTo>
                  <a:pt x="2218" y="40"/>
                </a:lnTo>
                <a:lnTo>
                  <a:pt x="2218" y="40"/>
                </a:lnTo>
                <a:lnTo>
                  <a:pt x="2220" y="40"/>
                </a:lnTo>
                <a:lnTo>
                  <a:pt x="2220" y="40"/>
                </a:lnTo>
                <a:lnTo>
                  <a:pt x="2222" y="32"/>
                </a:lnTo>
                <a:lnTo>
                  <a:pt x="2226" y="28"/>
                </a:lnTo>
                <a:lnTo>
                  <a:pt x="2230" y="22"/>
                </a:lnTo>
                <a:lnTo>
                  <a:pt x="2238" y="20"/>
                </a:lnTo>
                <a:close/>
                <a:moveTo>
                  <a:pt x="2182" y="20"/>
                </a:moveTo>
                <a:lnTo>
                  <a:pt x="2182" y="20"/>
                </a:lnTo>
                <a:lnTo>
                  <a:pt x="2182" y="20"/>
                </a:lnTo>
                <a:lnTo>
                  <a:pt x="2182" y="20"/>
                </a:lnTo>
                <a:lnTo>
                  <a:pt x="2182" y="18"/>
                </a:lnTo>
                <a:lnTo>
                  <a:pt x="2182" y="18"/>
                </a:lnTo>
                <a:lnTo>
                  <a:pt x="2176" y="16"/>
                </a:lnTo>
                <a:lnTo>
                  <a:pt x="2170" y="12"/>
                </a:lnTo>
                <a:lnTo>
                  <a:pt x="2166" y="6"/>
                </a:lnTo>
                <a:lnTo>
                  <a:pt x="2164" y="0"/>
                </a:lnTo>
                <a:lnTo>
                  <a:pt x="2164" y="0"/>
                </a:lnTo>
                <a:lnTo>
                  <a:pt x="2164" y="0"/>
                </a:lnTo>
                <a:lnTo>
                  <a:pt x="2164" y="0"/>
                </a:lnTo>
                <a:lnTo>
                  <a:pt x="2164" y="0"/>
                </a:lnTo>
                <a:lnTo>
                  <a:pt x="2164" y="0"/>
                </a:lnTo>
                <a:lnTo>
                  <a:pt x="2162" y="6"/>
                </a:lnTo>
                <a:lnTo>
                  <a:pt x="2158" y="12"/>
                </a:lnTo>
                <a:lnTo>
                  <a:pt x="2152" y="16"/>
                </a:lnTo>
                <a:lnTo>
                  <a:pt x="2146" y="18"/>
                </a:lnTo>
                <a:lnTo>
                  <a:pt x="2146" y="18"/>
                </a:lnTo>
                <a:lnTo>
                  <a:pt x="2146" y="20"/>
                </a:lnTo>
                <a:lnTo>
                  <a:pt x="2146" y="20"/>
                </a:lnTo>
                <a:lnTo>
                  <a:pt x="2146" y="20"/>
                </a:lnTo>
                <a:lnTo>
                  <a:pt x="2146" y="20"/>
                </a:lnTo>
                <a:lnTo>
                  <a:pt x="2152" y="24"/>
                </a:lnTo>
                <a:lnTo>
                  <a:pt x="2158" y="28"/>
                </a:lnTo>
                <a:lnTo>
                  <a:pt x="2162" y="32"/>
                </a:lnTo>
                <a:lnTo>
                  <a:pt x="2164" y="40"/>
                </a:lnTo>
                <a:lnTo>
                  <a:pt x="2164" y="40"/>
                </a:lnTo>
                <a:lnTo>
                  <a:pt x="2164" y="40"/>
                </a:lnTo>
                <a:lnTo>
                  <a:pt x="2164" y="40"/>
                </a:lnTo>
                <a:lnTo>
                  <a:pt x="2164" y="40"/>
                </a:lnTo>
                <a:lnTo>
                  <a:pt x="2164" y="40"/>
                </a:lnTo>
                <a:lnTo>
                  <a:pt x="2166" y="32"/>
                </a:lnTo>
                <a:lnTo>
                  <a:pt x="2170" y="28"/>
                </a:lnTo>
                <a:lnTo>
                  <a:pt x="2176" y="22"/>
                </a:lnTo>
                <a:lnTo>
                  <a:pt x="2182" y="20"/>
                </a:lnTo>
                <a:close/>
                <a:moveTo>
                  <a:pt x="2128" y="20"/>
                </a:moveTo>
                <a:lnTo>
                  <a:pt x="2128" y="20"/>
                </a:lnTo>
                <a:lnTo>
                  <a:pt x="2128" y="20"/>
                </a:lnTo>
                <a:lnTo>
                  <a:pt x="2128" y="20"/>
                </a:lnTo>
                <a:lnTo>
                  <a:pt x="2128" y="18"/>
                </a:lnTo>
                <a:lnTo>
                  <a:pt x="2128" y="18"/>
                </a:lnTo>
                <a:lnTo>
                  <a:pt x="2120" y="16"/>
                </a:lnTo>
                <a:lnTo>
                  <a:pt x="2114" y="12"/>
                </a:lnTo>
                <a:lnTo>
                  <a:pt x="2112" y="6"/>
                </a:lnTo>
                <a:lnTo>
                  <a:pt x="2110" y="0"/>
                </a:lnTo>
                <a:lnTo>
                  <a:pt x="2110" y="0"/>
                </a:lnTo>
                <a:lnTo>
                  <a:pt x="2108" y="0"/>
                </a:lnTo>
                <a:lnTo>
                  <a:pt x="2108" y="0"/>
                </a:lnTo>
                <a:lnTo>
                  <a:pt x="2108" y="0"/>
                </a:lnTo>
                <a:lnTo>
                  <a:pt x="2108" y="0"/>
                </a:lnTo>
                <a:lnTo>
                  <a:pt x="2106" y="6"/>
                </a:lnTo>
                <a:lnTo>
                  <a:pt x="2102" y="12"/>
                </a:lnTo>
                <a:lnTo>
                  <a:pt x="2098" y="16"/>
                </a:lnTo>
                <a:lnTo>
                  <a:pt x="2090" y="18"/>
                </a:lnTo>
                <a:lnTo>
                  <a:pt x="2090" y="18"/>
                </a:lnTo>
                <a:lnTo>
                  <a:pt x="2090" y="20"/>
                </a:lnTo>
                <a:lnTo>
                  <a:pt x="2090" y="20"/>
                </a:lnTo>
                <a:lnTo>
                  <a:pt x="2090" y="20"/>
                </a:lnTo>
                <a:lnTo>
                  <a:pt x="2090" y="20"/>
                </a:lnTo>
                <a:lnTo>
                  <a:pt x="2098" y="24"/>
                </a:lnTo>
                <a:lnTo>
                  <a:pt x="2102" y="28"/>
                </a:lnTo>
                <a:lnTo>
                  <a:pt x="2106" y="32"/>
                </a:lnTo>
                <a:lnTo>
                  <a:pt x="2108" y="40"/>
                </a:lnTo>
                <a:lnTo>
                  <a:pt x="2108" y="40"/>
                </a:lnTo>
                <a:lnTo>
                  <a:pt x="2108" y="40"/>
                </a:lnTo>
                <a:lnTo>
                  <a:pt x="2108" y="40"/>
                </a:lnTo>
                <a:lnTo>
                  <a:pt x="2110" y="40"/>
                </a:lnTo>
                <a:lnTo>
                  <a:pt x="2110" y="40"/>
                </a:lnTo>
                <a:lnTo>
                  <a:pt x="2112" y="32"/>
                </a:lnTo>
                <a:lnTo>
                  <a:pt x="2116" y="28"/>
                </a:lnTo>
                <a:lnTo>
                  <a:pt x="2120" y="22"/>
                </a:lnTo>
                <a:lnTo>
                  <a:pt x="2128" y="20"/>
                </a:lnTo>
                <a:close/>
                <a:moveTo>
                  <a:pt x="2072" y="20"/>
                </a:moveTo>
                <a:lnTo>
                  <a:pt x="2072" y="20"/>
                </a:lnTo>
                <a:lnTo>
                  <a:pt x="2072" y="20"/>
                </a:lnTo>
                <a:lnTo>
                  <a:pt x="2072" y="20"/>
                </a:lnTo>
                <a:lnTo>
                  <a:pt x="2072" y="18"/>
                </a:lnTo>
                <a:lnTo>
                  <a:pt x="2072" y="18"/>
                </a:lnTo>
                <a:lnTo>
                  <a:pt x="2066" y="16"/>
                </a:lnTo>
                <a:lnTo>
                  <a:pt x="2060" y="12"/>
                </a:lnTo>
                <a:lnTo>
                  <a:pt x="2056" y="6"/>
                </a:lnTo>
                <a:lnTo>
                  <a:pt x="2054" y="0"/>
                </a:lnTo>
                <a:lnTo>
                  <a:pt x="2054" y="0"/>
                </a:lnTo>
                <a:lnTo>
                  <a:pt x="2054" y="0"/>
                </a:lnTo>
                <a:lnTo>
                  <a:pt x="2054" y="0"/>
                </a:lnTo>
                <a:lnTo>
                  <a:pt x="2054" y="0"/>
                </a:lnTo>
                <a:lnTo>
                  <a:pt x="2054" y="0"/>
                </a:lnTo>
                <a:lnTo>
                  <a:pt x="2052" y="6"/>
                </a:lnTo>
                <a:lnTo>
                  <a:pt x="2048" y="12"/>
                </a:lnTo>
                <a:lnTo>
                  <a:pt x="2042" y="16"/>
                </a:lnTo>
                <a:lnTo>
                  <a:pt x="2036" y="18"/>
                </a:lnTo>
                <a:lnTo>
                  <a:pt x="2036" y="18"/>
                </a:lnTo>
                <a:lnTo>
                  <a:pt x="2036" y="20"/>
                </a:lnTo>
                <a:lnTo>
                  <a:pt x="2036" y="20"/>
                </a:lnTo>
                <a:lnTo>
                  <a:pt x="2036" y="20"/>
                </a:lnTo>
                <a:lnTo>
                  <a:pt x="2036" y="20"/>
                </a:lnTo>
                <a:lnTo>
                  <a:pt x="2042" y="24"/>
                </a:lnTo>
                <a:lnTo>
                  <a:pt x="2048" y="28"/>
                </a:lnTo>
                <a:lnTo>
                  <a:pt x="2052" y="32"/>
                </a:lnTo>
                <a:lnTo>
                  <a:pt x="2054" y="40"/>
                </a:lnTo>
                <a:lnTo>
                  <a:pt x="2054" y="40"/>
                </a:lnTo>
                <a:lnTo>
                  <a:pt x="2054" y="40"/>
                </a:lnTo>
                <a:lnTo>
                  <a:pt x="2054" y="40"/>
                </a:lnTo>
                <a:lnTo>
                  <a:pt x="2054" y="40"/>
                </a:lnTo>
                <a:lnTo>
                  <a:pt x="2054" y="40"/>
                </a:lnTo>
                <a:lnTo>
                  <a:pt x="2056" y="32"/>
                </a:lnTo>
                <a:lnTo>
                  <a:pt x="2060" y="28"/>
                </a:lnTo>
                <a:lnTo>
                  <a:pt x="2066" y="22"/>
                </a:lnTo>
                <a:lnTo>
                  <a:pt x="2072" y="20"/>
                </a:lnTo>
                <a:close/>
                <a:moveTo>
                  <a:pt x="2016" y="20"/>
                </a:moveTo>
                <a:lnTo>
                  <a:pt x="2016" y="20"/>
                </a:lnTo>
                <a:lnTo>
                  <a:pt x="2018" y="20"/>
                </a:lnTo>
                <a:lnTo>
                  <a:pt x="2018" y="20"/>
                </a:lnTo>
                <a:lnTo>
                  <a:pt x="2016" y="18"/>
                </a:lnTo>
                <a:lnTo>
                  <a:pt x="2016" y="18"/>
                </a:lnTo>
                <a:lnTo>
                  <a:pt x="2010" y="16"/>
                </a:lnTo>
                <a:lnTo>
                  <a:pt x="2004" y="12"/>
                </a:lnTo>
                <a:lnTo>
                  <a:pt x="2002" y="6"/>
                </a:lnTo>
                <a:lnTo>
                  <a:pt x="2000" y="0"/>
                </a:lnTo>
                <a:lnTo>
                  <a:pt x="2000" y="0"/>
                </a:lnTo>
                <a:lnTo>
                  <a:pt x="1998" y="0"/>
                </a:lnTo>
                <a:lnTo>
                  <a:pt x="1998" y="0"/>
                </a:lnTo>
                <a:lnTo>
                  <a:pt x="1998" y="0"/>
                </a:lnTo>
                <a:lnTo>
                  <a:pt x="1998" y="0"/>
                </a:lnTo>
                <a:lnTo>
                  <a:pt x="1996" y="6"/>
                </a:lnTo>
                <a:lnTo>
                  <a:pt x="1992" y="12"/>
                </a:lnTo>
                <a:lnTo>
                  <a:pt x="1988" y="16"/>
                </a:lnTo>
                <a:lnTo>
                  <a:pt x="1980" y="18"/>
                </a:lnTo>
                <a:lnTo>
                  <a:pt x="1980" y="18"/>
                </a:lnTo>
                <a:lnTo>
                  <a:pt x="1980" y="20"/>
                </a:lnTo>
                <a:lnTo>
                  <a:pt x="1980" y="20"/>
                </a:lnTo>
                <a:lnTo>
                  <a:pt x="1980" y="20"/>
                </a:lnTo>
                <a:lnTo>
                  <a:pt x="1980" y="20"/>
                </a:lnTo>
                <a:lnTo>
                  <a:pt x="1988" y="24"/>
                </a:lnTo>
                <a:lnTo>
                  <a:pt x="1992" y="28"/>
                </a:lnTo>
                <a:lnTo>
                  <a:pt x="1996" y="32"/>
                </a:lnTo>
                <a:lnTo>
                  <a:pt x="1998" y="40"/>
                </a:lnTo>
                <a:lnTo>
                  <a:pt x="1998" y="40"/>
                </a:lnTo>
                <a:lnTo>
                  <a:pt x="1998" y="40"/>
                </a:lnTo>
                <a:lnTo>
                  <a:pt x="1998" y="40"/>
                </a:lnTo>
                <a:lnTo>
                  <a:pt x="2000" y="40"/>
                </a:lnTo>
                <a:lnTo>
                  <a:pt x="2000" y="40"/>
                </a:lnTo>
                <a:lnTo>
                  <a:pt x="2002" y="32"/>
                </a:lnTo>
                <a:lnTo>
                  <a:pt x="2004" y="28"/>
                </a:lnTo>
                <a:lnTo>
                  <a:pt x="2010" y="22"/>
                </a:lnTo>
                <a:lnTo>
                  <a:pt x="2016" y="20"/>
                </a:lnTo>
                <a:close/>
                <a:moveTo>
                  <a:pt x="1962" y="20"/>
                </a:moveTo>
                <a:lnTo>
                  <a:pt x="1962" y="20"/>
                </a:lnTo>
                <a:lnTo>
                  <a:pt x="1962" y="20"/>
                </a:lnTo>
                <a:lnTo>
                  <a:pt x="1962" y="20"/>
                </a:lnTo>
                <a:lnTo>
                  <a:pt x="1962" y="18"/>
                </a:lnTo>
                <a:lnTo>
                  <a:pt x="1962" y="18"/>
                </a:lnTo>
                <a:lnTo>
                  <a:pt x="1956" y="16"/>
                </a:lnTo>
                <a:lnTo>
                  <a:pt x="1950" y="12"/>
                </a:lnTo>
                <a:lnTo>
                  <a:pt x="1946" y="6"/>
                </a:lnTo>
                <a:lnTo>
                  <a:pt x="1944" y="0"/>
                </a:lnTo>
                <a:lnTo>
                  <a:pt x="1944" y="0"/>
                </a:lnTo>
                <a:lnTo>
                  <a:pt x="1944" y="0"/>
                </a:lnTo>
                <a:lnTo>
                  <a:pt x="1944" y="0"/>
                </a:lnTo>
                <a:lnTo>
                  <a:pt x="1944" y="0"/>
                </a:lnTo>
                <a:lnTo>
                  <a:pt x="1944" y="0"/>
                </a:lnTo>
                <a:lnTo>
                  <a:pt x="1942" y="6"/>
                </a:lnTo>
                <a:lnTo>
                  <a:pt x="1938" y="12"/>
                </a:lnTo>
                <a:lnTo>
                  <a:pt x="1932" y="16"/>
                </a:lnTo>
                <a:lnTo>
                  <a:pt x="1926" y="18"/>
                </a:lnTo>
                <a:lnTo>
                  <a:pt x="1926" y="18"/>
                </a:lnTo>
                <a:lnTo>
                  <a:pt x="1926" y="20"/>
                </a:lnTo>
                <a:lnTo>
                  <a:pt x="1926" y="20"/>
                </a:lnTo>
                <a:lnTo>
                  <a:pt x="1926" y="20"/>
                </a:lnTo>
                <a:lnTo>
                  <a:pt x="1926" y="20"/>
                </a:lnTo>
                <a:lnTo>
                  <a:pt x="1932" y="24"/>
                </a:lnTo>
                <a:lnTo>
                  <a:pt x="1938" y="28"/>
                </a:lnTo>
                <a:lnTo>
                  <a:pt x="1942" y="32"/>
                </a:lnTo>
                <a:lnTo>
                  <a:pt x="1944" y="40"/>
                </a:lnTo>
                <a:lnTo>
                  <a:pt x="1944" y="40"/>
                </a:lnTo>
                <a:lnTo>
                  <a:pt x="1944" y="40"/>
                </a:lnTo>
                <a:lnTo>
                  <a:pt x="1944" y="40"/>
                </a:lnTo>
                <a:lnTo>
                  <a:pt x="1944" y="40"/>
                </a:lnTo>
                <a:lnTo>
                  <a:pt x="1944" y="40"/>
                </a:lnTo>
                <a:lnTo>
                  <a:pt x="1946" y="32"/>
                </a:lnTo>
                <a:lnTo>
                  <a:pt x="1950" y="28"/>
                </a:lnTo>
                <a:lnTo>
                  <a:pt x="1956" y="22"/>
                </a:lnTo>
                <a:lnTo>
                  <a:pt x="1962" y="20"/>
                </a:lnTo>
                <a:close/>
                <a:moveTo>
                  <a:pt x="1906" y="20"/>
                </a:moveTo>
                <a:lnTo>
                  <a:pt x="1906" y="20"/>
                </a:lnTo>
                <a:lnTo>
                  <a:pt x="1908" y="20"/>
                </a:lnTo>
                <a:lnTo>
                  <a:pt x="1908" y="20"/>
                </a:lnTo>
                <a:lnTo>
                  <a:pt x="1906" y="18"/>
                </a:lnTo>
                <a:lnTo>
                  <a:pt x="1906" y="18"/>
                </a:lnTo>
                <a:lnTo>
                  <a:pt x="1900" y="16"/>
                </a:lnTo>
                <a:lnTo>
                  <a:pt x="1894" y="12"/>
                </a:lnTo>
                <a:lnTo>
                  <a:pt x="1892" y="6"/>
                </a:lnTo>
                <a:lnTo>
                  <a:pt x="1890" y="0"/>
                </a:lnTo>
                <a:lnTo>
                  <a:pt x="1890" y="0"/>
                </a:lnTo>
                <a:lnTo>
                  <a:pt x="1888" y="0"/>
                </a:lnTo>
                <a:lnTo>
                  <a:pt x="1888" y="0"/>
                </a:lnTo>
                <a:lnTo>
                  <a:pt x="1888" y="0"/>
                </a:lnTo>
                <a:lnTo>
                  <a:pt x="1888" y="0"/>
                </a:lnTo>
                <a:lnTo>
                  <a:pt x="1886" y="6"/>
                </a:lnTo>
                <a:lnTo>
                  <a:pt x="1882" y="12"/>
                </a:lnTo>
                <a:lnTo>
                  <a:pt x="1878" y="16"/>
                </a:lnTo>
                <a:lnTo>
                  <a:pt x="1870" y="18"/>
                </a:lnTo>
                <a:lnTo>
                  <a:pt x="1870" y="18"/>
                </a:lnTo>
                <a:lnTo>
                  <a:pt x="1870" y="20"/>
                </a:lnTo>
                <a:lnTo>
                  <a:pt x="1870" y="20"/>
                </a:lnTo>
                <a:lnTo>
                  <a:pt x="1870" y="20"/>
                </a:lnTo>
                <a:lnTo>
                  <a:pt x="1870" y="20"/>
                </a:lnTo>
                <a:lnTo>
                  <a:pt x="1878" y="24"/>
                </a:lnTo>
                <a:lnTo>
                  <a:pt x="1882" y="28"/>
                </a:lnTo>
                <a:lnTo>
                  <a:pt x="1886" y="32"/>
                </a:lnTo>
                <a:lnTo>
                  <a:pt x="1888" y="40"/>
                </a:lnTo>
                <a:lnTo>
                  <a:pt x="1888" y="40"/>
                </a:lnTo>
                <a:lnTo>
                  <a:pt x="1888" y="40"/>
                </a:lnTo>
                <a:lnTo>
                  <a:pt x="1888" y="40"/>
                </a:lnTo>
                <a:lnTo>
                  <a:pt x="1890" y="40"/>
                </a:lnTo>
                <a:lnTo>
                  <a:pt x="1890" y="40"/>
                </a:lnTo>
                <a:lnTo>
                  <a:pt x="1892" y="32"/>
                </a:lnTo>
                <a:lnTo>
                  <a:pt x="1894" y="28"/>
                </a:lnTo>
                <a:lnTo>
                  <a:pt x="1900" y="22"/>
                </a:lnTo>
                <a:lnTo>
                  <a:pt x="1906" y="20"/>
                </a:lnTo>
                <a:close/>
                <a:moveTo>
                  <a:pt x="1852" y="20"/>
                </a:moveTo>
                <a:lnTo>
                  <a:pt x="1852" y="20"/>
                </a:lnTo>
                <a:lnTo>
                  <a:pt x="1852" y="20"/>
                </a:lnTo>
                <a:lnTo>
                  <a:pt x="1852" y="20"/>
                </a:lnTo>
                <a:lnTo>
                  <a:pt x="1852" y="18"/>
                </a:lnTo>
                <a:lnTo>
                  <a:pt x="1852" y="18"/>
                </a:lnTo>
                <a:lnTo>
                  <a:pt x="1846" y="16"/>
                </a:lnTo>
                <a:lnTo>
                  <a:pt x="1840" y="12"/>
                </a:lnTo>
                <a:lnTo>
                  <a:pt x="1836" y="6"/>
                </a:lnTo>
                <a:lnTo>
                  <a:pt x="1834" y="0"/>
                </a:lnTo>
                <a:lnTo>
                  <a:pt x="1834" y="0"/>
                </a:lnTo>
                <a:lnTo>
                  <a:pt x="1834" y="0"/>
                </a:lnTo>
                <a:lnTo>
                  <a:pt x="1834" y="0"/>
                </a:lnTo>
                <a:lnTo>
                  <a:pt x="1834" y="0"/>
                </a:lnTo>
                <a:lnTo>
                  <a:pt x="1834" y="0"/>
                </a:lnTo>
                <a:lnTo>
                  <a:pt x="1832" y="6"/>
                </a:lnTo>
                <a:lnTo>
                  <a:pt x="1828" y="12"/>
                </a:lnTo>
                <a:lnTo>
                  <a:pt x="1822" y="16"/>
                </a:lnTo>
                <a:lnTo>
                  <a:pt x="1816" y="18"/>
                </a:lnTo>
                <a:lnTo>
                  <a:pt x="1816" y="18"/>
                </a:lnTo>
                <a:lnTo>
                  <a:pt x="1816" y="20"/>
                </a:lnTo>
                <a:lnTo>
                  <a:pt x="1816" y="20"/>
                </a:lnTo>
                <a:lnTo>
                  <a:pt x="1816" y="20"/>
                </a:lnTo>
                <a:lnTo>
                  <a:pt x="1816" y="20"/>
                </a:lnTo>
                <a:lnTo>
                  <a:pt x="1822" y="24"/>
                </a:lnTo>
                <a:lnTo>
                  <a:pt x="1828" y="28"/>
                </a:lnTo>
                <a:lnTo>
                  <a:pt x="1832" y="32"/>
                </a:lnTo>
                <a:lnTo>
                  <a:pt x="1834" y="40"/>
                </a:lnTo>
                <a:lnTo>
                  <a:pt x="1834" y="40"/>
                </a:lnTo>
                <a:lnTo>
                  <a:pt x="1834" y="40"/>
                </a:lnTo>
                <a:lnTo>
                  <a:pt x="1834" y="40"/>
                </a:lnTo>
                <a:lnTo>
                  <a:pt x="1834" y="40"/>
                </a:lnTo>
                <a:lnTo>
                  <a:pt x="1834" y="40"/>
                </a:lnTo>
                <a:lnTo>
                  <a:pt x="1836" y="32"/>
                </a:lnTo>
                <a:lnTo>
                  <a:pt x="1840" y="28"/>
                </a:lnTo>
                <a:lnTo>
                  <a:pt x="1846" y="22"/>
                </a:lnTo>
                <a:lnTo>
                  <a:pt x="1852" y="20"/>
                </a:lnTo>
                <a:close/>
                <a:moveTo>
                  <a:pt x="1796" y="20"/>
                </a:moveTo>
                <a:lnTo>
                  <a:pt x="1796" y="20"/>
                </a:lnTo>
                <a:lnTo>
                  <a:pt x="1798" y="20"/>
                </a:lnTo>
                <a:lnTo>
                  <a:pt x="1798" y="20"/>
                </a:lnTo>
                <a:lnTo>
                  <a:pt x="1796" y="18"/>
                </a:lnTo>
                <a:lnTo>
                  <a:pt x="1796" y="18"/>
                </a:lnTo>
                <a:lnTo>
                  <a:pt x="1790" y="16"/>
                </a:lnTo>
                <a:lnTo>
                  <a:pt x="1784" y="12"/>
                </a:lnTo>
                <a:lnTo>
                  <a:pt x="1782" y="6"/>
                </a:lnTo>
                <a:lnTo>
                  <a:pt x="1780" y="0"/>
                </a:lnTo>
                <a:lnTo>
                  <a:pt x="1780" y="0"/>
                </a:lnTo>
                <a:lnTo>
                  <a:pt x="1778" y="0"/>
                </a:lnTo>
                <a:lnTo>
                  <a:pt x="1778" y="0"/>
                </a:lnTo>
                <a:lnTo>
                  <a:pt x="1778" y="0"/>
                </a:lnTo>
                <a:lnTo>
                  <a:pt x="1778" y="0"/>
                </a:lnTo>
                <a:lnTo>
                  <a:pt x="1776" y="6"/>
                </a:lnTo>
                <a:lnTo>
                  <a:pt x="1772" y="12"/>
                </a:lnTo>
                <a:lnTo>
                  <a:pt x="1768" y="16"/>
                </a:lnTo>
                <a:lnTo>
                  <a:pt x="1760" y="18"/>
                </a:lnTo>
                <a:lnTo>
                  <a:pt x="1760" y="18"/>
                </a:lnTo>
                <a:lnTo>
                  <a:pt x="1760" y="20"/>
                </a:lnTo>
                <a:lnTo>
                  <a:pt x="1760" y="20"/>
                </a:lnTo>
                <a:lnTo>
                  <a:pt x="1760" y="20"/>
                </a:lnTo>
                <a:lnTo>
                  <a:pt x="1760" y="20"/>
                </a:lnTo>
                <a:lnTo>
                  <a:pt x="1768" y="24"/>
                </a:lnTo>
                <a:lnTo>
                  <a:pt x="1772" y="28"/>
                </a:lnTo>
                <a:lnTo>
                  <a:pt x="1776" y="32"/>
                </a:lnTo>
                <a:lnTo>
                  <a:pt x="1778" y="40"/>
                </a:lnTo>
                <a:lnTo>
                  <a:pt x="1778" y="40"/>
                </a:lnTo>
                <a:lnTo>
                  <a:pt x="1778" y="40"/>
                </a:lnTo>
                <a:lnTo>
                  <a:pt x="1778" y="40"/>
                </a:lnTo>
                <a:lnTo>
                  <a:pt x="1780" y="40"/>
                </a:lnTo>
                <a:lnTo>
                  <a:pt x="1780" y="40"/>
                </a:lnTo>
                <a:lnTo>
                  <a:pt x="1782" y="32"/>
                </a:lnTo>
                <a:lnTo>
                  <a:pt x="1784" y="28"/>
                </a:lnTo>
                <a:lnTo>
                  <a:pt x="1790" y="22"/>
                </a:lnTo>
                <a:lnTo>
                  <a:pt x="1796" y="20"/>
                </a:lnTo>
                <a:close/>
                <a:moveTo>
                  <a:pt x="1742" y="20"/>
                </a:moveTo>
                <a:lnTo>
                  <a:pt x="1742" y="20"/>
                </a:lnTo>
                <a:lnTo>
                  <a:pt x="1742" y="20"/>
                </a:lnTo>
                <a:lnTo>
                  <a:pt x="1742" y="20"/>
                </a:lnTo>
                <a:lnTo>
                  <a:pt x="1742" y="18"/>
                </a:lnTo>
                <a:lnTo>
                  <a:pt x="1742" y="18"/>
                </a:lnTo>
                <a:lnTo>
                  <a:pt x="1736" y="16"/>
                </a:lnTo>
                <a:lnTo>
                  <a:pt x="1730" y="12"/>
                </a:lnTo>
                <a:lnTo>
                  <a:pt x="1726" y="6"/>
                </a:lnTo>
                <a:lnTo>
                  <a:pt x="1724" y="0"/>
                </a:lnTo>
                <a:lnTo>
                  <a:pt x="1724" y="0"/>
                </a:lnTo>
                <a:lnTo>
                  <a:pt x="1724" y="0"/>
                </a:lnTo>
                <a:lnTo>
                  <a:pt x="1724" y="0"/>
                </a:lnTo>
                <a:lnTo>
                  <a:pt x="1724" y="0"/>
                </a:lnTo>
                <a:lnTo>
                  <a:pt x="1724" y="0"/>
                </a:lnTo>
                <a:lnTo>
                  <a:pt x="1722" y="6"/>
                </a:lnTo>
                <a:lnTo>
                  <a:pt x="1718" y="12"/>
                </a:lnTo>
                <a:lnTo>
                  <a:pt x="1712" y="16"/>
                </a:lnTo>
                <a:lnTo>
                  <a:pt x="1706" y="18"/>
                </a:lnTo>
                <a:lnTo>
                  <a:pt x="1706" y="18"/>
                </a:lnTo>
                <a:lnTo>
                  <a:pt x="1706" y="20"/>
                </a:lnTo>
                <a:lnTo>
                  <a:pt x="1706" y="20"/>
                </a:lnTo>
                <a:lnTo>
                  <a:pt x="1706" y="20"/>
                </a:lnTo>
                <a:lnTo>
                  <a:pt x="1706" y="20"/>
                </a:lnTo>
                <a:lnTo>
                  <a:pt x="1712" y="24"/>
                </a:lnTo>
                <a:lnTo>
                  <a:pt x="1718" y="28"/>
                </a:lnTo>
                <a:lnTo>
                  <a:pt x="1722" y="32"/>
                </a:lnTo>
                <a:lnTo>
                  <a:pt x="1724" y="40"/>
                </a:lnTo>
                <a:lnTo>
                  <a:pt x="1724" y="40"/>
                </a:lnTo>
                <a:lnTo>
                  <a:pt x="1724" y="40"/>
                </a:lnTo>
                <a:lnTo>
                  <a:pt x="1724" y="40"/>
                </a:lnTo>
                <a:lnTo>
                  <a:pt x="1724" y="40"/>
                </a:lnTo>
                <a:lnTo>
                  <a:pt x="1724" y="40"/>
                </a:lnTo>
                <a:lnTo>
                  <a:pt x="1726" y="32"/>
                </a:lnTo>
                <a:lnTo>
                  <a:pt x="1730" y="28"/>
                </a:lnTo>
                <a:lnTo>
                  <a:pt x="1736" y="22"/>
                </a:lnTo>
                <a:lnTo>
                  <a:pt x="1742" y="20"/>
                </a:lnTo>
                <a:close/>
                <a:moveTo>
                  <a:pt x="1686" y="20"/>
                </a:moveTo>
                <a:lnTo>
                  <a:pt x="1686" y="20"/>
                </a:lnTo>
                <a:lnTo>
                  <a:pt x="1688" y="20"/>
                </a:lnTo>
                <a:lnTo>
                  <a:pt x="1688" y="20"/>
                </a:lnTo>
                <a:lnTo>
                  <a:pt x="1686" y="18"/>
                </a:lnTo>
                <a:lnTo>
                  <a:pt x="1686" y="18"/>
                </a:lnTo>
                <a:lnTo>
                  <a:pt x="1680" y="16"/>
                </a:lnTo>
                <a:lnTo>
                  <a:pt x="1674" y="12"/>
                </a:lnTo>
                <a:lnTo>
                  <a:pt x="1672" y="6"/>
                </a:lnTo>
                <a:lnTo>
                  <a:pt x="1670" y="0"/>
                </a:lnTo>
                <a:lnTo>
                  <a:pt x="1670" y="0"/>
                </a:lnTo>
                <a:lnTo>
                  <a:pt x="1668" y="0"/>
                </a:lnTo>
                <a:lnTo>
                  <a:pt x="1668" y="0"/>
                </a:lnTo>
                <a:lnTo>
                  <a:pt x="1668" y="0"/>
                </a:lnTo>
                <a:lnTo>
                  <a:pt x="1668" y="0"/>
                </a:lnTo>
                <a:lnTo>
                  <a:pt x="1666" y="6"/>
                </a:lnTo>
                <a:lnTo>
                  <a:pt x="1662" y="12"/>
                </a:lnTo>
                <a:lnTo>
                  <a:pt x="1658" y="16"/>
                </a:lnTo>
                <a:lnTo>
                  <a:pt x="1650" y="18"/>
                </a:lnTo>
                <a:lnTo>
                  <a:pt x="1650" y="18"/>
                </a:lnTo>
                <a:lnTo>
                  <a:pt x="1650" y="20"/>
                </a:lnTo>
                <a:lnTo>
                  <a:pt x="1650" y="20"/>
                </a:lnTo>
                <a:lnTo>
                  <a:pt x="1650" y="20"/>
                </a:lnTo>
                <a:lnTo>
                  <a:pt x="1650" y="20"/>
                </a:lnTo>
                <a:lnTo>
                  <a:pt x="1658" y="24"/>
                </a:lnTo>
                <a:lnTo>
                  <a:pt x="1662" y="28"/>
                </a:lnTo>
                <a:lnTo>
                  <a:pt x="1666" y="32"/>
                </a:lnTo>
                <a:lnTo>
                  <a:pt x="1668" y="40"/>
                </a:lnTo>
                <a:lnTo>
                  <a:pt x="1668" y="40"/>
                </a:lnTo>
                <a:lnTo>
                  <a:pt x="1668" y="40"/>
                </a:lnTo>
                <a:lnTo>
                  <a:pt x="1668" y="40"/>
                </a:lnTo>
                <a:lnTo>
                  <a:pt x="1670" y="40"/>
                </a:lnTo>
                <a:lnTo>
                  <a:pt x="1670" y="40"/>
                </a:lnTo>
                <a:lnTo>
                  <a:pt x="1672" y="32"/>
                </a:lnTo>
                <a:lnTo>
                  <a:pt x="1674" y="28"/>
                </a:lnTo>
                <a:lnTo>
                  <a:pt x="1680" y="22"/>
                </a:lnTo>
                <a:lnTo>
                  <a:pt x="1686" y="20"/>
                </a:lnTo>
                <a:close/>
                <a:moveTo>
                  <a:pt x="1632" y="20"/>
                </a:moveTo>
                <a:lnTo>
                  <a:pt x="1632" y="20"/>
                </a:lnTo>
                <a:lnTo>
                  <a:pt x="1632" y="20"/>
                </a:lnTo>
                <a:lnTo>
                  <a:pt x="1632" y="20"/>
                </a:lnTo>
                <a:lnTo>
                  <a:pt x="1632" y="18"/>
                </a:lnTo>
                <a:lnTo>
                  <a:pt x="1632" y="18"/>
                </a:lnTo>
                <a:lnTo>
                  <a:pt x="1626" y="16"/>
                </a:lnTo>
                <a:lnTo>
                  <a:pt x="1620" y="12"/>
                </a:lnTo>
                <a:lnTo>
                  <a:pt x="1616" y="6"/>
                </a:lnTo>
                <a:lnTo>
                  <a:pt x="1614" y="0"/>
                </a:lnTo>
                <a:lnTo>
                  <a:pt x="1614" y="0"/>
                </a:lnTo>
                <a:lnTo>
                  <a:pt x="1614" y="0"/>
                </a:lnTo>
                <a:lnTo>
                  <a:pt x="1614" y="0"/>
                </a:lnTo>
                <a:lnTo>
                  <a:pt x="1614" y="0"/>
                </a:lnTo>
                <a:lnTo>
                  <a:pt x="1614" y="0"/>
                </a:lnTo>
                <a:lnTo>
                  <a:pt x="1612" y="6"/>
                </a:lnTo>
                <a:lnTo>
                  <a:pt x="1608" y="12"/>
                </a:lnTo>
                <a:lnTo>
                  <a:pt x="1602" y="16"/>
                </a:lnTo>
                <a:lnTo>
                  <a:pt x="1596" y="18"/>
                </a:lnTo>
                <a:lnTo>
                  <a:pt x="1596" y="18"/>
                </a:lnTo>
                <a:lnTo>
                  <a:pt x="1596" y="20"/>
                </a:lnTo>
                <a:lnTo>
                  <a:pt x="1596" y="20"/>
                </a:lnTo>
                <a:lnTo>
                  <a:pt x="1596" y="20"/>
                </a:lnTo>
                <a:lnTo>
                  <a:pt x="1596" y="20"/>
                </a:lnTo>
                <a:lnTo>
                  <a:pt x="1602" y="24"/>
                </a:lnTo>
                <a:lnTo>
                  <a:pt x="1608" y="28"/>
                </a:lnTo>
                <a:lnTo>
                  <a:pt x="1612" y="32"/>
                </a:lnTo>
                <a:lnTo>
                  <a:pt x="1614" y="40"/>
                </a:lnTo>
                <a:lnTo>
                  <a:pt x="1614" y="40"/>
                </a:lnTo>
                <a:lnTo>
                  <a:pt x="1614" y="40"/>
                </a:lnTo>
                <a:lnTo>
                  <a:pt x="1614" y="40"/>
                </a:lnTo>
                <a:lnTo>
                  <a:pt x="1614" y="40"/>
                </a:lnTo>
                <a:lnTo>
                  <a:pt x="1614" y="40"/>
                </a:lnTo>
                <a:lnTo>
                  <a:pt x="1616" y="32"/>
                </a:lnTo>
                <a:lnTo>
                  <a:pt x="1620" y="28"/>
                </a:lnTo>
                <a:lnTo>
                  <a:pt x="1626" y="22"/>
                </a:lnTo>
                <a:lnTo>
                  <a:pt x="1632" y="20"/>
                </a:lnTo>
                <a:close/>
                <a:moveTo>
                  <a:pt x="1576" y="20"/>
                </a:moveTo>
                <a:lnTo>
                  <a:pt x="1576" y="20"/>
                </a:lnTo>
                <a:lnTo>
                  <a:pt x="1578" y="20"/>
                </a:lnTo>
                <a:lnTo>
                  <a:pt x="1578" y="20"/>
                </a:lnTo>
                <a:lnTo>
                  <a:pt x="1576" y="18"/>
                </a:lnTo>
                <a:lnTo>
                  <a:pt x="1576" y="18"/>
                </a:lnTo>
                <a:lnTo>
                  <a:pt x="1570" y="16"/>
                </a:lnTo>
                <a:lnTo>
                  <a:pt x="1564" y="12"/>
                </a:lnTo>
                <a:lnTo>
                  <a:pt x="1562" y="6"/>
                </a:lnTo>
                <a:lnTo>
                  <a:pt x="1560" y="0"/>
                </a:lnTo>
                <a:lnTo>
                  <a:pt x="1560" y="0"/>
                </a:lnTo>
                <a:lnTo>
                  <a:pt x="1558" y="0"/>
                </a:lnTo>
                <a:lnTo>
                  <a:pt x="1558" y="0"/>
                </a:lnTo>
                <a:lnTo>
                  <a:pt x="1558" y="0"/>
                </a:lnTo>
                <a:lnTo>
                  <a:pt x="1558" y="0"/>
                </a:lnTo>
                <a:lnTo>
                  <a:pt x="1556" y="6"/>
                </a:lnTo>
                <a:lnTo>
                  <a:pt x="1552" y="12"/>
                </a:lnTo>
                <a:lnTo>
                  <a:pt x="1548" y="16"/>
                </a:lnTo>
                <a:lnTo>
                  <a:pt x="1540" y="18"/>
                </a:lnTo>
                <a:lnTo>
                  <a:pt x="1540" y="18"/>
                </a:lnTo>
                <a:lnTo>
                  <a:pt x="1540" y="20"/>
                </a:lnTo>
                <a:lnTo>
                  <a:pt x="1540" y="20"/>
                </a:lnTo>
                <a:lnTo>
                  <a:pt x="1540" y="20"/>
                </a:lnTo>
                <a:lnTo>
                  <a:pt x="1540" y="20"/>
                </a:lnTo>
                <a:lnTo>
                  <a:pt x="1548" y="24"/>
                </a:lnTo>
                <a:lnTo>
                  <a:pt x="1552" y="28"/>
                </a:lnTo>
                <a:lnTo>
                  <a:pt x="1556" y="32"/>
                </a:lnTo>
                <a:lnTo>
                  <a:pt x="1558" y="40"/>
                </a:lnTo>
                <a:lnTo>
                  <a:pt x="1558" y="40"/>
                </a:lnTo>
                <a:lnTo>
                  <a:pt x="1558" y="40"/>
                </a:lnTo>
                <a:lnTo>
                  <a:pt x="1558" y="40"/>
                </a:lnTo>
                <a:lnTo>
                  <a:pt x="1560" y="40"/>
                </a:lnTo>
                <a:lnTo>
                  <a:pt x="1560" y="40"/>
                </a:lnTo>
                <a:lnTo>
                  <a:pt x="1562" y="32"/>
                </a:lnTo>
                <a:lnTo>
                  <a:pt x="1564" y="28"/>
                </a:lnTo>
                <a:lnTo>
                  <a:pt x="1570" y="22"/>
                </a:lnTo>
                <a:lnTo>
                  <a:pt x="1576" y="20"/>
                </a:lnTo>
                <a:close/>
                <a:moveTo>
                  <a:pt x="1522" y="20"/>
                </a:moveTo>
                <a:lnTo>
                  <a:pt x="1522" y="20"/>
                </a:lnTo>
                <a:lnTo>
                  <a:pt x="1522" y="20"/>
                </a:lnTo>
                <a:lnTo>
                  <a:pt x="1522" y="20"/>
                </a:lnTo>
                <a:lnTo>
                  <a:pt x="1522" y="18"/>
                </a:lnTo>
                <a:lnTo>
                  <a:pt x="1522" y="18"/>
                </a:lnTo>
                <a:lnTo>
                  <a:pt x="1516" y="16"/>
                </a:lnTo>
                <a:lnTo>
                  <a:pt x="1510" y="12"/>
                </a:lnTo>
                <a:lnTo>
                  <a:pt x="1506" y="6"/>
                </a:lnTo>
                <a:lnTo>
                  <a:pt x="1504" y="0"/>
                </a:lnTo>
                <a:lnTo>
                  <a:pt x="1504" y="0"/>
                </a:lnTo>
                <a:lnTo>
                  <a:pt x="1504" y="0"/>
                </a:lnTo>
                <a:lnTo>
                  <a:pt x="1504" y="0"/>
                </a:lnTo>
                <a:lnTo>
                  <a:pt x="1504" y="0"/>
                </a:lnTo>
                <a:lnTo>
                  <a:pt x="1504" y="0"/>
                </a:lnTo>
                <a:lnTo>
                  <a:pt x="1502" y="6"/>
                </a:lnTo>
                <a:lnTo>
                  <a:pt x="1498" y="12"/>
                </a:lnTo>
                <a:lnTo>
                  <a:pt x="1492" y="16"/>
                </a:lnTo>
                <a:lnTo>
                  <a:pt x="1486" y="18"/>
                </a:lnTo>
                <a:lnTo>
                  <a:pt x="1486" y="18"/>
                </a:lnTo>
                <a:lnTo>
                  <a:pt x="1486" y="20"/>
                </a:lnTo>
                <a:lnTo>
                  <a:pt x="1486" y="20"/>
                </a:lnTo>
                <a:lnTo>
                  <a:pt x="1486" y="20"/>
                </a:lnTo>
                <a:lnTo>
                  <a:pt x="1486" y="20"/>
                </a:lnTo>
                <a:lnTo>
                  <a:pt x="1492" y="24"/>
                </a:lnTo>
                <a:lnTo>
                  <a:pt x="1498" y="28"/>
                </a:lnTo>
                <a:lnTo>
                  <a:pt x="1502" y="32"/>
                </a:lnTo>
                <a:lnTo>
                  <a:pt x="1504" y="40"/>
                </a:lnTo>
                <a:lnTo>
                  <a:pt x="1504" y="40"/>
                </a:lnTo>
                <a:lnTo>
                  <a:pt x="1504" y="40"/>
                </a:lnTo>
                <a:lnTo>
                  <a:pt x="1504" y="40"/>
                </a:lnTo>
                <a:lnTo>
                  <a:pt x="1504" y="40"/>
                </a:lnTo>
                <a:lnTo>
                  <a:pt x="1504" y="40"/>
                </a:lnTo>
                <a:lnTo>
                  <a:pt x="1506" y="32"/>
                </a:lnTo>
                <a:lnTo>
                  <a:pt x="1510" y="28"/>
                </a:lnTo>
                <a:lnTo>
                  <a:pt x="1516" y="22"/>
                </a:lnTo>
                <a:lnTo>
                  <a:pt x="1522" y="20"/>
                </a:lnTo>
                <a:close/>
                <a:moveTo>
                  <a:pt x="1466" y="20"/>
                </a:moveTo>
                <a:lnTo>
                  <a:pt x="1466" y="20"/>
                </a:lnTo>
                <a:lnTo>
                  <a:pt x="1468" y="20"/>
                </a:lnTo>
                <a:lnTo>
                  <a:pt x="1468" y="20"/>
                </a:lnTo>
                <a:lnTo>
                  <a:pt x="1466" y="18"/>
                </a:lnTo>
                <a:lnTo>
                  <a:pt x="1466" y="18"/>
                </a:lnTo>
                <a:lnTo>
                  <a:pt x="1460" y="16"/>
                </a:lnTo>
                <a:lnTo>
                  <a:pt x="1454" y="12"/>
                </a:lnTo>
                <a:lnTo>
                  <a:pt x="1452" y="6"/>
                </a:lnTo>
                <a:lnTo>
                  <a:pt x="1450" y="0"/>
                </a:lnTo>
                <a:lnTo>
                  <a:pt x="1450" y="0"/>
                </a:lnTo>
                <a:lnTo>
                  <a:pt x="1448" y="0"/>
                </a:lnTo>
                <a:lnTo>
                  <a:pt x="1448" y="0"/>
                </a:lnTo>
                <a:lnTo>
                  <a:pt x="1448" y="0"/>
                </a:lnTo>
                <a:lnTo>
                  <a:pt x="1448" y="0"/>
                </a:lnTo>
                <a:lnTo>
                  <a:pt x="1446" y="6"/>
                </a:lnTo>
                <a:lnTo>
                  <a:pt x="1442" y="12"/>
                </a:lnTo>
                <a:lnTo>
                  <a:pt x="1438" y="16"/>
                </a:lnTo>
                <a:lnTo>
                  <a:pt x="1430" y="18"/>
                </a:lnTo>
                <a:lnTo>
                  <a:pt x="1430" y="18"/>
                </a:lnTo>
                <a:lnTo>
                  <a:pt x="1430" y="20"/>
                </a:lnTo>
                <a:lnTo>
                  <a:pt x="1430" y="20"/>
                </a:lnTo>
                <a:lnTo>
                  <a:pt x="1430" y="20"/>
                </a:lnTo>
                <a:lnTo>
                  <a:pt x="1430" y="20"/>
                </a:lnTo>
                <a:lnTo>
                  <a:pt x="1438" y="24"/>
                </a:lnTo>
                <a:lnTo>
                  <a:pt x="1442" y="28"/>
                </a:lnTo>
                <a:lnTo>
                  <a:pt x="1446" y="32"/>
                </a:lnTo>
                <a:lnTo>
                  <a:pt x="1448" y="40"/>
                </a:lnTo>
                <a:lnTo>
                  <a:pt x="1448" y="40"/>
                </a:lnTo>
                <a:lnTo>
                  <a:pt x="1448" y="40"/>
                </a:lnTo>
                <a:lnTo>
                  <a:pt x="1448" y="40"/>
                </a:lnTo>
                <a:lnTo>
                  <a:pt x="1450" y="40"/>
                </a:lnTo>
                <a:lnTo>
                  <a:pt x="1450" y="40"/>
                </a:lnTo>
                <a:lnTo>
                  <a:pt x="1452" y="32"/>
                </a:lnTo>
                <a:lnTo>
                  <a:pt x="1454" y="28"/>
                </a:lnTo>
                <a:lnTo>
                  <a:pt x="1460" y="22"/>
                </a:lnTo>
                <a:lnTo>
                  <a:pt x="1466" y="20"/>
                </a:lnTo>
                <a:close/>
                <a:moveTo>
                  <a:pt x="1412" y="20"/>
                </a:moveTo>
                <a:lnTo>
                  <a:pt x="1412" y="20"/>
                </a:lnTo>
                <a:lnTo>
                  <a:pt x="1412" y="20"/>
                </a:lnTo>
                <a:lnTo>
                  <a:pt x="1412" y="20"/>
                </a:lnTo>
                <a:lnTo>
                  <a:pt x="1412" y="18"/>
                </a:lnTo>
                <a:lnTo>
                  <a:pt x="1412" y="18"/>
                </a:lnTo>
                <a:lnTo>
                  <a:pt x="1406" y="16"/>
                </a:lnTo>
                <a:lnTo>
                  <a:pt x="1400" y="12"/>
                </a:lnTo>
                <a:lnTo>
                  <a:pt x="1396" y="6"/>
                </a:lnTo>
                <a:lnTo>
                  <a:pt x="1394" y="0"/>
                </a:lnTo>
                <a:lnTo>
                  <a:pt x="1394" y="0"/>
                </a:lnTo>
                <a:lnTo>
                  <a:pt x="1394" y="0"/>
                </a:lnTo>
                <a:lnTo>
                  <a:pt x="1394" y="0"/>
                </a:lnTo>
                <a:lnTo>
                  <a:pt x="1394" y="0"/>
                </a:lnTo>
                <a:lnTo>
                  <a:pt x="1394" y="0"/>
                </a:lnTo>
                <a:lnTo>
                  <a:pt x="1392" y="6"/>
                </a:lnTo>
                <a:lnTo>
                  <a:pt x="1388" y="12"/>
                </a:lnTo>
                <a:lnTo>
                  <a:pt x="1382" y="16"/>
                </a:lnTo>
                <a:lnTo>
                  <a:pt x="1376" y="18"/>
                </a:lnTo>
                <a:lnTo>
                  <a:pt x="1376" y="18"/>
                </a:lnTo>
                <a:lnTo>
                  <a:pt x="1376" y="20"/>
                </a:lnTo>
                <a:lnTo>
                  <a:pt x="1376" y="20"/>
                </a:lnTo>
                <a:lnTo>
                  <a:pt x="1376" y="20"/>
                </a:lnTo>
                <a:lnTo>
                  <a:pt x="1376" y="20"/>
                </a:lnTo>
                <a:lnTo>
                  <a:pt x="1382" y="24"/>
                </a:lnTo>
                <a:lnTo>
                  <a:pt x="1388" y="28"/>
                </a:lnTo>
                <a:lnTo>
                  <a:pt x="1392" y="32"/>
                </a:lnTo>
                <a:lnTo>
                  <a:pt x="1394" y="40"/>
                </a:lnTo>
                <a:lnTo>
                  <a:pt x="1394" y="40"/>
                </a:lnTo>
                <a:lnTo>
                  <a:pt x="1394" y="40"/>
                </a:lnTo>
                <a:lnTo>
                  <a:pt x="1394" y="40"/>
                </a:lnTo>
                <a:lnTo>
                  <a:pt x="1394" y="40"/>
                </a:lnTo>
                <a:lnTo>
                  <a:pt x="1394" y="40"/>
                </a:lnTo>
                <a:lnTo>
                  <a:pt x="1396" y="32"/>
                </a:lnTo>
                <a:lnTo>
                  <a:pt x="1400" y="28"/>
                </a:lnTo>
                <a:lnTo>
                  <a:pt x="1406" y="22"/>
                </a:lnTo>
                <a:lnTo>
                  <a:pt x="1412" y="20"/>
                </a:lnTo>
                <a:close/>
                <a:moveTo>
                  <a:pt x="1356" y="20"/>
                </a:moveTo>
                <a:lnTo>
                  <a:pt x="1356" y="20"/>
                </a:lnTo>
                <a:lnTo>
                  <a:pt x="1358" y="20"/>
                </a:lnTo>
                <a:lnTo>
                  <a:pt x="1358" y="20"/>
                </a:lnTo>
                <a:lnTo>
                  <a:pt x="1356" y="18"/>
                </a:lnTo>
                <a:lnTo>
                  <a:pt x="1356" y="18"/>
                </a:lnTo>
                <a:lnTo>
                  <a:pt x="1350" y="16"/>
                </a:lnTo>
                <a:lnTo>
                  <a:pt x="1344" y="12"/>
                </a:lnTo>
                <a:lnTo>
                  <a:pt x="1342" y="6"/>
                </a:lnTo>
                <a:lnTo>
                  <a:pt x="1340" y="0"/>
                </a:lnTo>
                <a:lnTo>
                  <a:pt x="1340" y="0"/>
                </a:lnTo>
                <a:lnTo>
                  <a:pt x="1338" y="0"/>
                </a:lnTo>
                <a:lnTo>
                  <a:pt x="1338" y="0"/>
                </a:lnTo>
                <a:lnTo>
                  <a:pt x="1338" y="0"/>
                </a:lnTo>
                <a:lnTo>
                  <a:pt x="1338" y="0"/>
                </a:lnTo>
                <a:lnTo>
                  <a:pt x="1336" y="6"/>
                </a:lnTo>
                <a:lnTo>
                  <a:pt x="1332" y="12"/>
                </a:lnTo>
                <a:lnTo>
                  <a:pt x="1328" y="16"/>
                </a:lnTo>
                <a:lnTo>
                  <a:pt x="1320" y="18"/>
                </a:lnTo>
                <a:lnTo>
                  <a:pt x="1320" y="18"/>
                </a:lnTo>
                <a:lnTo>
                  <a:pt x="1320" y="20"/>
                </a:lnTo>
                <a:lnTo>
                  <a:pt x="1320" y="20"/>
                </a:lnTo>
                <a:lnTo>
                  <a:pt x="1320" y="20"/>
                </a:lnTo>
                <a:lnTo>
                  <a:pt x="1320" y="20"/>
                </a:lnTo>
                <a:lnTo>
                  <a:pt x="1328" y="24"/>
                </a:lnTo>
                <a:lnTo>
                  <a:pt x="1332" y="28"/>
                </a:lnTo>
                <a:lnTo>
                  <a:pt x="1336" y="32"/>
                </a:lnTo>
                <a:lnTo>
                  <a:pt x="1338" y="40"/>
                </a:lnTo>
                <a:lnTo>
                  <a:pt x="1338" y="40"/>
                </a:lnTo>
                <a:lnTo>
                  <a:pt x="1338" y="40"/>
                </a:lnTo>
                <a:lnTo>
                  <a:pt x="1338" y="40"/>
                </a:lnTo>
                <a:lnTo>
                  <a:pt x="1340" y="40"/>
                </a:lnTo>
                <a:lnTo>
                  <a:pt x="1340" y="40"/>
                </a:lnTo>
                <a:lnTo>
                  <a:pt x="1342" y="32"/>
                </a:lnTo>
                <a:lnTo>
                  <a:pt x="1344" y="28"/>
                </a:lnTo>
                <a:lnTo>
                  <a:pt x="1350" y="22"/>
                </a:lnTo>
                <a:lnTo>
                  <a:pt x="1356" y="20"/>
                </a:lnTo>
                <a:close/>
                <a:moveTo>
                  <a:pt x="1302" y="20"/>
                </a:moveTo>
                <a:lnTo>
                  <a:pt x="1302" y="20"/>
                </a:lnTo>
                <a:lnTo>
                  <a:pt x="1302" y="20"/>
                </a:lnTo>
                <a:lnTo>
                  <a:pt x="1302" y="20"/>
                </a:lnTo>
                <a:lnTo>
                  <a:pt x="1302" y="18"/>
                </a:lnTo>
                <a:lnTo>
                  <a:pt x="1302" y="18"/>
                </a:lnTo>
                <a:lnTo>
                  <a:pt x="1296" y="16"/>
                </a:lnTo>
                <a:lnTo>
                  <a:pt x="1290" y="12"/>
                </a:lnTo>
                <a:lnTo>
                  <a:pt x="1286" y="6"/>
                </a:lnTo>
                <a:lnTo>
                  <a:pt x="1284" y="0"/>
                </a:lnTo>
                <a:lnTo>
                  <a:pt x="1284" y="0"/>
                </a:lnTo>
                <a:lnTo>
                  <a:pt x="1284" y="0"/>
                </a:lnTo>
                <a:lnTo>
                  <a:pt x="1284" y="0"/>
                </a:lnTo>
                <a:lnTo>
                  <a:pt x="1282" y="0"/>
                </a:lnTo>
                <a:lnTo>
                  <a:pt x="1282" y="0"/>
                </a:lnTo>
                <a:lnTo>
                  <a:pt x="1282" y="6"/>
                </a:lnTo>
                <a:lnTo>
                  <a:pt x="1278" y="12"/>
                </a:lnTo>
                <a:lnTo>
                  <a:pt x="1272" y="16"/>
                </a:lnTo>
                <a:lnTo>
                  <a:pt x="1266" y="18"/>
                </a:lnTo>
                <a:lnTo>
                  <a:pt x="1266" y="18"/>
                </a:lnTo>
                <a:lnTo>
                  <a:pt x="1266" y="20"/>
                </a:lnTo>
                <a:lnTo>
                  <a:pt x="1266" y="20"/>
                </a:lnTo>
                <a:lnTo>
                  <a:pt x="1266" y="20"/>
                </a:lnTo>
                <a:lnTo>
                  <a:pt x="1266" y="20"/>
                </a:lnTo>
                <a:lnTo>
                  <a:pt x="1272" y="24"/>
                </a:lnTo>
                <a:lnTo>
                  <a:pt x="1278" y="28"/>
                </a:lnTo>
                <a:lnTo>
                  <a:pt x="1282" y="32"/>
                </a:lnTo>
                <a:lnTo>
                  <a:pt x="1282" y="40"/>
                </a:lnTo>
                <a:lnTo>
                  <a:pt x="1282" y="40"/>
                </a:lnTo>
                <a:lnTo>
                  <a:pt x="1284" y="40"/>
                </a:lnTo>
                <a:lnTo>
                  <a:pt x="1284" y="40"/>
                </a:lnTo>
                <a:lnTo>
                  <a:pt x="1284" y="40"/>
                </a:lnTo>
                <a:lnTo>
                  <a:pt x="1284" y="40"/>
                </a:lnTo>
                <a:lnTo>
                  <a:pt x="1286" y="32"/>
                </a:lnTo>
                <a:lnTo>
                  <a:pt x="1290" y="28"/>
                </a:lnTo>
                <a:lnTo>
                  <a:pt x="1296" y="22"/>
                </a:lnTo>
                <a:lnTo>
                  <a:pt x="1302" y="20"/>
                </a:lnTo>
                <a:close/>
                <a:moveTo>
                  <a:pt x="1246" y="20"/>
                </a:moveTo>
                <a:lnTo>
                  <a:pt x="1246" y="20"/>
                </a:lnTo>
                <a:lnTo>
                  <a:pt x="1248" y="20"/>
                </a:lnTo>
                <a:lnTo>
                  <a:pt x="1248" y="20"/>
                </a:lnTo>
                <a:lnTo>
                  <a:pt x="1246" y="18"/>
                </a:lnTo>
                <a:lnTo>
                  <a:pt x="1246" y="18"/>
                </a:lnTo>
                <a:lnTo>
                  <a:pt x="1240" y="16"/>
                </a:lnTo>
                <a:lnTo>
                  <a:pt x="1234" y="12"/>
                </a:lnTo>
                <a:lnTo>
                  <a:pt x="1232" y="6"/>
                </a:lnTo>
                <a:lnTo>
                  <a:pt x="1230" y="0"/>
                </a:lnTo>
                <a:lnTo>
                  <a:pt x="1230" y="0"/>
                </a:lnTo>
                <a:lnTo>
                  <a:pt x="1228" y="0"/>
                </a:lnTo>
                <a:lnTo>
                  <a:pt x="1228" y="0"/>
                </a:lnTo>
                <a:lnTo>
                  <a:pt x="1228" y="0"/>
                </a:lnTo>
                <a:lnTo>
                  <a:pt x="1228" y="0"/>
                </a:lnTo>
                <a:lnTo>
                  <a:pt x="1226" y="6"/>
                </a:lnTo>
                <a:lnTo>
                  <a:pt x="1222" y="12"/>
                </a:lnTo>
                <a:lnTo>
                  <a:pt x="1218" y="16"/>
                </a:lnTo>
                <a:lnTo>
                  <a:pt x="1210" y="18"/>
                </a:lnTo>
                <a:lnTo>
                  <a:pt x="1210" y="18"/>
                </a:lnTo>
                <a:lnTo>
                  <a:pt x="1210" y="20"/>
                </a:lnTo>
                <a:lnTo>
                  <a:pt x="1210" y="20"/>
                </a:lnTo>
                <a:lnTo>
                  <a:pt x="1210" y="20"/>
                </a:lnTo>
                <a:lnTo>
                  <a:pt x="1210" y="20"/>
                </a:lnTo>
                <a:lnTo>
                  <a:pt x="1218" y="24"/>
                </a:lnTo>
                <a:lnTo>
                  <a:pt x="1222" y="28"/>
                </a:lnTo>
                <a:lnTo>
                  <a:pt x="1226" y="32"/>
                </a:lnTo>
                <a:lnTo>
                  <a:pt x="1228" y="40"/>
                </a:lnTo>
                <a:lnTo>
                  <a:pt x="1228" y="40"/>
                </a:lnTo>
                <a:lnTo>
                  <a:pt x="1228" y="40"/>
                </a:lnTo>
                <a:lnTo>
                  <a:pt x="1228" y="40"/>
                </a:lnTo>
                <a:lnTo>
                  <a:pt x="1230" y="40"/>
                </a:lnTo>
                <a:lnTo>
                  <a:pt x="1230" y="40"/>
                </a:lnTo>
                <a:lnTo>
                  <a:pt x="1232" y="32"/>
                </a:lnTo>
                <a:lnTo>
                  <a:pt x="1234" y="28"/>
                </a:lnTo>
                <a:lnTo>
                  <a:pt x="1240" y="22"/>
                </a:lnTo>
                <a:lnTo>
                  <a:pt x="1246" y="20"/>
                </a:lnTo>
                <a:close/>
                <a:moveTo>
                  <a:pt x="1192" y="20"/>
                </a:moveTo>
                <a:lnTo>
                  <a:pt x="1192" y="20"/>
                </a:lnTo>
                <a:lnTo>
                  <a:pt x="1192" y="20"/>
                </a:lnTo>
                <a:lnTo>
                  <a:pt x="1192" y="20"/>
                </a:lnTo>
                <a:lnTo>
                  <a:pt x="1192" y="18"/>
                </a:lnTo>
                <a:lnTo>
                  <a:pt x="1192" y="18"/>
                </a:lnTo>
                <a:lnTo>
                  <a:pt x="1186" y="16"/>
                </a:lnTo>
                <a:lnTo>
                  <a:pt x="1180" y="12"/>
                </a:lnTo>
                <a:lnTo>
                  <a:pt x="1176" y="6"/>
                </a:lnTo>
                <a:lnTo>
                  <a:pt x="1174" y="0"/>
                </a:lnTo>
                <a:lnTo>
                  <a:pt x="1174" y="0"/>
                </a:lnTo>
                <a:lnTo>
                  <a:pt x="1174" y="0"/>
                </a:lnTo>
                <a:lnTo>
                  <a:pt x="1174" y="0"/>
                </a:lnTo>
                <a:lnTo>
                  <a:pt x="1172" y="0"/>
                </a:lnTo>
                <a:lnTo>
                  <a:pt x="1172" y="0"/>
                </a:lnTo>
                <a:lnTo>
                  <a:pt x="1172" y="6"/>
                </a:lnTo>
                <a:lnTo>
                  <a:pt x="1168" y="12"/>
                </a:lnTo>
                <a:lnTo>
                  <a:pt x="1162" y="16"/>
                </a:lnTo>
                <a:lnTo>
                  <a:pt x="1156" y="18"/>
                </a:lnTo>
                <a:lnTo>
                  <a:pt x="1156" y="18"/>
                </a:lnTo>
                <a:lnTo>
                  <a:pt x="1156" y="20"/>
                </a:lnTo>
                <a:lnTo>
                  <a:pt x="1156" y="20"/>
                </a:lnTo>
                <a:lnTo>
                  <a:pt x="1156" y="20"/>
                </a:lnTo>
                <a:lnTo>
                  <a:pt x="1156" y="20"/>
                </a:lnTo>
                <a:lnTo>
                  <a:pt x="1162" y="24"/>
                </a:lnTo>
                <a:lnTo>
                  <a:pt x="1168" y="28"/>
                </a:lnTo>
                <a:lnTo>
                  <a:pt x="1172" y="32"/>
                </a:lnTo>
                <a:lnTo>
                  <a:pt x="1172" y="40"/>
                </a:lnTo>
                <a:lnTo>
                  <a:pt x="1172" y="40"/>
                </a:lnTo>
                <a:lnTo>
                  <a:pt x="1174" y="40"/>
                </a:lnTo>
                <a:lnTo>
                  <a:pt x="1174" y="40"/>
                </a:lnTo>
                <a:lnTo>
                  <a:pt x="1174" y="40"/>
                </a:lnTo>
                <a:lnTo>
                  <a:pt x="1174" y="40"/>
                </a:lnTo>
                <a:lnTo>
                  <a:pt x="1176" y="32"/>
                </a:lnTo>
                <a:lnTo>
                  <a:pt x="1180" y="28"/>
                </a:lnTo>
                <a:lnTo>
                  <a:pt x="1186" y="22"/>
                </a:lnTo>
                <a:lnTo>
                  <a:pt x="1192" y="20"/>
                </a:lnTo>
                <a:close/>
                <a:moveTo>
                  <a:pt x="1136" y="20"/>
                </a:moveTo>
                <a:lnTo>
                  <a:pt x="1136" y="20"/>
                </a:lnTo>
                <a:lnTo>
                  <a:pt x="1138" y="20"/>
                </a:lnTo>
                <a:lnTo>
                  <a:pt x="1138" y="20"/>
                </a:lnTo>
                <a:lnTo>
                  <a:pt x="1136" y="18"/>
                </a:lnTo>
                <a:lnTo>
                  <a:pt x="1136" y="18"/>
                </a:lnTo>
                <a:lnTo>
                  <a:pt x="1130" y="16"/>
                </a:lnTo>
                <a:lnTo>
                  <a:pt x="1124" y="12"/>
                </a:lnTo>
                <a:lnTo>
                  <a:pt x="1120" y="6"/>
                </a:lnTo>
                <a:lnTo>
                  <a:pt x="1120" y="0"/>
                </a:lnTo>
                <a:lnTo>
                  <a:pt x="1120" y="0"/>
                </a:lnTo>
                <a:lnTo>
                  <a:pt x="1118" y="0"/>
                </a:lnTo>
                <a:lnTo>
                  <a:pt x="1118" y="0"/>
                </a:lnTo>
                <a:lnTo>
                  <a:pt x="1118" y="0"/>
                </a:lnTo>
                <a:lnTo>
                  <a:pt x="1118" y="0"/>
                </a:lnTo>
                <a:lnTo>
                  <a:pt x="1116" y="6"/>
                </a:lnTo>
                <a:lnTo>
                  <a:pt x="1112" y="12"/>
                </a:lnTo>
                <a:lnTo>
                  <a:pt x="1108" y="16"/>
                </a:lnTo>
                <a:lnTo>
                  <a:pt x="1100" y="18"/>
                </a:lnTo>
                <a:lnTo>
                  <a:pt x="1100" y="18"/>
                </a:lnTo>
                <a:lnTo>
                  <a:pt x="1100" y="20"/>
                </a:lnTo>
                <a:lnTo>
                  <a:pt x="1100" y="20"/>
                </a:lnTo>
                <a:lnTo>
                  <a:pt x="1100" y="20"/>
                </a:lnTo>
                <a:lnTo>
                  <a:pt x="1100" y="20"/>
                </a:lnTo>
                <a:lnTo>
                  <a:pt x="1108" y="24"/>
                </a:lnTo>
                <a:lnTo>
                  <a:pt x="1112" y="28"/>
                </a:lnTo>
                <a:lnTo>
                  <a:pt x="1116" y="32"/>
                </a:lnTo>
                <a:lnTo>
                  <a:pt x="1118" y="40"/>
                </a:lnTo>
                <a:lnTo>
                  <a:pt x="1118" y="40"/>
                </a:lnTo>
                <a:lnTo>
                  <a:pt x="1118" y="40"/>
                </a:lnTo>
                <a:lnTo>
                  <a:pt x="1118" y="40"/>
                </a:lnTo>
                <a:lnTo>
                  <a:pt x="1120" y="40"/>
                </a:lnTo>
                <a:lnTo>
                  <a:pt x="1120" y="40"/>
                </a:lnTo>
                <a:lnTo>
                  <a:pt x="1122" y="32"/>
                </a:lnTo>
                <a:lnTo>
                  <a:pt x="1124" y="28"/>
                </a:lnTo>
                <a:lnTo>
                  <a:pt x="1130" y="22"/>
                </a:lnTo>
                <a:lnTo>
                  <a:pt x="1136" y="20"/>
                </a:lnTo>
                <a:close/>
                <a:moveTo>
                  <a:pt x="1082" y="20"/>
                </a:moveTo>
                <a:lnTo>
                  <a:pt x="1082" y="20"/>
                </a:lnTo>
                <a:lnTo>
                  <a:pt x="1082" y="20"/>
                </a:lnTo>
                <a:lnTo>
                  <a:pt x="1082" y="20"/>
                </a:lnTo>
                <a:lnTo>
                  <a:pt x="1082" y="18"/>
                </a:lnTo>
                <a:lnTo>
                  <a:pt x="1082" y="18"/>
                </a:lnTo>
                <a:lnTo>
                  <a:pt x="1076" y="16"/>
                </a:lnTo>
                <a:lnTo>
                  <a:pt x="1070" y="12"/>
                </a:lnTo>
                <a:lnTo>
                  <a:pt x="1066" y="6"/>
                </a:lnTo>
                <a:lnTo>
                  <a:pt x="1064" y="0"/>
                </a:lnTo>
                <a:lnTo>
                  <a:pt x="1064" y="0"/>
                </a:lnTo>
                <a:lnTo>
                  <a:pt x="1064" y="0"/>
                </a:lnTo>
                <a:lnTo>
                  <a:pt x="1064" y="0"/>
                </a:lnTo>
                <a:lnTo>
                  <a:pt x="1062" y="0"/>
                </a:lnTo>
                <a:lnTo>
                  <a:pt x="1062" y="0"/>
                </a:lnTo>
                <a:lnTo>
                  <a:pt x="1062" y="6"/>
                </a:lnTo>
                <a:lnTo>
                  <a:pt x="1058" y="12"/>
                </a:lnTo>
                <a:lnTo>
                  <a:pt x="1052" y="16"/>
                </a:lnTo>
                <a:lnTo>
                  <a:pt x="1046" y="18"/>
                </a:lnTo>
                <a:lnTo>
                  <a:pt x="1046" y="18"/>
                </a:lnTo>
                <a:lnTo>
                  <a:pt x="1044" y="20"/>
                </a:lnTo>
                <a:lnTo>
                  <a:pt x="1044" y="20"/>
                </a:lnTo>
                <a:lnTo>
                  <a:pt x="1046" y="20"/>
                </a:lnTo>
                <a:lnTo>
                  <a:pt x="1046" y="20"/>
                </a:lnTo>
                <a:lnTo>
                  <a:pt x="1052" y="24"/>
                </a:lnTo>
                <a:lnTo>
                  <a:pt x="1058" y="28"/>
                </a:lnTo>
                <a:lnTo>
                  <a:pt x="1062" y="32"/>
                </a:lnTo>
                <a:lnTo>
                  <a:pt x="1062" y="40"/>
                </a:lnTo>
                <a:lnTo>
                  <a:pt x="1062" y="40"/>
                </a:lnTo>
                <a:lnTo>
                  <a:pt x="1064" y="40"/>
                </a:lnTo>
                <a:lnTo>
                  <a:pt x="1064" y="40"/>
                </a:lnTo>
                <a:lnTo>
                  <a:pt x="1064" y="40"/>
                </a:lnTo>
                <a:lnTo>
                  <a:pt x="1064" y="40"/>
                </a:lnTo>
                <a:lnTo>
                  <a:pt x="1066" y="32"/>
                </a:lnTo>
                <a:lnTo>
                  <a:pt x="1070" y="28"/>
                </a:lnTo>
                <a:lnTo>
                  <a:pt x="1076" y="22"/>
                </a:lnTo>
                <a:lnTo>
                  <a:pt x="1082" y="20"/>
                </a:lnTo>
                <a:close/>
                <a:moveTo>
                  <a:pt x="1026" y="20"/>
                </a:moveTo>
                <a:lnTo>
                  <a:pt x="1026" y="20"/>
                </a:lnTo>
                <a:lnTo>
                  <a:pt x="1028" y="20"/>
                </a:lnTo>
                <a:lnTo>
                  <a:pt x="1028" y="20"/>
                </a:lnTo>
                <a:lnTo>
                  <a:pt x="1026" y="18"/>
                </a:lnTo>
                <a:lnTo>
                  <a:pt x="1026" y="18"/>
                </a:lnTo>
                <a:lnTo>
                  <a:pt x="1020" y="16"/>
                </a:lnTo>
                <a:lnTo>
                  <a:pt x="1014" y="12"/>
                </a:lnTo>
                <a:lnTo>
                  <a:pt x="1010" y="6"/>
                </a:lnTo>
                <a:lnTo>
                  <a:pt x="1010" y="0"/>
                </a:lnTo>
                <a:lnTo>
                  <a:pt x="1010" y="0"/>
                </a:lnTo>
                <a:lnTo>
                  <a:pt x="1008" y="0"/>
                </a:lnTo>
                <a:lnTo>
                  <a:pt x="1008" y="0"/>
                </a:lnTo>
                <a:lnTo>
                  <a:pt x="1008" y="0"/>
                </a:lnTo>
                <a:lnTo>
                  <a:pt x="1008" y="0"/>
                </a:lnTo>
                <a:lnTo>
                  <a:pt x="1006" y="6"/>
                </a:lnTo>
                <a:lnTo>
                  <a:pt x="1002" y="12"/>
                </a:lnTo>
                <a:lnTo>
                  <a:pt x="998" y="16"/>
                </a:lnTo>
                <a:lnTo>
                  <a:pt x="990" y="18"/>
                </a:lnTo>
                <a:lnTo>
                  <a:pt x="990" y="18"/>
                </a:lnTo>
                <a:lnTo>
                  <a:pt x="990" y="20"/>
                </a:lnTo>
                <a:lnTo>
                  <a:pt x="990" y="20"/>
                </a:lnTo>
                <a:lnTo>
                  <a:pt x="990" y="20"/>
                </a:lnTo>
                <a:lnTo>
                  <a:pt x="990" y="20"/>
                </a:lnTo>
                <a:lnTo>
                  <a:pt x="998" y="24"/>
                </a:lnTo>
                <a:lnTo>
                  <a:pt x="1002" y="28"/>
                </a:lnTo>
                <a:lnTo>
                  <a:pt x="1006" y="32"/>
                </a:lnTo>
                <a:lnTo>
                  <a:pt x="1008" y="40"/>
                </a:lnTo>
                <a:lnTo>
                  <a:pt x="1008" y="40"/>
                </a:lnTo>
                <a:lnTo>
                  <a:pt x="1008" y="40"/>
                </a:lnTo>
                <a:lnTo>
                  <a:pt x="1008" y="40"/>
                </a:lnTo>
                <a:lnTo>
                  <a:pt x="1010" y="40"/>
                </a:lnTo>
                <a:lnTo>
                  <a:pt x="1010" y="40"/>
                </a:lnTo>
                <a:lnTo>
                  <a:pt x="1010" y="32"/>
                </a:lnTo>
                <a:lnTo>
                  <a:pt x="1014" y="28"/>
                </a:lnTo>
                <a:lnTo>
                  <a:pt x="1020" y="22"/>
                </a:lnTo>
                <a:lnTo>
                  <a:pt x="1026" y="20"/>
                </a:lnTo>
                <a:close/>
                <a:moveTo>
                  <a:pt x="972" y="20"/>
                </a:moveTo>
                <a:lnTo>
                  <a:pt x="972" y="20"/>
                </a:lnTo>
                <a:lnTo>
                  <a:pt x="972" y="20"/>
                </a:lnTo>
                <a:lnTo>
                  <a:pt x="972" y="20"/>
                </a:lnTo>
                <a:lnTo>
                  <a:pt x="972" y="18"/>
                </a:lnTo>
                <a:lnTo>
                  <a:pt x="972" y="18"/>
                </a:lnTo>
                <a:lnTo>
                  <a:pt x="964" y="16"/>
                </a:lnTo>
                <a:lnTo>
                  <a:pt x="960" y="12"/>
                </a:lnTo>
                <a:lnTo>
                  <a:pt x="956" y="6"/>
                </a:lnTo>
                <a:lnTo>
                  <a:pt x="954" y="0"/>
                </a:lnTo>
                <a:lnTo>
                  <a:pt x="954" y="0"/>
                </a:lnTo>
                <a:lnTo>
                  <a:pt x="954" y="0"/>
                </a:lnTo>
                <a:lnTo>
                  <a:pt x="954" y="0"/>
                </a:lnTo>
                <a:lnTo>
                  <a:pt x="952" y="0"/>
                </a:lnTo>
                <a:lnTo>
                  <a:pt x="952" y="0"/>
                </a:lnTo>
                <a:lnTo>
                  <a:pt x="952" y="6"/>
                </a:lnTo>
                <a:lnTo>
                  <a:pt x="948" y="12"/>
                </a:lnTo>
                <a:lnTo>
                  <a:pt x="942" y="16"/>
                </a:lnTo>
                <a:lnTo>
                  <a:pt x="936" y="18"/>
                </a:lnTo>
                <a:lnTo>
                  <a:pt x="936" y="18"/>
                </a:lnTo>
                <a:lnTo>
                  <a:pt x="934" y="20"/>
                </a:lnTo>
                <a:lnTo>
                  <a:pt x="934" y="20"/>
                </a:lnTo>
                <a:lnTo>
                  <a:pt x="936" y="20"/>
                </a:lnTo>
                <a:lnTo>
                  <a:pt x="936" y="20"/>
                </a:lnTo>
                <a:lnTo>
                  <a:pt x="942" y="24"/>
                </a:lnTo>
                <a:lnTo>
                  <a:pt x="948" y="28"/>
                </a:lnTo>
                <a:lnTo>
                  <a:pt x="952" y="32"/>
                </a:lnTo>
                <a:lnTo>
                  <a:pt x="952" y="40"/>
                </a:lnTo>
                <a:lnTo>
                  <a:pt x="952" y="40"/>
                </a:lnTo>
                <a:lnTo>
                  <a:pt x="954" y="40"/>
                </a:lnTo>
                <a:lnTo>
                  <a:pt x="954" y="40"/>
                </a:lnTo>
                <a:lnTo>
                  <a:pt x="954" y="40"/>
                </a:lnTo>
                <a:lnTo>
                  <a:pt x="954" y="40"/>
                </a:lnTo>
                <a:lnTo>
                  <a:pt x="956" y="32"/>
                </a:lnTo>
                <a:lnTo>
                  <a:pt x="960" y="28"/>
                </a:lnTo>
                <a:lnTo>
                  <a:pt x="964" y="22"/>
                </a:lnTo>
                <a:lnTo>
                  <a:pt x="972" y="20"/>
                </a:lnTo>
                <a:close/>
                <a:moveTo>
                  <a:pt x="916" y="20"/>
                </a:moveTo>
                <a:lnTo>
                  <a:pt x="916" y="20"/>
                </a:lnTo>
                <a:lnTo>
                  <a:pt x="918" y="20"/>
                </a:lnTo>
                <a:lnTo>
                  <a:pt x="918" y="20"/>
                </a:lnTo>
                <a:lnTo>
                  <a:pt x="916" y="18"/>
                </a:lnTo>
                <a:lnTo>
                  <a:pt x="916" y="18"/>
                </a:lnTo>
                <a:lnTo>
                  <a:pt x="910" y="16"/>
                </a:lnTo>
                <a:lnTo>
                  <a:pt x="904" y="12"/>
                </a:lnTo>
                <a:lnTo>
                  <a:pt x="900" y="6"/>
                </a:lnTo>
                <a:lnTo>
                  <a:pt x="900" y="0"/>
                </a:lnTo>
                <a:lnTo>
                  <a:pt x="900" y="0"/>
                </a:lnTo>
                <a:lnTo>
                  <a:pt x="898" y="0"/>
                </a:lnTo>
                <a:lnTo>
                  <a:pt x="898" y="0"/>
                </a:lnTo>
                <a:lnTo>
                  <a:pt x="898" y="0"/>
                </a:lnTo>
                <a:lnTo>
                  <a:pt x="898" y="0"/>
                </a:lnTo>
                <a:lnTo>
                  <a:pt x="896" y="6"/>
                </a:lnTo>
                <a:lnTo>
                  <a:pt x="892" y="12"/>
                </a:lnTo>
                <a:lnTo>
                  <a:pt x="888" y="16"/>
                </a:lnTo>
                <a:lnTo>
                  <a:pt x="880" y="18"/>
                </a:lnTo>
                <a:lnTo>
                  <a:pt x="880" y="18"/>
                </a:lnTo>
                <a:lnTo>
                  <a:pt x="880" y="20"/>
                </a:lnTo>
                <a:lnTo>
                  <a:pt x="880" y="20"/>
                </a:lnTo>
                <a:lnTo>
                  <a:pt x="880" y="20"/>
                </a:lnTo>
                <a:lnTo>
                  <a:pt x="880" y="20"/>
                </a:lnTo>
                <a:lnTo>
                  <a:pt x="888" y="24"/>
                </a:lnTo>
                <a:lnTo>
                  <a:pt x="892" y="28"/>
                </a:lnTo>
                <a:lnTo>
                  <a:pt x="896" y="32"/>
                </a:lnTo>
                <a:lnTo>
                  <a:pt x="898" y="40"/>
                </a:lnTo>
                <a:lnTo>
                  <a:pt x="898" y="40"/>
                </a:lnTo>
                <a:lnTo>
                  <a:pt x="898" y="40"/>
                </a:lnTo>
                <a:lnTo>
                  <a:pt x="898" y="40"/>
                </a:lnTo>
                <a:lnTo>
                  <a:pt x="900" y="40"/>
                </a:lnTo>
                <a:lnTo>
                  <a:pt x="900" y="40"/>
                </a:lnTo>
                <a:lnTo>
                  <a:pt x="900" y="32"/>
                </a:lnTo>
                <a:lnTo>
                  <a:pt x="904" y="28"/>
                </a:lnTo>
                <a:lnTo>
                  <a:pt x="910" y="22"/>
                </a:lnTo>
                <a:lnTo>
                  <a:pt x="916" y="20"/>
                </a:lnTo>
                <a:close/>
                <a:moveTo>
                  <a:pt x="862" y="20"/>
                </a:moveTo>
                <a:lnTo>
                  <a:pt x="862" y="20"/>
                </a:lnTo>
                <a:lnTo>
                  <a:pt x="862" y="20"/>
                </a:lnTo>
                <a:lnTo>
                  <a:pt x="862" y="20"/>
                </a:lnTo>
                <a:lnTo>
                  <a:pt x="862" y="18"/>
                </a:lnTo>
                <a:lnTo>
                  <a:pt x="862" y="18"/>
                </a:lnTo>
                <a:lnTo>
                  <a:pt x="854" y="16"/>
                </a:lnTo>
                <a:lnTo>
                  <a:pt x="850" y="12"/>
                </a:lnTo>
                <a:lnTo>
                  <a:pt x="846" y="6"/>
                </a:lnTo>
                <a:lnTo>
                  <a:pt x="844" y="0"/>
                </a:lnTo>
                <a:lnTo>
                  <a:pt x="844" y="0"/>
                </a:lnTo>
                <a:lnTo>
                  <a:pt x="844" y="0"/>
                </a:lnTo>
                <a:lnTo>
                  <a:pt x="844" y="0"/>
                </a:lnTo>
                <a:lnTo>
                  <a:pt x="842" y="0"/>
                </a:lnTo>
                <a:lnTo>
                  <a:pt x="842" y="0"/>
                </a:lnTo>
                <a:lnTo>
                  <a:pt x="842" y="6"/>
                </a:lnTo>
                <a:lnTo>
                  <a:pt x="838" y="12"/>
                </a:lnTo>
                <a:lnTo>
                  <a:pt x="832" y="16"/>
                </a:lnTo>
                <a:lnTo>
                  <a:pt x="826" y="18"/>
                </a:lnTo>
                <a:lnTo>
                  <a:pt x="826" y="18"/>
                </a:lnTo>
                <a:lnTo>
                  <a:pt x="824" y="20"/>
                </a:lnTo>
                <a:lnTo>
                  <a:pt x="824" y="20"/>
                </a:lnTo>
                <a:lnTo>
                  <a:pt x="826" y="20"/>
                </a:lnTo>
                <a:lnTo>
                  <a:pt x="826" y="20"/>
                </a:lnTo>
                <a:lnTo>
                  <a:pt x="832" y="24"/>
                </a:lnTo>
                <a:lnTo>
                  <a:pt x="838" y="28"/>
                </a:lnTo>
                <a:lnTo>
                  <a:pt x="842" y="32"/>
                </a:lnTo>
                <a:lnTo>
                  <a:pt x="842" y="40"/>
                </a:lnTo>
                <a:lnTo>
                  <a:pt x="842" y="40"/>
                </a:lnTo>
                <a:lnTo>
                  <a:pt x="844" y="40"/>
                </a:lnTo>
                <a:lnTo>
                  <a:pt x="844" y="40"/>
                </a:lnTo>
                <a:lnTo>
                  <a:pt x="844" y="40"/>
                </a:lnTo>
                <a:lnTo>
                  <a:pt x="844" y="40"/>
                </a:lnTo>
                <a:lnTo>
                  <a:pt x="846" y="32"/>
                </a:lnTo>
                <a:lnTo>
                  <a:pt x="850" y="28"/>
                </a:lnTo>
                <a:lnTo>
                  <a:pt x="854" y="22"/>
                </a:lnTo>
                <a:lnTo>
                  <a:pt x="862" y="20"/>
                </a:lnTo>
                <a:close/>
                <a:moveTo>
                  <a:pt x="806" y="20"/>
                </a:moveTo>
                <a:lnTo>
                  <a:pt x="806" y="20"/>
                </a:lnTo>
                <a:lnTo>
                  <a:pt x="808" y="20"/>
                </a:lnTo>
                <a:lnTo>
                  <a:pt x="808" y="20"/>
                </a:lnTo>
                <a:lnTo>
                  <a:pt x="806" y="18"/>
                </a:lnTo>
                <a:lnTo>
                  <a:pt x="806" y="18"/>
                </a:lnTo>
                <a:lnTo>
                  <a:pt x="800" y="16"/>
                </a:lnTo>
                <a:lnTo>
                  <a:pt x="794" y="12"/>
                </a:lnTo>
                <a:lnTo>
                  <a:pt x="790" y="6"/>
                </a:lnTo>
                <a:lnTo>
                  <a:pt x="790" y="0"/>
                </a:lnTo>
                <a:lnTo>
                  <a:pt x="790" y="0"/>
                </a:lnTo>
                <a:lnTo>
                  <a:pt x="788" y="0"/>
                </a:lnTo>
                <a:lnTo>
                  <a:pt x="788" y="0"/>
                </a:lnTo>
                <a:lnTo>
                  <a:pt x="788" y="0"/>
                </a:lnTo>
                <a:lnTo>
                  <a:pt x="788" y="0"/>
                </a:lnTo>
                <a:lnTo>
                  <a:pt x="786" y="6"/>
                </a:lnTo>
                <a:lnTo>
                  <a:pt x="782" y="12"/>
                </a:lnTo>
                <a:lnTo>
                  <a:pt x="778" y="16"/>
                </a:lnTo>
                <a:lnTo>
                  <a:pt x="770" y="18"/>
                </a:lnTo>
                <a:lnTo>
                  <a:pt x="770" y="18"/>
                </a:lnTo>
                <a:lnTo>
                  <a:pt x="770" y="20"/>
                </a:lnTo>
                <a:lnTo>
                  <a:pt x="770" y="20"/>
                </a:lnTo>
                <a:lnTo>
                  <a:pt x="770" y="20"/>
                </a:lnTo>
                <a:lnTo>
                  <a:pt x="770" y="20"/>
                </a:lnTo>
                <a:lnTo>
                  <a:pt x="778" y="24"/>
                </a:lnTo>
                <a:lnTo>
                  <a:pt x="782" y="28"/>
                </a:lnTo>
                <a:lnTo>
                  <a:pt x="786" y="32"/>
                </a:lnTo>
                <a:lnTo>
                  <a:pt x="788" y="40"/>
                </a:lnTo>
                <a:lnTo>
                  <a:pt x="788" y="40"/>
                </a:lnTo>
                <a:lnTo>
                  <a:pt x="788" y="40"/>
                </a:lnTo>
                <a:lnTo>
                  <a:pt x="788" y="40"/>
                </a:lnTo>
                <a:lnTo>
                  <a:pt x="790" y="40"/>
                </a:lnTo>
                <a:lnTo>
                  <a:pt x="790" y="40"/>
                </a:lnTo>
                <a:lnTo>
                  <a:pt x="790" y="32"/>
                </a:lnTo>
                <a:lnTo>
                  <a:pt x="794" y="28"/>
                </a:lnTo>
                <a:lnTo>
                  <a:pt x="800" y="22"/>
                </a:lnTo>
                <a:lnTo>
                  <a:pt x="806" y="20"/>
                </a:lnTo>
                <a:close/>
                <a:moveTo>
                  <a:pt x="752" y="20"/>
                </a:moveTo>
                <a:lnTo>
                  <a:pt x="752" y="20"/>
                </a:lnTo>
                <a:lnTo>
                  <a:pt x="752" y="20"/>
                </a:lnTo>
                <a:lnTo>
                  <a:pt x="752" y="20"/>
                </a:lnTo>
                <a:lnTo>
                  <a:pt x="752" y="18"/>
                </a:lnTo>
                <a:lnTo>
                  <a:pt x="752" y="18"/>
                </a:lnTo>
                <a:lnTo>
                  <a:pt x="744" y="16"/>
                </a:lnTo>
                <a:lnTo>
                  <a:pt x="740" y="12"/>
                </a:lnTo>
                <a:lnTo>
                  <a:pt x="736" y="6"/>
                </a:lnTo>
                <a:lnTo>
                  <a:pt x="734" y="0"/>
                </a:lnTo>
                <a:lnTo>
                  <a:pt x="734" y="0"/>
                </a:lnTo>
                <a:lnTo>
                  <a:pt x="734" y="0"/>
                </a:lnTo>
                <a:lnTo>
                  <a:pt x="734" y="0"/>
                </a:lnTo>
                <a:lnTo>
                  <a:pt x="732" y="0"/>
                </a:lnTo>
                <a:lnTo>
                  <a:pt x="732" y="0"/>
                </a:lnTo>
                <a:lnTo>
                  <a:pt x="732" y="6"/>
                </a:lnTo>
                <a:lnTo>
                  <a:pt x="728" y="12"/>
                </a:lnTo>
                <a:lnTo>
                  <a:pt x="722" y="16"/>
                </a:lnTo>
                <a:lnTo>
                  <a:pt x="716" y="18"/>
                </a:lnTo>
                <a:lnTo>
                  <a:pt x="716" y="18"/>
                </a:lnTo>
                <a:lnTo>
                  <a:pt x="714" y="20"/>
                </a:lnTo>
                <a:lnTo>
                  <a:pt x="714" y="20"/>
                </a:lnTo>
                <a:lnTo>
                  <a:pt x="716" y="20"/>
                </a:lnTo>
                <a:lnTo>
                  <a:pt x="716" y="20"/>
                </a:lnTo>
                <a:lnTo>
                  <a:pt x="722" y="24"/>
                </a:lnTo>
                <a:lnTo>
                  <a:pt x="728" y="28"/>
                </a:lnTo>
                <a:lnTo>
                  <a:pt x="732" y="32"/>
                </a:lnTo>
                <a:lnTo>
                  <a:pt x="732" y="40"/>
                </a:lnTo>
                <a:lnTo>
                  <a:pt x="732" y="40"/>
                </a:lnTo>
                <a:lnTo>
                  <a:pt x="734" y="40"/>
                </a:lnTo>
                <a:lnTo>
                  <a:pt x="734" y="40"/>
                </a:lnTo>
                <a:lnTo>
                  <a:pt x="734" y="40"/>
                </a:lnTo>
                <a:lnTo>
                  <a:pt x="734" y="40"/>
                </a:lnTo>
                <a:lnTo>
                  <a:pt x="736" y="32"/>
                </a:lnTo>
                <a:lnTo>
                  <a:pt x="740" y="28"/>
                </a:lnTo>
                <a:lnTo>
                  <a:pt x="744" y="22"/>
                </a:lnTo>
                <a:lnTo>
                  <a:pt x="752" y="20"/>
                </a:lnTo>
                <a:close/>
                <a:moveTo>
                  <a:pt x="696" y="20"/>
                </a:moveTo>
                <a:lnTo>
                  <a:pt x="696" y="20"/>
                </a:lnTo>
                <a:lnTo>
                  <a:pt x="698" y="20"/>
                </a:lnTo>
                <a:lnTo>
                  <a:pt x="698" y="20"/>
                </a:lnTo>
                <a:lnTo>
                  <a:pt x="696" y="18"/>
                </a:lnTo>
                <a:lnTo>
                  <a:pt x="696" y="18"/>
                </a:lnTo>
                <a:lnTo>
                  <a:pt x="690" y="16"/>
                </a:lnTo>
                <a:lnTo>
                  <a:pt x="684" y="12"/>
                </a:lnTo>
                <a:lnTo>
                  <a:pt x="680" y="6"/>
                </a:lnTo>
                <a:lnTo>
                  <a:pt x="680" y="0"/>
                </a:lnTo>
                <a:lnTo>
                  <a:pt x="680" y="0"/>
                </a:lnTo>
                <a:lnTo>
                  <a:pt x="678" y="0"/>
                </a:lnTo>
                <a:lnTo>
                  <a:pt x="678" y="0"/>
                </a:lnTo>
                <a:lnTo>
                  <a:pt x="678" y="0"/>
                </a:lnTo>
                <a:lnTo>
                  <a:pt x="678" y="0"/>
                </a:lnTo>
                <a:lnTo>
                  <a:pt x="676" y="6"/>
                </a:lnTo>
                <a:lnTo>
                  <a:pt x="672" y="12"/>
                </a:lnTo>
                <a:lnTo>
                  <a:pt x="668" y="16"/>
                </a:lnTo>
                <a:lnTo>
                  <a:pt x="660" y="18"/>
                </a:lnTo>
                <a:lnTo>
                  <a:pt x="660" y="18"/>
                </a:lnTo>
                <a:lnTo>
                  <a:pt x="660" y="20"/>
                </a:lnTo>
                <a:lnTo>
                  <a:pt x="660" y="20"/>
                </a:lnTo>
                <a:lnTo>
                  <a:pt x="660" y="20"/>
                </a:lnTo>
                <a:lnTo>
                  <a:pt x="660" y="20"/>
                </a:lnTo>
                <a:lnTo>
                  <a:pt x="668" y="24"/>
                </a:lnTo>
                <a:lnTo>
                  <a:pt x="672" y="28"/>
                </a:lnTo>
                <a:lnTo>
                  <a:pt x="676" y="32"/>
                </a:lnTo>
                <a:lnTo>
                  <a:pt x="678" y="40"/>
                </a:lnTo>
                <a:lnTo>
                  <a:pt x="678" y="40"/>
                </a:lnTo>
                <a:lnTo>
                  <a:pt x="678" y="40"/>
                </a:lnTo>
                <a:lnTo>
                  <a:pt x="678" y="40"/>
                </a:lnTo>
                <a:lnTo>
                  <a:pt x="680" y="40"/>
                </a:lnTo>
                <a:lnTo>
                  <a:pt x="680" y="40"/>
                </a:lnTo>
                <a:lnTo>
                  <a:pt x="680" y="32"/>
                </a:lnTo>
                <a:lnTo>
                  <a:pt x="684" y="28"/>
                </a:lnTo>
                <a:lnTo>
                  <a:pt x="690" y="22"/>
                </a:lnTo>
                <a:lnTo>
                  <a:pt x="696" y="20"/>
                </a:lnTo>
                <a:close/>
                <a:moveTo>
                  <a:pt x="642" y="20"/>
                </a:moveTo>
                <a:lnTo>
                  <a:pt x="642" y="20"/>
                </a:lnTo>
                <a:lnTo>
                  <a:pt x="642" y="20"/>
                </a:lnTo>
                <a:lnTo>
                  <a:pt x="642" y="20"/>
                </a:lnTo>
                <a:lnTo>
                  <a:pt x="642" y="18"/>
                </a:lnTo>
                <a:lnTo>
                  <a:pt x="642" y="18"/>
                </a:lnTo>
                <a:lnTo>
                  <a:pt x="634" y="16"/>
                </a:lnTo>
                <a:lnTo>
                  <a:pt x="630" y="12"/>
                </a:lnTo>
                <a:lnTo>
                  <a:pt x="626" y="6"/>
                </a:lnTo>
                <a:lnTo>
                  <a:pt x="624" y="0"/>
                </a:lnTo>
                <a:lnTo>
                  <a:pt x="624" y="0"/>
                </a:lnTo>
                <a:lnTo>
                  <a:pt x="624" y="0"/>
                </a:lnTo>
                <a:lnTo>
                  <a:pt x="624" y="0"/>
                </a:lnTo>
                <a:lnTo>
                  <a:pt x="622" y="0"/>
                </a:lnTo>
                <a:lnTo>
                  <a:pt x="622" y="0"/>
                </a:lnTo>
                <a:lnTo>
                  <a:pt x="622" y="6"/>
                </a:lnTo>
                <a:lnTo>
                  <a:pt x="618" y="12"/>
                </a:lnTo>
                <a:lnTo>
                  <a:pt x="612" y="16"/>
                </a:lnTo>
                <a:lnTo>
                  <a:pt x="606" y="18"/>
                </a:lnTo>
                <a:lnTo>
                  <a:pt x="606" y="18"/>
                </a:lnTo>
                <a:lnTo>
                  <a:pt x="604" y="20"/>
                </a:lnTo>
                <a:lnTo>
                  <a:pt x="604" y="20"/>
                </a:lnTo>
                <a:lnTo>
                  <a:pt x="606" y="20"/>
                </a:lnTo>
                <a:lnTo>
                  <a:pt x="606" y="20"/>
                </a:lnTo>
                <a:lnTo>
                  <a:pt x="612" y="24"/>
                </a:lnTo>
                <a:lnTo>
                  <a:pt x="618" y="28"/>
                </a:lnTo>
                <a:lnTo>
                  <a:pt x="622" y="32"/>
                </a:lnTo>
                <a:lnTo>
                  <a:pt x="622" y="40"/>
                </a:lnTo>
                <a:lnTo>
                  <a:pt x="622" y="40"/>
                </a:lnTo>
                <a:lnTo>
                  <a:pt x="624" y="40"/>
                </a:lnTo>
                <a:lnTo>
                  <a:pt x="624" y="40"/>
                </a:lnTo>
                <a:lnTo>
                  <a:pt x="624" y="40"/>
                </a:lnTo>
                <a:lnTo>
                  <a:pt x="624" y="40"/>
                </a:lnTo>
                <a:lnTo>
                  <a:pt x="626" y="32"/>
                </a:lnTo>
                <a:lnTo>
                  <a:pt x="630" y="28"/>
                </a:lnTo>
                <a:lnTo>
                  <a:pt x="634" y="22"/>
                </a:lnTo>
                <a:lnTo>
                  <a:pt x="642" y="20"/>
                </a:lnTo>
                <a:close/>
                <a:moveTo>
                  <a:pt x="586" y="20"/>
                </a:moveTo>
                <a:lnTo>
                  <a:pt x="586" y="20"/>
                </a:lnTo>
                <a:lnTo>
                  <a:pt x="588" y="20"/>
                </a:lnTo>
                <a:lnTo>
                  <a:pt x="588" y="20"/>
                </a:lnTo>
                <a:lnTo>
                  <a:pt x="586" y="18"/>
                </a:lnTo>
                <a:lnTo>
                  <a:pt x="586" y="18"/>
                </a:lnTo>
                <a:lnTo>
                  <a:pt x="580" y="16"/>
                </a:lnTo>
                <a:lnTo>
                  <a:pt x="574" y="12"/>
                </a:lnTo>
                <a:lnTo>
                  <a:pt x="570" y="6"/>
                </a:lnTo>
                <a:lnTo>
                  <a:pt x="570" y="0"/>
                </a:lnTo>
                <a:lnTo>
                  <a:pt x="570" y="0"/>
                </a:lnTo>
                <a:lnTo>
                  <a:pt x="568" y="0"/>
                </a:lnTo>
                <a:lnTo>
                  <a:pt x="568" y="0"/>
                </a:lnTo>
                <a:lnTo>
                  <a:pt x="568" y="0"/>
                </a:lnTo>
                <a:lnTo>
                  <a:pt x="568" y="0"/>
                </a:lnTo>
                <a:lnTo>
                  <a:pt x="566" y="6"/>
                </a:lnTo>
                <a:lnTo>
                  <a:pt x="562" y="12"/>
                </a:lnTo>
                <a:lnTo>
                  <a:pt x="558" y="16"/>
                </a:lnTo>
                <a:lnTo>
                  <a:pt x="550" y="18"/>
                </a:lnTo>
                <a:lnTo>
                  <a:pt x="550" y="18"/>
                </a:lnTo>
                <a:lnTo>
                  <a:pt x="550" y="20"/>
                </a:lnTo>
                <a:lnTo>
                  <a:pt x="550" y="20"/>
                </a:lnTo>
                <a:lnTo>
                  <a:pt x="550" y="20"/>
                </a:lnTo>
                <a:lnTo>
                  <a:pt x="550" y="20"/>
                </a:lnTo>
                <a:lnTo>
                  <a:pt x="558" y="24"/>
                </a:lnTo>
                <a:lnTo>
                  <a:pt x="562" y="28"/>
                </a:lnTo>
                <a:lnTo>
                  <a:pt x="566" y="32"/>
                </a:lnTo>
                <a:lnTo>
                  <a:pt x="568" y="40"/>
                </a:lnTo>
                <a:lnTo>
                  <a:pt x="568" y="40"/>
                </a:lnTo>
                <a:lnTo>
                  <a:pt x="568" y="40"/>
                </a:lnTo>
                <a:lnTo>
                  <a:pt x="568" y="40"/>
                </a:lnTo>
                <a:lnTo>
                  <a:pt x="570" y="40"/>
                </a:lnTo>
                <a:lnTo>
                  <a:pt x="570" y="40"/>
                </a:lnTo>
                <a:lnTo>
                  <a:pt x="570" y="32"/>
                </a:lnTo>
                <a:lnTo>
                  <a:pt x="574" y="28"/>
                </a:lnTo>
                <a:lnTo>
                  <a:pt x="580" y="22"/>
                </a:lnTo>
                <a:lnTo>
                  <a:pt x="586" y="20"/>
                </a:lnTo>
                <a:close/>
                <a:moveTo>
                  <a:pt x="532" y="20"/>
                </a:moveTo>
                <a:lnTo>
                  <a:pt x="532" y="20"/>
                </a:lnTo>
                <a:lnTo>
                  <a:pt x="532" y="20"/>
                </a:lnTo>
                <a:lnTo>
                  <a:pt x="532" y="20"/>
                </a:lnTo>
                <a:lnTo>
                  <a:pt x="532" y="18"/>
                </a:lnTo>
                <a:lnTo>
                  <a:pt x="532" y="18"/>
                </a:lnTo>
                <a:lnTo>
                  <a:pt x="524" y="16"/>
                </a:lnTo>
                <a:lnTo>
                  <a:pt x="520" y="12"/>
                </a:lnTo>
                <a:lnTo>
                  <a:pt x="516" y="6"/>
                </a:lnTo>
                <a:lnTo>
                  <a:pt x="514" y="0"/>
                </a:lnTo>
                <a:lnTo>
                  <a:pt x="514" y="0"/>
                </a:lnTo>
                <a:lnTo>
                  <a:pt x="514" y="0"/>
                </a:lnTo>
                <a:lnTo>
                  <a:pt x="514" y="0"/>
                </a:lnTo>
                <a:lnTo>
                  <a:pt x="512" y="0"/>
                </a:lnTo>
                <a:lnTo>
                  <a:pt x="512" y="0"/>
                </a:lnTo>
                <a:lnTo>
                  <a:pt x="512" y="6"/>
                </a:lnTo>
                <a:lnTo>
                  <a:pt x="508" y="12"/>
                </a:lnTo>
                <a:lnTo>
                  <a:pt x="502" y="16"/>
                </a:lnTo>
                <a:lnTo>
                  <a:pt x="496" y="18"/>
                </a:lnTo>
                <a:lnTo>
                  <a:pt x="496" y="18"/>
                </a:lnTo>
                <a:lnTo>
                  <a:pt x="494" y="20"/>
                </a:lnTo>
                <a:lnTo>
                  <a:pt x="494" y="20"/>
                </a:lnTo>
                <a:lnTo>
                  <a:pt x="496" y="20"/>
                </a:lnTo>
                <a:lnTo>
                  <a:pt x="496" y="20"/>
                </a:lnTo>
                <a:lnTo>
                  <a:pt x="502" y="24"/>
                </a:lnTo>
                <a:lnTo>
                  <a:pt x="508" y="28"/>
                </a:lnTo>
                <a:lnTo>
                  <a:pt x="512" y="32"/>
                </a:lnTo>
                <a:lnTo>
                  <a:pt x="512" y="40"/>
                </a:lnTo>
                <a:lnTo>
                  <a:pt x="512" y="40"/>
                </a:lnTo>
                <a:lnTo>
                  <a:pt x="514" y="40"/>
                </a:lnTo>
                <a:lnTo>
                  <a:pt x="514" y="40"/>
                </a:lnTo>
                <a:lnTo>
                  <a:pt x="514" y="40"/>
                </a:lnTo>
                <a:lnTo>
                  <a:pt x="514" y="40"/>
                </a:lnTo>
                <a:lnTo>
                  <a:pt x="516" y="32"/>
                </a:lnTo>
                <a:lnTo>
                  <a:pt x="520" y="28"/>
                </a:lnTo>
                <a:lnTo>
                  <a:pt x="524" y="22"/>
                </a:lnTo>
                <a:lnTo>
                  <a:pt x="532" y="20"/>
                </a:lnTo>
                <a:close/>
                <a:moveTo>
                  <a:pt x="476" y="20"/>
                </a:moveTo>
                <a:lnTo>
                  <a:pt x="476" y="20"/>
                </a:lnTo>
                <a:lnTo>
                  <a:pt x="478" y="20"/>
                </a:lnTo>
                <a:lnTo>
                  <a:pt x="478" y="20"/>
                </a:lnTo>
                <a:lnTo>
                  <a:pt x="476" y="18"/>
                </a:lnTo>
                <a:lnTo>
                  <a:pt x="476" y="18"/>
                </a:lnTo>
                <a:lnTo>
                  <a:pt x="470" y="16"/>
                </a:lnTo>
                <a:lnTo>
                  <a:pt x="464" y="12"/>
                </a:lnTo>
                <a:lnTo>
                  <a:pt x="460" y="6"/>
                </a:lnTo>
                <a:lnTo>
                  <a:pt x="460" y="0"/>
                </a:lnTo>
                <a:lnTo>
                  <a:pt x="460" y="0"/>
                </a:lnTo>
                <a:lnTo>
                  <a:pt x="458" y="0"/>
                </a:lnTo>
                <a:lnTo>
                  <a:pt x="458" y="0"/>
                </a:lnTo>
                <a:lnTo>
                  <a:pt x="458" y="0"/>
                </a:lnTo>
                <a:lnTo>
                  <a:pt x="458" y="0"/>
                </a:lnTo>
                <a:lnTo>
                  <a:pt x="456" y="6"/>
                </a:lnTo>
                <a:lnTo>
                  <a:pt x="452" y="12"/>
                </a:lnTo>
                <a:lnTo>
                  <a:pt x="448" y="16"/>
                </a:lnTo>
                <a:lnTo>
                  <a:pt x="440" y="18"/>
                </a:lnTo>
                <a:lnTo>
                  <a:pt x="440" y="18"/>
                </a:lnTo>
                <a:lnTo>
                  <a:pt x="440" y="20"/>
                </a:lnTo>
                <a:lnTo>
                  <a:pt x="440" y="20"/>
                </a:lnTo>
                <a:lnTo>
                  <a:pt x="440" y="20"/>
                </a:lnTo>
                <a:lnTo>
                  <a:pt x="440" y="20"/>
                </a:lnTo>
                <a:lnTo>
                  <a:pt x="448" y="24"/>
                </a:lnTo>
                <a:lnTo>
                  <a:pt x="452" y="28"/>
                </a:lnTo>
                <a:lnTo>
                  <a:pt x="456" y="32"/>
                </a:lnTo>
                <a:lnTo>
                  <a:pt x="458" y="40"/>
                </a:lnTo>
                <a:lnTo>
                  <a:pt x="458" y="40"/>
                </a:lnTo>
                <a:lnTo>
                  <a:pt x="458" y="40"/>
                </a:lnTo>
                <a:lnTo>
                  <a:pt x="458" y="40"/>
                </a:lnTo>
                <a:lnTo>
                  <a:pt x="460" y="40"/>
                </a:lnTo>
                <a:lnTo>
                  <a:pt x="460" y="40"/>
                </a:lnTo>
                <a:lnTo>
                  <a:pt x="460" y="32"/>
                </a:lnTo>
                <a:lnTo>
                  <a:pt x="464" y="28"/>
                </a:lnTo>
                <a:lnTo>
                  <a:pt x="470" y="22"/>
                </a:lnTo>
                <a:lnTo>
                  <a:pt x="476" y="20"/>
                </a:lnTo>
                <a:close/>
                <a:moveTo>
                  <a:pt x="422" y="20"/>
                </a:moveTo>
                <a:lnTo>
                  <a:pt x="422" y="20"/>
                </a:lnTo>
                <a:lnTo>
                  <a:pt x="422" y="20"/>
                </a:lnTo>
                <a:lnTo>
                  <a:pt x="422" y="20"/>
                </a:lnTo>
                <a:lnTo>
                  <a:pt x="422" y="18"/>
                </a:lnTo>
                <a:lnTo>
                  <a:pt x="422" y="18"/>
                </a:lnTo>
                <a:lnTo>
                  <a:pt x="414" y="16"/>
                </a:lnTo>
                <a:lnTo>
                  <a:pt x="410" y="12"/>
                </a:lnTo>
                <a:lnTo>
                  <a:pt x="406" y="6"/>
                </a:lnTo>
                <a:lnTo>
                  <a:pt x="404" y="0"/>
                </a:lnTo>
                <a:lnTo>
                  <a:pt x="404" y="0"/>
                </a:lnTo>
                <a:lnTo>
                  <a:pt x="404" y="0"/>
                </a:lnTo>
                <a:lnTo>
                  <a:pt x="404" y="0"/>
                </a:lnTo>
                <a:lnTo>
                  <a:pt x="402" y="0"/>
                </a:lnTo>
                <a:lnTo>
                  <a:pt x="402" y="0"/>
                </a:lnTo>
                <a:lnTo>
                  <a:pt x="402" y="6"/>
                </a:lnTo>
                <a:lnTo>
                  <a:pt x="398" y="12"/>
                </a:lnTo>
                <a:lnTo>
                  <a:pt x="392" y="16"/>
                </a:lnTo>
                <a:lnTo>
                  <a:pt x="386" y="18"/>
                </a:lnTo>
                <a:lnTo>
                  <a:pt x="386" y="18"/>
                </a:lnTo>
                <a:lnTo>
                  <a:pt x="384" y="20"/>
                </a:lnTo>
                <a:lnTo>
                  <a:pt x="384" y="20"/>
                </a:lnTo>
                <a:lnTo>
                  <a:pt x="386" y="20"/>
                </a:lnTo>
                <a:lnTo>
                  <a:pt x="386" y="20"/>
                </a:lnTo>
                <a:lnTo>
                  <a:pt x="392" y="24"/>
                </a:lnTo>
                <a:lnTo>
                  <a:pt x="398" y="28"/>
                </a:lnTo>
                <a:lnTo>
                  <a:pt x="402" y="32"/>
                </a:lnTo>
                <a:lnTo>
                  <a:pt x="402" y="40"/>
                </a:lnTo>
                <a:lnTo>
                  <a:pt x="402" y="40"/>
                </a:lnTo>
                <a:lnTo>
                  <a:pt x="404" y="40"/>
                </a:lnTo>
                <a:lnTo>
                  <a:pt x="404" y="40"/>
                </a:lnTo>
                <a:lnTo>
                  <a:pt x="404" y="40"/>
                </a:lnTo>
                <a:lnTo>
                  <a:pt x="404" y="40"/>
                </a:lnTo>
                <a:lnTo>
                  <a:pt x="406" y="32"/>
                </a:lnTo>
                <a:lnTo>
                  <a:pt x="410" y="28"/>
                </a:lnTo>
                <a:lnTo>
                  <a:pt x="414" y="22"/>
                </a:lnTo>
                <a:lnTo>
                  <a:pt x="422" y="20"/>
                </a:lnTo>
                <a:close/>
                <a:moveTo>
                  <a:pt x="366" y="20"/>
                </a:moveTo>
                <a:lnTo>
                  <a:pt x="366" y="20"/>
                </a:lnTo>
                <a:lnTo>
                  <a:pt x="368" y="20"/>
                </a:lnTo>
                <a:lnTo>
                  <a:pt x="368" y="20"/>
                </a:lnTo>
                <a:lnTo>
                  <a:pt x="366" y="18"/>
                </a:lnTo>
                <a:lnTo>
                  <a:pt x="366" y="18"/>
                </a:lnTo>
                <a:lnTo>
                  <a:pt x="360" y="16"/>
                </a:lnTo>
                <a:lnTo>
                  <a:pt x="354" y="12"/>
                </a:lnTo>
                <a:lnTo>
                  <a:pt x="350" y="6"/>
                </a:lnTo>
                <a:lnTo>
                  <a:pt x="350" y="0"/>
                </a:lnTo>
                <a:lnTo>
                  <a:pt x="350" y="0"/>
                </a:lnTo>
                <a:lnTo>
                  <a:pt x="348" y="0"/>
                </a:lnTo>
                <a:lnTo>
                  <a:pt x="348" y="0"/>
                </a:lnTo>
                <a:lnTo>
                  <a:pt x="348" y="0"/>
                </a:lnTo>
                <a:lnTo>
                  <a:pt x="348" y="0"/>
                </a:lnTo>
                <a:lnTo>
                  <a:pt x="346" y="6"/>
                </a:lnTo>
                <a:lnTo>
                  <a:pt x="342" y="12"/>
                </a:lnTo>
                <a:lnTo>
                  <a:pt x="336" y="16"/>
                </a:lnTo>
                <a:lnTo>
                  <a:pt x="330" y="18"/>
                </a:lnTo>
                <a:lnTo>
                  <a:pt x="330" y="18"/>
                </a:lnTo>
                <a:lnTo>
                  <a:pt x="330" y="20"/>
                </a:lnTo>
                <a:lnTo>
                  <a:pt x="330" y="20"/>
                </a:lnTo>
                <a:lnTo>
                  <a:pt x="330" y="20"/>
                </a:lnTo>
                <a:lnTo>
                  <a:pt x="330" y="20"/>
                </a:lnTo>
                <a:lnTo>
                  <a:pt x="336" y="24"/>
                </a:lnTo>
                <a:lnTo>
                  <a:pt x="342" y="28"/>
                </a:lnTo>
                <a:lnTo>
                  <a:pt x="346" y="32"/>
                </a:lnTo>
                <a:lnTo>
                  <a:pt x="348" y="40"/>
                </a:lnTo>
                <a:lnTo>
                  <a:pt x="348" y="40"/>
                </a:lnTo>
                <a:lnTo>
                  <a:pt x="348" y="40"/>
                </a:lnTo>
                <a:lnTo>
                  <a:pt x="348" y="40"/>
                </a:lnTo>
                <a:lnTo>
                  <a:pt x="350" y="40"/>
                </a:lnTo>
                <a:lnTo>
                  <a:pt x="350" y="40"/>
                </a:lnTo>
                <a:lnTo>
                  <a:pt x="350" y="32"/>
                </a:lnTo>
                <a:lnTo>
                  <a:pt x="354" y="28"/>
                </a:lnTo>
                <a:lnTo>
                  <a:pt x="360" y="22"/>
                </a:lnTo>
                <a:lnTo>
                  <a:pt x="366" y="20"/>
                </a:lnTo>
                <a:close/>
                <a:moveTo>
                  <a:pt x="312" y="20"/>
                </a:moveTo>
                <a:lnTo>
                  <a:pt x="312" y="20"/>
                </a:lnTo>
                <a:lnTo>
                  <a:pt x="312" y="20"/>
                </a:lnTo>
                <a:lnTo>
                  <a:pt x="312" y="20"/>
                </a:lnTo>
                <a:lnTo>
                  <a:pt x="312" y="18"/>
                </a:lnTo>
                <a:lnTo>
                  <a:pt x="312" y="18"/>
                </a:lnTo>
                <a:lnTo>
                  <a:pt x="304" y="16"/>
                </a:lnTo>
                <a:lnTo>
                  <a:pt x="300" y="12"/>
                </a:lnTo>
                <a:lnTo>
                  <a:pt x="296" y="6"/>
                </a:lnTo>
                <a:lnTo>
                  <a:pt x="294" y="0"/>
                </a:lnTo>
                <a:lnTo>
                  <a:pt x="294" y="0"/>
                </a:lnTo>
                <a:lnTo>
                  <a:pt x="294" y="0"/>
                </a:lnTo>
                <a:lnTo>
                  <a:pt x="294" y="0"/>
                </a:lnTo>
                <a:lnTo>
                  <a:pt x="292" y="0"/>
                </a:lnTo>
                <a:lnTo>
                  <a:pt x="292" y="0"/>
                </a:lnTo>
                <a:lnTo>
                  <a:pt x="290" y="6"/>
                </a:lnTo>
                <a:lnTo>
                  <a:pt x="288" y="12"/>
                </a:lnTo>
                <a:lnTo>
                  <a:pt x="282" y="16"/>
                </a:lnTo>
                <a:lnTo>
                  <a:pt x="276" y="18"/>
                </a:lnTo>
                <a:lnTo>
                  <a:pt x="276" y="18"/>
                </a:lnTo>
                <a:lnTo>
                  <a:pt x="274" y="20"/>
                </a:lnTo>
                <a:lnTo>
                  <a:pt x="274" y="20"/>
                </a:lnTo>
                <a:lnTo>
                  <a:pt x="276" y="20"/>
                </a:lnTo>
                <a:lnTo>
                  <a:pt x="276" y="20"/>
                </a:lnTo>
                <a:lnTo>
                  <a:pt x="282" y="24"/>
                </a:lnTo>
                <a:lnTo>
                  <a:pt x="288" y="28"/>
                </a:lnTo>
                <a:lnTo>
                  <a:pt x="292" y="32"/>
                </a:lnTo>
                <a:lnTo>
                  <a:pt x="292" y="40"/>
                </a:lnTo>
                <a:lnTo>
                  <a:pt x="292" y="40"/>
                </a:lnTo>
                <a:lnTo>
                  <a:pt x="294" y="40"/>
                </a:lnTo>
                <a:lnTo>
                  <a:pt x="294" y="40"/>
                </a:lnTo>
                <a:lnTo>
                  <a:pt x="294" y="40"/>
                </a:lnTo>
                <a:lnTo>
                  <a:pt x="294" y="40"/>
                </a:lnTo>
                <a:lnTo>
                  <a:pt x="296" y="32"/>
                </a:lnTo>
                <a:lnTo>
                  <a:pt x="300" y="28"/>
                </a:lnTo>
                <a:lnTo>
                  <a:pt x="304" y="22"/>
                </a:lnTo>
                <a:lnTo>
                  <a:pt x="312" y="20"/>
                </a:lnTo>
                <a:close/>
                <a:moveTo>
                  <a:pt x="256" y="20"/>
                </a:moveTo>
                <a:lnTo>
                  <a:pt x="256" y="20"/>
                </a:lnTo>
                <a:lnTo>
                  <a:pt x="258" y="20"/>
                </a:lnTo>
                <a:lnTo>
                  <a:pt x="258" y="20"/>
                </a:lnTo>
                <a:lnTo>
                  <a:pt x="256" y="18"/>
                </a:lnTo>
                <a:lnTo>
                  <a:pt x="256" y="18"/>
                </a:lnTo>
                <a:lnTo>
                  <a:pt x="250" y="16"/>
                </a:lnTo>
                <a:lnTo>
                  <a:pt x="244" y="12"/>
                </a:lnTo>
                <a:lnTo>
                  <a:pt x="240" y="6"/>
                </a:lnTo>
                <a:lnTo>
                  <a:pt x="240" y="0"/>
                </a:lnTo>
                <a:lnTo>
                  <a:pt x="240" y="0"/>
                </a:lnTo>
                <a:lnTo>
                  <a:pt x="238" y="0"/>
                </a:lnTo>
                <a:lnTo>
                  <a:pt x="238" y="0"/>
                </a:lnTo>
                <a:lnTo>
                  <a:pt x="238" y="0"/>
                </a:lnTo>
                <a:lnTo>
                  <a:pt x="238" y="0"/>
                </a:lnTo>
                <a:lnTo>
                  <a:pt x="236" y="6"/>
                </a:lnTo>
                <a:lnTo>
                  <a:pt x="232" y="12"/>
                </a:lnTo>
                <a:lnTo>
                  <a:pt x="226" y="16"/>
                </a:lnTo>
                <a:lnTo>
                  <a:pt x="220" y="18"/>
                </a:lnTo>
                <a:lnTo>
                  <a:pt x="220" y="18"/>
                </a:lnTo>
                <a:lnTo>
                  <a:pt x="220" y="20"/>
                </a:lnTo>
                <a:lnTo>
                  <a:pt x="220" y="20"/>
                </a:lnTo>
                <a:lnTo>
                  <a:pt x="220" y="20"/>
                </a:lnTo>
                <a:lnTo>
                  <a:pt x="220" y="20"/>
                </a:lnTo>
                <a:lnTo>
                  <a:pt x="226" y="24"/>
                </a:lnTo>
                <a:lnTo>
                  <a:pt x="232" y="28"/>
                </a:lnTo>
                <a:lnTo>
                  <a:pt x="236" y="32"/>
                </a:lnTo>
                <a:lnTo>
                  <a:pt x="238" y="40"/>
                </a:lnTo>
                <a:lnTo>
                  <a:pt x="238" y="40"/>
                </a:lnTo>
                <a:lnTo>
                  <a:pt x="238" y="40"/>
                </a:lnTo>
                <a:lnTo>
                  <a:pt x="238" y="40"/>
                </a:lnTo>
                <a:lnTo>
                  <a:pt x="240" y="40"/>
                </a:lnTo>
                <a:lnTo>
                  <a:pt x="240" y="40"/>
                </a:lnTo>
                <a:lnTo>
                  <a:pt x="240" y="32"/>
                </a:lnTo>
                <a:lnTo>
                  <a:pt x="244" y="28"/>
                </a:lnTo>
                <a:lnTo>
                  <a:pt x="250" y="22"/>
                </a:lnTo>
                <a:lnTo>
                  <a:pt x="256" y="20"/>
                </a:lnTo>
                <a:close/>
                <a:moveTo>
                  <a:pt x="202" y="20"/>
                </a:moveTo>
                <a:lnTo>
                  <a:pt x="202" y="20"/>
                </a:lnTo>
                <a:lnTo>
                  <a:pt x="202" y="20"/>
                </a:lnTo>
                <a:lnTo>
                  <a:pt x="202" y="20"/>
                </a:lnTo>
                <a:lnTo>
                  <a:pt x="202" y="18"/>
                </a:lnTo>
                <a:lnTo>
                  <a:pt x="202" y="18"/>
                </a:lnTo>
                <a:lnTo>
                  <a:pt x="194" y="16"/>
                </a:lnTo>
                <a:lnTo>
                  <a:pt x="190" y="12"/>
                </a:lnTo>
                <a:lnTo>
                  <a:pt x="186" y="6"/>
                </a:lnTo>
                <a:lnTo>
                  <a:pt x="184" y="0"/>
                </a:lnTo>
                <a:lnTo>
                  <a:pt x="184" y="0"/>
                </a:lnTo>
                <a:lnTo>
                  <a:pt x="184" y="0"/>
                </a:lnTo>
                <a:lnTo>
                  <a:pt x="184" y="0"/>
                </a:lnTo>
                <a:lnTo>
                  <a:pt x="182" y="0"/>
                </a:lnTo>
                <a:lnTo>
                  <a:pt x="182" y="0"/>
                </a:lnTo>
                <a:lnTo>
                  <a:pt x="180" y="6"/>
                </a:lnTo>
                <a:lnTo>
                  <a:pt x="178" y="12"/>
                </a:lnTo>
                <a:lnTo>
                  <a:pt x="172" y="16"/>
                </a:lnTo>
                <a:lnTo>
                  <a:pt x="166" y="18"/>
                </a:lnTo>
                <a:lnTo>
                  <a:pt x="166" y="18"/>
                </a:lnTo>
                <a:lnTo>
                  <a:pt x="164" y="20"/>
                </a:lnTo>
                <a:lnTo>
                  <a:pt x="164" y="20"/>
                </a:lnTo>
                <a:lnTo>
                  <a:pt x="166" y="20"/>
                </a:lnTo>
                <a:lnTo>
                  <a:pt x="166" y="20"/>
                </a:lnTo>
                <a:lnTo>
                  <a:pt x="172" y="24"/>
                </a:lnTo>
                <a:lnTo>
                  <a:pt x="178" y="28"/>
                </a:lnTo>
                <a:lnTo>
                  <a:pt x="180" y="32"/>
                </a:lnTo>
                <a:lnTo>
                  <a:pt x="182" y="40"/>
                </a:lnTo>
                <a:lnTo>
                  <a:pt x="182" y="40"/>
                </a:lnTo>
                <a:lnTo>
                  <a:pt x="184" y="40"/>
                </a:lnTo>
                <a:lnTo>
                  <a:pt x="184" y="40"/>
                </a:lnTo>
                <a:lnTo>
                  <a:pt x="184" y="40"/>
                </a:lnTo>
                <a:lnTo>
                  <a:pt x="184" y="40"/>
                </a:lnTo>
                <a:lnTo>
                  <a:pt x="186" y="32"/>
                </a:lnTo>
                <a:lnTo>
                  <a:pt x="190" y="28"/>
                </a:lnTo>
                <a:lnTo>
                  <a:pt x="194" y="22"/>
                </a:lnTo>
                <a:lnTo>
                  <a:pt x="202" y="20"/>
                </a:lnTo>
                <a:close/>
                <a:moveTo>
                  <a:pt x="146" y="20"/>
                </a:moveTo>
                <a:lnTo>
                  <a:pt x="146" y="20"/>
                </a:lnTo>
                <a:lnTo>
                  <a:pt x="148" y="20"/>
                </a:lnTo>
                <a:lnTo>
                  <a:pt x="148" y="20"/>
                </a:lnTo>
                <a:lnTo>
                  <a:pt x="146" y="18"/>
                </a:lnTo>
                <a:lnTo>
                  <a:pt x="146" y="18"/>
                </a:lnTo>
                <a:lnTo>
                  <a:pt x="140" y="16"/>
                </a:lnTo>
                <a:lnTo>
                  <a:pt x="134" y="12"/>
                </a:lnTo>
                <a:lnTo>
                  <a:pt x="130" y="6"/>
                </a:lnTo>
                <a:lnTo>
                  <a:pt x="130" y="0"/>
                </a:lnTo>
                <a:lnTo>
                  <a:pt x="130" y="0"/>
                </a:lnTo>
                <a:lnTo>
                  <a:pt x="128" y="0"/>
                </a:lnTo>
                <a:lnTo>
                  <a:pt x="128" y="0"/>
                </a:lnTo>
                <a:lnTo>
                  <a:pt x="128" y="0"/>
                </a:lnTo>
                <a:lnTo>
                  <a:pt x="128" y="0"/>
                </a:lnTo>
                <a:lnTo>
                  <a:pt x="126" y="6"/>
                </a:lnTo>
                <a:lnTo>
                  <a:pt x="122" y="12"/>
                </a:lnTo>
                <a:lnTo>
                  <a:pt x="116" y="16"/>
                </a:lnTo>
                <a:lnTo>
                  <a:pt x="110" y="18"/>
                </a:lnTo>
                <a:lnTo>
                  <a:pt x="110" y="18"/>
                </a:lnTo>
                <a:lnTo>
                  <a:pt x="110" y="20"/>
                </a:lnTo>
                <a:lnTo>
                  <a:pt x="110" y="20"/>
                </a:lnTo>
                <a:lnTo>
                  <a:pt x="110" y="20"/>
                </a:lnTo>
                <a:lnTo>
                  <a:pt x="110" y="20"/>
                </a:lnTo>
                <a:lnTo>
                  <a:pt x="116" y="24"/>
                </a:lnTo>
                <a:lnTo>
                  <a:pt x="122" y="28"/>
                </a:lnTo>
                <a:lnTo>
                  <a:pt x="126" y="32"/>
                </a:lnTo>
                <a:lnTo>
                  <a:pt x="128" y="40"/>
                </a:lnTo>
                <a:lnTo>
                  <a:pt x="128" y="40"/>
                </a:lnTo>
                <a:lnTo>
                  <a:pt x="128" y="40"/>
                </a:lnTo>
                <a:lnTo>
                  <a:pt x="128" y="40"/>
                </a:lnTo>
                <a:lnTo>
                  <a:pt x="130" y="40"/>
                </a:lnTo>
                <a:lnTo>
                  <a:pt x="130" y="40"/>
                </a:lnTo>
                <a:lnTo>
                  <a:pt x="130" y="32"/>
                </a:lnTo>
                <a:lnTo>
                  <a:pt x="134" y="28"/>
                </a:lnTo>
                <a:lnTo>
                  <a:pt x="140" y="22"/>
                </a:lnTo>
                <a:lnTo>
                  <a:pt x="146" y="20"/>
                </a:lnTo>
                <a:close/>
                <a:moveTo>
                  <a:pt x="92" y="20"/>
                </a:moveTo>
                <a:lnTo>
                  <a:pt x="92" y="20"/>
                </a:lnTo>
                <a:lnTo>
                  <a:pt x="92" y="20"/>
                </a:lnTo>
                <a:lnTo>
                  <a:pt x="92" y="20"/>
                </a:lnTo>
                <a:lnTo>
                  <a:pt x="92" y="18"/>
                </a:lnTo>
                <a:lnTo>
                  <a:pt x="92" y="18"/>
                </a:lnTo>
                <a:lnTo>
                  <a:pt x="84" y="16"/>
                </a:lnTo>
                <a:lnTo>
                  <a:pt x="80" y="12"/>
                </a:lnTo>
                <a:lnTo>
                  <a:pt x="76" y="6"/>
                </a:lnTo>
                <a:lnTo>
                  <a:pt x="74" y="0"/>
                </a:lnTo>
                <a:lnTo>
                  <a:pt x="74" y="0"/>
                </a:lnTo>
                <a:lnTo>
                  <a:pt x="74" y="0"/>
                </a:lnTo>
                <a:lnTo>
                  <a:pt x="74" y="0"/>
                </a:lnTo>
                <a:lnTo>
                  <a:pt x="72" y="0"/>
                </a:lnTo>
                <a:lnTo>
                  <a:pt x="72" y="0"/>
                </a:lnTo>
                <a:lnTo>
                  <a:pt x="70" y="6"/>
                </a:lnTo>
                <a:lnTo>
                  <a:pt x="68" y="12"/>
                </a:lnTo>
                <a:lnTo>
                  <a:pt x="62" y="16"/>
                </a:lnTo>
                <a:lnTo>
                  <a:pt x="56" y="18"/>
                </a:lnTo>
                <a:lnTo>
                  <a:pt x="56" y="18"/>
                </a:lnTo>
                <a:lnTo>
                  <a:pt x="54" y="20"/>
                </a:lnTo>
                <a:lnTo>
                  <a:pt x="54" y="20"/>
                </a:lnTo>
                <a:lnTo>
                  <a:pt x="56" y="20"/>
                </a:lnTo>
                <a:lnTo>
                  <a:pt x="56" y="20"/>
                </a:lnTo>
                <a:lnTo>
                  <a:pt x="62" y="24"/>
                </a:lnTo>
                <a:lnTo>
                  <a:pt x="68" y="28"/>
                </a:lnTo>
                <a:lnTo>
                  <a:pt x="70" y="32"/>
                </a:lnTo>
                <a:lnTo>
                  <a:pt x="72" y="40"/>
                </a:lnTo>
                <a:lnTo>
                  <a:pt x="72" y="40"/>
                </a:lnTo>
                <a:lnTo>
                  <a:pt x="74" y="40"/>
                </a:lnTo>
                <a:lnTo>
                  <a:pt x="74" y="40"/>
                </a:lnTo>
                <a:lnTo>
                  <a:pt x="74" y="40"/>
                </a:lnTo>
                <a:lnTo>
                  <a:pt x="74" y="40"/>
                </a:lnTo>
                <a:lnTo>
                  <a:pt x="76" y="32"/>
                </a:lnTo>
                <a:lnTo>
                  <a:pt x="80" y="28"/>
                </a:lnTo>
                <a:lnTo>
                  <a:pt x="84" y="22"/>
                </a:lnTo>
                <a:lnTo>
                  <a:pt x="92" y="20"/>
                </a:lnTo>
                <a:close/>
                <a:moveTo>
                  <a:pt x="36" y="20"/>
                </a:moveTo>
                <a:lnTo>
                  <a:pt x="36" y="20"/>
                </a:lnTo>
                <a:lnTo>
                  <a:pt x="36" y="20"/>
                </a:lnTo>
                <a:lnTo>
                  <a:pt x="36" y="20"/>
                </a:lnTo>
                <a:lnTo>
                  <a:pt x="36" y="18"/>
                </a:lnTo>
                <a:lnTo>
                  <a:pt x="36" y="18"/>
                </a:lnTo>
                <a:lnTo>
                  <a:pt x="30" y="16"/>
                </a:lnTo>
                <a:lnTo>
                  <a:pt x="24" y="12"/>
                </a:lnTo>
                <a:lnTo>
                  <a:pt x="20" y="6"/>
                </a:lnTo>
                <a:lnTo>
                  <a:pt x="20" y="0"/>
                </a:lnTo>
                <a:lnTo>
                  <a:pt x="20" y="0"/>
                </a:lnTo>
                <a:lnTo>
                  <a:pt x="18" y="0"/>
                </a:lnTo>
                <a:lnTo>
                  <a:pt x="18" y="0"/>
                </a:lnTo>
                <a:lnTo>
                  <a:pt x="18" y="0"/>
                </a:lnTo>
                <a:lnTo>
                  <a:pt x="18" y="0"/>
                </a:lnTo>
                <a:lnTo>
                  <a:pt x="16" y="6"/>
                </a:lnTo>
                <a:lnTo>
                  <a:pt x="12" y="12"/>
                </a:lnTo>
                <a:lnTo>
                  <a:pt x="6" y="16"/>
                </a:lnTo>
                <a:lnTo>
                  <a:pt x="0" y="18"/>
                </a:lnTo>
                <a:lnTo>
                  <a:pt x="0" y="18"/>
                </a:lnTo>
                <a:lnTo>
                  <a:pt x="0" y="20"/>
                </a:lnTo>
                <a:lnTo>
                  <a:pt x="0" y="20"/>
                </a:lnTo>
                <a:lnTo>
                  <a:pt x="0" y="20"/>
                </a:lnTo>
                <a:lnTo>
                  <a:pt x="0" y="20"/>
                </a:lnTo>
                <a:lnTo>
                  <a:pt x="6" y="24"/>
                </a:lnTo>
                <a:lnTo>
                  <a:pt x="12" y="28"/>
                </a:lnTo>
                <a:lnTo>
                  <a:pt x="16" y="32"/>
                </a:lnTo>
                <a:lnTo>
                  <a:pt x="18" y="40"/>
                </a:lnTo>
                <a:lnTo>
                  <a:pt x="18" y="40"/>
                </a:lnTo>
                <a:lnTo>
                  <a:pt x="18" y="40"/>
                </a:lnTo>
                <a:lnTo>
                  <a:pt x="18" y="40"/>
                </a:lnTo>
                <a:lnTo>
                  <a:pt x="20" y="40"/>
                </a:lnTo>
                <a:lnTo>
                  <a:pt x="20" y="40"/>
                </a:lnTo>
                <a:lnTo>
                  <a:pt x="20" y="32"/>
                </a:lnTo>
                <a:lnTo>
                  <a:pt x="24" y="28"/>
                </a:lnTo>
                <a:lnTo>
                  <a:pt x="30" y="22"/>
                </a:lnTo>
                <a:lnTo>
                  <a:pt x="36" y="20"/>
                </a:lnTo>
                <a:close/>
              </a:path>
            </a:pathLst>
          </a:custGeom>
          <a:solidFill>
            <a:schemeClr val="accent1"/>
          </a:solidFill>
          <a:ln>
            <a:noFill/>
          </a:ln>
        </p:spPr>
        <p:txBody>
          <a:bodyPr/>
          <a:lstStyle/>
          <a:p>
            <a:pPr fontAlgn="auto">
              <a:spcBef>
                <a:spcPts val="0"/>
              </a:spcBef>
              <a:spcAft>
                <a:spcPts val="0"/>
              </a:spcAft>
              <a:defRPr/>
            </a:pPr>
            <a:endParaRPr lang="de-CH">
              <a:latin typeface="+mn-lt"/>
            </a:endParaRPr>
          </a:p>
        </p:txBody>
      </p:sp>
      <p:sp>
        <p:nvSpPr>
          <p:cNvPr id="13" name="Picture Placeholder 3"/>
          <p:cNvSpPr>
            <a:spLocks noGrp="1"/>
          </p:cNvSpPr>
          <p:nvPr>
            <p:ph type="pic" sz="quarter" idx="37"/>
          </p:nvPr>
        </p:nvSpPr>
        <p:spPr>
          <a:xfrm>
            <a:off x="4788000" y="1332000"/>
            <a:ext cx="4068000" cy="1044000"/>
          </a:xfrm>
        </p:spPr>
        <p:txBody>
          <a:bodyPr anchor="ctr"/>
          <a:lstStyle>
            <a:lvl1pPr marL="0" indent="0" algn="ctr">
              <a:buNone/>
              <a:defRPr/>
            </a:lvl1pPr>
          </a:lstStyle>
          <a:p>
            <a:pPr lvl="0"/>
            <a:r>
              <a:rPr lang="ru-RU" noProof="0" smtClean="0"/>
              <a:t>Вставка рисунка</a:t>
            </a:r>
            <a:endParaRPr lang="en-GB" noProof="0" dirty="0"/>
          </a:p>
        </p:txBody>
      </p:sp>
      <p:sp>
        <p:nvSpPr>
          <p:cNvPr id="17" name="Picture Placeholder 3"/>
          <p:cNvSpPr>
            <a:spLocks noGrp="1"/>
          </p:cNvSpPr>
          <p:nvPr>
            <p:ph type="pic" sz="quarter" idx="38"/>
          </p:nvPr>
        </p:nvSpPr>
        <p:spPr>
          <a:xfrm>
            <a:off x="576000" y="1332000"/>
            <a:ext cx="4068000" cy="2232000"/>
          </a:xfrm>
        </p:spPr>
        <p:txBody>
          <a:bodyPr anchor="ctr"/>
          <a:lstStyle>
            <a:lvl1pPr marL="0" indent="0" algn="ctr">
              <a:buNone/>
              <a:defRPr/>
            </a:lvl1pPr>
          </a:lstStyle>
          <a:p>
            <a:pPr lvl="0"/>
            <a:r>
              <a:rPr lang="ru-RU" noProof="0" smtClean="0"/>
              <a:t>Вставка рисунка</a:t>
            </a:r>
            <a:endParaRPr lang="en-GB" noProof="0" dirty="0"/>
          </a:p>
        </p:txBody>
      </p:sp>
      <p:sp>
        <p:nvSpPr>
          <p:cNvPr id="18" name="Picture Placeholder 3"/>
          <p:cNvSpPr>
            <a:spLocks noGrp="1"/>
          </p:cNvSpPr>
          <p:nvPr>
            <p:ph type="pic" sz="quarter" idx="39"/>
          </p:nvPr>
        </p:nvSpPr>
        <p:spPr>
          <a:xfrm>
            <a:off x="4788000" y="2520000"/>
            <a:ext cx="1962000" cy="1044000"/>
          </a:xfrm>
        </p:spPr>
        <p:txBody>
          <a:bodyPr anchor="ctr"/>
          <a:lstStyle>
            <a:lvl1pPr marL="0" indent="0" algn="ctr">
              <a:buNone/>
              <a:defRPr/>
            </a:lvl1pPr>
          </a:lstStyle>
          <a:p>
            <a:pPr lvl="0"/>
            <a:r>
              <a:rPr lang="ru-RU" noProof="0" smtClean="0"/>
              <a:t>Вставка рисунка</a:t>
            </a:r>
            <a:endParaRPr lang="en-GB" noProof="0" dirty="0"/>
          </a:p>
        </p:txBody>
      </p:sp>
      <p:sp>
        <p:nvSpPr>
          <p:cNvPr id="19" name="Picture Placeholder 3"/>
          <p:cNvSpPr>
            <a:spLocks noGrp="1"/>
          </p:cNvSpPr>
          <p:nvPr>
            <p:ph type="pic" sz="quarter" idx="40"/>
          </p:nvPr>
        </p:nvSpPr>
        <p:spPr>
          <a:xfrm>
            <a:off x="2682000" y="3690388"/>
            <a:ext cx="4068000" cy="1044000"/>
          </a:xfrm>
        </p:spPr>
        <p:txBody>
          <a:bodyPr anchor="ctr"/>
          <a:lstStyle>
            <a:lvl1pPr marL="0" indent="0" algn="ctr">
              <a:buNone/>
              <a:defRPr/>
            </a:lvl1pPr>
          </a:lstStyle>
          <a:p>
            <a:pPr lvl="0"/>
            <a:r>
              <a:rPr lang="ru-RU" noProof="0" smtClean="0"/>
              <a:t>Вставка рисунка</a:t>
            </a:r>
            <a:endParaRPr lang="en-GB" noProof="0" dirty="0"/>
          </a:p>
        </p:txBody>
      </p:sp>
      <p:sp>
        <p:nvSpPr>
          <p:cNvPr id="20" name="Picture Placeholder 3"/>
          <p:cNvSpPr>
            <a:spLocks noGrp="1"/>
          </p:cNvSpPr>
          <p:nvPr>
            <p:ph type="pic" sz="quarter" idx="41"/>
          </p:nvPr>
        </p:nvSpPr>
        <p:spPr>
          <a:xfrm>
            <a:off x="576000" y="3690388"/>
            <a:ext cx="1962000" cy="1044000"/>
          </a:xfrm>
        </p:spPr>
        <p:txBody>
          <a:bodyPr anchor="ctr"/>
          <a:lstStyle>
            <a:lvl1pPr marL="0" indent="0" algn="ctr">
              <a:buNone/>
              <a:defRPr/>
            </a:lvl1pPr>
          </a:lstStyle>
          <a:p>
            <a:pPr lvl="0"/>
            <a:r>
              <a:rPr lang="ru-RU" noProof="0" smtClean="0"/>
              <a:t>Вставка рисунка</a:t>
            </a:r>
            <a:endParaRPr lang="en-GB" noProof="0" dirty="0"/>
          </a:p>
        </p:txBody>
      </p:sp>
      <p:sp>
        <p:nvSpPr>
          <p:cNvPr id="21" name="Picture Placeholder 3"/>
          <p:cNvSpPr>
            <a:spLocks noGrp="1"/>
          </p:cNvSpPr>
          <p:nvPr>
            <p:ph type="pic" sz="quarter" idx="42"/>
          </p:nvPr>
        </p:nvSpPr>
        <p:spPr>
          <a:xfrm>
            <a:off x="6894000" y="2502388"/>
            <a:ext cx="1962000" cy="2232000"/>
          </a:xfrm>
        </p:spPr>
        <p:txBody>
          <a:bodyPr anchor="ctr"/>
          <a:lstStyle>
            <a:lvl1pPr marL="0" indent="0" algn="ctr">
              <a:buNone/>
              <a:defRPr/>
            </a:lvl1pPr>
          </a:lstStyle>
          <a:p>
            <a:pPr lvl="0"/>
            <a:r>
              <a:rPr lang="ru-RU" noProof="0" smtClean="0"/>
              <a:t>Вставка рисунка</a:t>
            </a:r>
            <a:endParaRPr lang="en-GB" noProof="0" dirty="0"/>
          </a:p>
        </p:txBody>
      </p:sp>
      <p:sp>
        <p:nvSpPr>
          <p:cNvPr id="4" name="Title 3"/>
          <p:cNvSpPr>
            <a:spLocks noGrp="1"/>
          </p:cNvSpPr>
          <p:nvPr>
            <p:ph type="title"/>
          </p:nvPr>
        </p:nvSpPr>
        <p:spPr/>
        <p:txBody>
          <a:bodyPr/>
          <a:lstStyle/>
          <a:p>
            <a:r>
              <a:rPr lang="ru-RU" smtClean="0"/>
              <a:t>Образец заголовка</a:t>
            </a:r>
            <a:endParaRPr lang="en-GB"/>
          </a:p>
        </p:txBody>
      </p:sp>
      <p:sp>
        <p:nvSpPr>
          <p:cNvPr id="10" name="Footer Placeholder 2"/>
          <p:cNvSpPr>
            <a:spLocks noGrp="1"/>
          </p:cNvSpPr>
          <p:nvPr>
            <p:ph type="ftr" sz="quarter" idx="43"/>
          </p:nvPr>
        </p:nvSpPr>
        <p:spPr/>
        <p:txBody>
          <a:bodyPr/>
          <a:lstStyle>
            <a:lvl1pPr algn="l">
              <a:defRPr dirty="0"/>
            </a:lvl1pPr>
          </a:lstStyle>
          <a:p>
            <a:pPr>
              <a:defRPr/>
            </a:pPr>
            <a:endParaRPr lang="en-GB"/>
          </a:p>
        </p:txBody>
      </p:sp>
      <p:sp>
        <p:nvSpPr>
          <p:cNvPr id="11" name="Slide Number Placeholder 4"/>
          <p:cNvSpPr>
            <a:spLocks noGrp="1"/>
          </p:cNvSpPr>
          <p:nvPr>
            <p:ph type="sldNum" sz="quarter" idx="44"/>
          </p:nvPr>
        </p:nvSpPr>
        <p:spPr/>
        <p:txBody>
          <a:bodyPr/>
          <a:lstStyle>
            <a:lvl1pPr>
              <a:defRPr/>
            </a:lvl1pPr>
          </a:lstStyle>
          <a:p>
            <a:pPr>
              <a:defRPr/>
            </a:pPr>
            <a:fld id="{74668FA2-D3C8-4153-B9E1-7D96EB2A9CD5}" type="slidenum">
              <a:rPr lang="en-GB"/>
              <a:pPr>
                <a:defRPr/>
              </a:pPr>
              <a:t>‹#›</a:t>
            </a:fld>
            <a:endParaRPr lang="en-GB" dirty="0"/>
          </a:p>
        </p:txBody>
      </p:sp>
    </p:spTree>
  </p:cSld>
  <p:clrMapOvr>
    <a:masterClrMapping/>
  </p:clrMapOvr>
  <p:transition spd="slow">
    <p:split orient="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hoto collage">
    <p:spTree>
      <p:nvGrpSpPr>
        <p:cNvPr id="1" name=""/>
        <p:cNvGrpSpPr/>
        <p:nvPr/>
      </p:nvGrpSpPr>
      <p:grpSpPr>
        <a:xfrm>
          <a:off x="0" y="0"/>
          <a:ext cx="0" cy="0"/>
          <a:chOff x="0" y="0"/>
          <a:chExt cx="0" cy="0"/>
        </a:xfrm>
      </p:grpSpPr>
      <p:sp>
        <p:nvSpPr>
          <p:cNvPr id="13" name="Picture Placeholder 3"/>
          <p:cNvSpPr>
            <a:spLocks noGrp="1"/>
          </p:cNvSpPr>
          <p:nvPr>
            <p:ph type="pic" sz="quarter" idx="37"/>
          </p:nvPr>
        </p:nvSpPr>
        <p:spPr>
          <a:xfrm>
            <a:off x="4788000" y="252000"/>
            <a:ext cx="4068000" cy="2124000"/>
          </a:xfrm>
        </p:spPr>
        <p:txBody>
          <a:bodyPr anchor="ctr"/>
          <a:lstStyle>
            <a:lvl1pPr marL="0" indent="0" algn="ctr">
              <a:buNone/>
              <a:defRPr/>
            </a:lvl1pPr>
          </a:lstStyle>
          <a:p>
            <a:pPr lvl="0"/>
            <a:r>
              <a:rPr lang="ru-RU" noProof="0" smtClean="0"/>
              <a:t>Вставка рисунка</a:t>
            </a:r>
            <a:endParaRPr lang="en-GB" noProof="0" dirty="0"/>
          </a:p>
        </p:txBody>
      </p:sp>
      <p:sp>
        <p:nvSpPr>
          <p:cNvPr id="17" name="Picture Placeholder 3"/>
          <p:cNvSpPr>
            <a:spLocks noGrp="1"/>
          </p:cNvSpPr>
          <p:nvPr>
            <p:ph type="pic" sz="quarter" idx="38"/>
          </p:nvPr>
        </p:nvSpPr>
        <p:spPr>
          <a:xfrm>
            <a:off x="576000" y="252000"/>
            <a:ext cx="4068000" cy="3312000"/>
          </a:xfrm>
        </p:spPr>
        <p:txBody>
          <a:bodyPr anchor="ctr"/>
          <a:lstStyle>
            <a:lvl1pPr marL="0" indent="0" algn="ctr">
              <a:buNone/>
              <a:defRPr/>
            </a:lvl1pPr>
          </a:lstStyle>
          <a:p>
            <a:pPr lvl="0"/>
            <a:r>
              <a:rPr lang="ru-RU" noProof="0" smtClean="0"/>
              <a:t>Вставка рисунка</a:t>
            </a:r>
            <a:endParaRPr lang="en-GB" noProof="0" dirty="0"/>
          </a:p>
        </p:txBody>
      </p:sp>
      <p:sp>
        <p:nvSpPr>
          <p:cNvPr id="18" name="Picture Placeholder 3"/>
          <p:cNvSpPr>
            <a:spLocks noGrp="1"/>
          </p:cNvSpPr>
          <p:nvPr>
            <p:ph type="pic" sz="quarter" idx="39"/>
          </p:nvPr>
        </p:nvSpPr>
        <p:spPr>
          <a:xfrm>
            <a:off x="4788000" y="2520000"/>
            <a:ext cx="1962000" cy="1044000"/>
          </a:xfrm>
        </p:spPr>
        <p:txBody>
          <a:bodyPr anchor="ctr"/>
          <a:lstStyle>
            <a:lvl1pPr marL="0" indent="0" algn="ctr">
              <a:buNone/>
              <a:defRPr/>
            </a:lvl1pPr>
          </a:lstStyle>
          <a:p>
            <a:pPr lvl="0"/>
            <a:r>
              <a:rPr lang="ru-RU" noProof="0" smtClean="0"/>
              <a:t>Вставка рисунка</a:t>
            </a:r>
            <a:endParaRPr lang="en-GB" noProof="0" dirty="0"/>
          </a:p>
        </p:txBody>
      </p:sp>
      <p:sp>
        <p:nvSpPr>
          <p:cNvPr id="19" name="Picture Placeholder 3"/>
          <p:cNvSpPr>
            <a:spLocks noGrp="1"/>
          </p:cNvSpPr>
          <p:nvPr>
            <p:ph type="pic" sz="quarter" idx="40"/>
          </p:nvPr>
        </p:nvSpPr>
        <p:spPr>
          <a:xfrm>
            <a:off x="2682000" y="3690388"/>
            <a:ext cx="4068000" cy="1044000"/>
          </a:xfrm>
        </p:spPr>
        <p:txBody>
          <a:bodyPr anchor="ctr"/>
          <a:lstStyle>
            <a:lvl1pPr marL="0" indent="0" algn="ctr">
              <a:buNone/>
              <a:defRPr/>
            </a:lvl1pPr>
          </a:lstStyle>
          <a:p>
            <a:pPr lvl="0"/>
            <a:r>
              <a:rPr lang="ru-RU" noProof="0" smtClean="0"/>
              <a:t>Вставка рисунка</a:t>
            </a:r>
            <a:endParaRPr lang="en-GB" noProof="0" dirty="0"/>
          </a:p>
        </p:txBody>
      </p:sp>
      <p:sp>
        <p:nvSpPr>
          <p:cNvPr id="20" name="Picture Placeholder 3"/>
          <p:cNvSpPr>
            <a:spLocks noGrp="1"/>
          </p:cNvSpPr>
          <p:nvPr>
            <p:ph type="pic" sz="quarter" idx="41"/>
          </p:nvPr>
        </p:nvSpPr>
        <p:spPr>
          <a:xfrm>
            <a:off x="576000" y="3690388"/>
            <a:ext cx="1962000" cy="1044000"/>
          </a:xfrm>
        </p:spPr>
        <p:txBody>
          <a:bodyPr anchor="ctr"/>
          <a:lstStyle>
            <a:lvl1pPr marL="0" indent="0" algn="ctr">
              <a:buNone/>
              <a:defRPr/>
            </a:lvl1pPr>
          </a:lstStyle>
          <a:p>
            <a:pPr lvl="0"/>
            <a:r>
              <a:rPr lang="ru-RU" noProof="0" smtClean="0"/>
              <a:t>Вставка рисунка</a:t>
            </a:r>
            <a:endParaRPr lang="en-GB" noProof="0" dirty="0"/>
          </a:p>
        </p:txBody>
      </p:sp>
      <p:sp>
        <p:nvSpPr>
          <p:cNvPr id="21" name="Picture Placeholder 3"/>
          <p:cNvSpPr>
            <a:spLocks noGrp="1"/>
          </p:cNvSpPr>
          <p:nvPr>
            <p:ph type="pic" sz="quarter" idx="42"/>
          </p:nvPr>
        </p:nvSpPr>
        <p:spPr>
          <a:xfrm>
            <a:off x="6894000" y="2502388"/>
            <a:ext cx="1962000" cy="2232000"/>
          </a:xfrm>
        </p:spPr>
        <p:txBody>
          <a:bodyPr anchor="ctr"/>
          <a:lstStyle>
            <a:lvl1pPr marL="0" indent="0" algn="ctr">
              <a:buNone/>
              <a:defRPr/>
            </a:lvl1pPr>
          </a:lstStyle>
          <a:p>
            <a:pPr lvl="0"/>
            <a:r>
              <a:rPr lang="ru-RU" noProof="0" smtClean="0"/>
              <a:t>Вставка рисунка</a:t>
            </a:r>
            <a:endParaRPr lang="en-GB" noProof="0" dirty="0"/>
          </a:p>
        </p:txBody>
      </p:sp>
      <p:sp>
        <p:nvSpPr>
          <p:cNvPr id="8" name="Footer Placeholder 2"/>
          <p:cNvSpPr>
            <a:spLocks noGrp="1"/>
          </p:cNvSpPr>
          <p:nvPr>
            <p:ph type="ftr" sz="quarter" idx="43"/>
          </p:nvPr>
        </p:nvSpPr>
        <p:spPr/>
        <p:txBody>
          <a:bodyPr/>
          <a:lstStyle>
            <a:lvl1pPr algn="l">
              <a:defRPr dirty="0"/>
            </a:lvl1pPr>
          </a:lstStyle>
          <a:p>
            <a:pPr>
              <a:defRPr/>
            </a:pPr>
            <a:endParaRPr lang="en-GB"/>
          </a:p>
        </p:txBody>
      </p:sp>
      <p:sp>
        <p:nvSpPr>
          <p:cNvPr id="9" name="Slide Number Placeholder 4"/>
          <p:cNvSpPr>
            <a:spLocks noGrp="1"/>
          </p:cNvSpPr>
          <p:nvPr>
            <p:ph type="sldNum" sz="quarter" idx="44"/>
          </p:nvPr>
        </p:nvSpPr>
        <p:spPr/>
        <p:txBody>
          <a:bodyPr/>
          <a:lstStyle>
            <a:lvl1pPr>
              <a:defRPr/>
            </a:lvl1pPr>
          </a:lstStyle>
          <a:p>
            <a:pPr>
              <a:defRPr/>
            </a:pPr>
            <a:fld id="{1EF681F0-3AB5-44AA-AA84-1707E6F32692}" type="slidenum">
              <a:rPr lang="en-GB"/>
              <a:pPr>
                <a:defRPr/>
              </a:pPr>
              <a:t>‹#›</a:t>
            </a:fld>
            <a:endParaRPr lang="en-GB" dirty="0"/>
          </a:p>
        </p:txBody>
      </p:sp>
    </p:spTree>
  </p:cSld>
  <p:clrMapOvr>
    <a:masterClrMapping/>
  </p:clrMapOvr>
  <p:transition spd="slow">
    <p:split orient="vert"/>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Photos with Title">
    <p:spTree>
      <p:nvGrpSpPr>
        <p:cNvPr id="1" name=""/>
        <p:cNvGrpSpPr/>
        <p:nvPr/>
      </p:nvGrpSpPr>
      <p:grpSpPr>
        <a:xfrm>
          <a:off x="0" y="0"/>
          <a:ext cx="0" cy="0"/>
          <a:chOff x="0" y="0"/>
          <a:chExt cx="0" cy="0"/>
        </a:xfrm>
      </p:grpSpPr>
      <p:sp>
        <p:nvSpPr>
          <p:cNvPr id="6" name="Freeform 5"/>
          <p:cNvSpPr>
            <a:spLocks noEditPoints="1"/>
          </p:cNvSpPr>
          <p:nvPr userDrawn="1"/>
        </p:nvSpPr>
        <p:spPr bwMode="auto">
          <a:xfrm>
            <a:off x="576263" y="1160463"/>
            <a:ext cx="8267700" cy="63500"/>
          </a:xfrm>
          <a:custGeom>
            <a:avLst/>
            <a:gdLst>
              <a:gd name="T0" fmla="*/ 5124 w 5208"/>
              <a:gd name="T1" fmla="*/ 16 h 40"/>
              <a:gd name="T2" fmla="*/ 5092 w 5208"/>
              <a:gd name="T3" fmla="*/ 22 h 40"/>
              <a:gd name="T4" fmla="*/ 4964 w 5208"/>
              <a:gd name="T5" fmla="*/ 12 h 40"/>
              <a:gd name="T6" fmla="*/ 4920 w 5208"/>
              <a:gd name="T7" fmla="*/ 28 h 40"/>
              <a:gd name="T8" fmla="*/ 4802 w 5208"/>
              <a:gd name="T9" fmla="*/ 6 h 40"/>
              <a:gd name="T10" fmla="*/ 4752 w 5208"/>
              <a:gd name="T11" fmla="*/ 32 h 40"/>
              <a:gd name="T12" fmla="*/ 4640 w 5208"/>
              <a:gd name="T13" fmla="*/ 0 h 40"/>
              <a:gd name="T14" fmla="*/ 4586 w 5208"/>
              <a:gd name="T15" fmla="*/ 40 h 40"/>
              <a:gd name="T16" fmla="*/ 4474 w 5208"/>
              <a:gd name="T17" fmla="*/ 0 h 40"/>
              <a:gd name="T18" fmla="*/ 4420 w 5208"/>
              <a:gd name="T19" fmla="*/ 40 h 40"/>
              <a:gd name="T20" fmla="*/ 4310 w 5208"/>
              <a:gd name="T21" fmla="*/ 0 h 40"/>
              <a:gd name="T22" fmla="*/ 4254 w 5208"/>
              <a:gd name="T23" fmla="*/ 40 h 40"/>
              <a:gd name="T24" fmla="*/ 4144 w 5208"/>
              <a:gd name="T25" fmla="*/ 0 h 40"/>
              <a:gd name="T26" fmla="*/ 4090 w 5208"/>
              <a:gd name="T27" fmla="*/ 40 h 40"/>
              <a:gd name="T28" fmla="*/ 3980 w 5208"/>
              <a:gd name="T29" fmla="*/ 0 h 40"/>
              <a:gd name="T30" fmla="*/ 3924 w 5208"/>
              <a:gd name="T31" fmla="*/ 40 h 40"/>
              <a:gd name="T32" fmla="*/ 3816 w 5208"/>
              <a:gd name="T33" fmla="*/ 0 h 40"/>
              <a:gd name="T34" fmla="*/ 3758 w 5208"/>
              <a:gd name="T35" fmla="*/ 40 h 40"/>
              <a:gd name="T36" fmla="*/ 3652 w 5208"/>
              <a:gd name="T37" fmla="*/ 6 h 40"/>
              <a:gd name="T38" fmla="*/ 3592 w 5208"/>
              <a:gd name="T39" fmla="*/ 32 h 40"/>
              <a:gd name="T40" fmla="*/ 3490 w 5208"/>
              <a:gd name="T41" fmla="*/ 12 h 40"/>
              <a:gd name="T42" fmla="*/ 3424 w 5208"/>
              <a:gd name="T43" fmla="*/ 28 h 40"/>
              <a:gd name="T44" fmla="*/ 3330 w 5208"/>
              <a:gd name="T45" fmla="*/ 16 h 40"/>
              <a:gd name="T46" fmla="*/ 3252 w 5208"/>
              <a:gd name="T47" fmla="*/ 24 h 40"/>
              <a:gd name="T48" fmla="*/ 3172 w 5208"/>
              <a:gd name="T49" fmla="*/ 18 h 40"/>
              <a:gd name="T50" fmla="*/ 3082 w 5208"/>
              <a:gd name="T51" fmla="*/ 20 h 40"/>
              <a:gd name="T52" fmla="*/ 3008 w 5208"/>
              <a:gd name="T53" fmla="*/ 18 h 40"/>
              <a:gd name="T54" fmla="*/ 2916 w 5208"/>
              <a:gd name="T55" fmla="*/ 20 h 40"/>
              <a:gd name="T56" fmla="*/ 2842 w 5208"/>
              <a:gd name="T57" fmla="*/ 20 h 40"/>
              <a:gd name="T58" fmla="*/ 2750 w 5208"/>
              <a:gd name="T59" fmla="*/ 20 h 40"/>
              <a:gd name="T60" fmla="*/ 2678 w 5208"/>
              <a:gd name="T61" fmla="*/ 20 h 40"/>
              <a:gd name="T62" fmla="*/ 2586 w 5208"/>
              <a:gd name="T63" fmla="*/ 20 h 40"/>
              <a:gd name="T64" fmla="*/ 2512 w 5208"/>
              <a:gd name="T65" fmla="*/ 20 h 40"/>
              <a:gd name="T66" fmla="*/ 2420 w 5208"/>
              <a:gd name="T67" fmla="*/ 18 h 40"/>
              <a:gd name="T68" fmla="*/ 2348 w 5208"/>
              <a:gd name="T69" fmla="*/ 20 h 40"/>
              <a:gd name="T70" fmla="*/ 2256 w 5208"/>
              <a:gd name="T71" fmla="*/ 18 h 40"/>
              <a:gd name="T72" fmla="*/ 2238 w 5208"/>
              <a:gd name="T73" fmla="*/ 20 h 40"/>
              <a:gd name="T74" fmla="*/ 2098 w 5208"/>
              <a:gd name="T75" fmla="*/ 16 h 40"/>
              <a:gd name="T76" fmla="*/ 2066 w 5208"/>
              <a:gd name="T77" fmla="*/ 22 h 40"/>
              <a:gd name="T78" fmla="*/ 1938 w 5208"/>
              <a:gd name="T79" fmla="*/ 12 h 40"/>
              <a:gd name="T80" fmla="*/ 1894 w 5208"/>
              <a:gd name="T81" fmla="*/ 28 h 40"/>
              <a:gd name="T82" fmla="*/ 1776 w 5208"/>
              <a:gd name="T83" fmla="*/ 6 h 40"/>
              <a:gd name="T84" fmla="*/ 1726 w 5208"/>
              <a:gd name="T85" fmla="*/ 32 h 40"/>
              <a:gd name="T86" fmla="*/ 1614 w 5208"/>
              <a:gd name="T87" fmla="*/ 0 h 40"/>
              <a:gd name="T88" fmla="*/ 1560 w 5208"/>
              <a:gd name="T89" fmla="*/ 40 h 40"/>
              <a:gd name="T90" fmla="*/ 1448 w 5208"/>
              <a:gd name="T91" fmla="*/ 0 h 40"/>
              <a:gd name="T92" fmla="*/ 1394 w 5208"/>
              <a:gd name="T93" fmla="*/ 40 h 40"/>
              <a:gd name="T94" fmla="*/ 1284 w 5208"/>
              <a:gd name="T95" fmla="*/ 0 h 40"/>
              <a:gd name="T96" fmla="*/ 1228 w 5208"/>
              <a:gd name="T97" fmla="*/ 40 h 40"/>
              <a:gd name="T98" fmla="*/ 1118 w 5208"/>
              <a:gd name="T99" fmla="*/ 0 h 40"/>
              <a:gd name="T100" fmla="*/ 1064 w 5208"/>
              <a:gd name="T101" fmla="*/ 40 h 40"/>
              <a:gd name="T102" fmla="*/ 954 w 5208"/>
              <a:gd name="T103" fmla="*/ 0 h 40"/>
              <a:gd name="T104" fmla="*/ 898 w 5208"/>
              <a:gd name="T105" fmla="*/ 40 h 40"/>
              <a:gd name="T106" fmla="*/ 790 w 5208"/>
              <a:gd name="T107" fmla="*/ 0 h 40"/>
              <a:gd name="T108" fmla="*/ 732 w 5208"/>
              <a:gd name="T109" fmla="*/ 40 h 40"/>
              <a:gd name="T110" fmla="*/ 626 w 5208"/>
              <a:gd name="T111" fmla="*/ 6 h 40"/>
              <a:gd name="T112" fmla="*/ 566 w 5208"/>
              <a:gd name="T113" fmla="*/ 32 h 40"/>
              <a:gd name="T114" fmla="*/ 464 w 5208"/>
              <a:gd name="T115" fmla="*/ 12 h 40"/>
              <a:gd name="T116" fmla="*/ 398 w 5208"/>
              <a:gd name="T117" fmla="*/ 28 h 40"/>
              <a:gd name="T118" fmla="*/ 304 w 5208"/>
              <a:gd name="T119" fmla="*/ 16 h 40"/>
              <a:gd name="T120" fmla="*/ 226 w 5208"/>
              <a:gd name="T121" fmla="*/ 24 h 40"/>
              <a:gd name="T122" fmla="*/ 146 w 5208"/>
              <a:gd name="T123" fmla="*/ 18 h 40"/>
              <a:gd name="T124" fmla="*/ 56 w 5208"/>
              <a:gd name="T125"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08" h="40">
                <a:moveTo>
                  <a:pt x="5208" y="20"/>
                </a:moveTo>
                <a:lnTo>
                  <a:pt x="5208" y="20"/>
                </a:lnTo>
                <a:lnTo>
                  <a:pt x="5202" y="22"/>
                </a:lnTo>
                <a:lnTo>
                  <a:pt x="5196" y="28"/>
                </a:lnTo>
                <a:lnTo>
                  <a:pt x="5192" y="32"/>
                </a:lnTo>
                <a:lnTo>
                  <a:pt x="5190" y="40"/>
                </a:lnTo>
                <a:lnTo>
                  <a:pt x="5190" y="40"/>
                </a:lnTo>
                <a:lnTo>
                  <a:pt x="5190" y="40"/>
                </a:lnTo>
                <a:lnTo>
                  <a:pt x="5190" y="40"/>
                </a:lnTo>
                <a:lnTo>
                  <a:pt x="5190" y="40"/>
                </a:lnTo>
                <a:lnTo>
                  <a:pt x="5190" y="40"/>
                </a:lnTo>
                <a:lnTo>
                  <a:pt x="5188" y="32"/>
                </a:lnTo>
                <a:lnTo>
                  <a:pt x="5184" y="28"/>
                </a:lnTo>
                <a:lnTo>
                  <a:pt x="5178" y="24"/>
                </a:lnTo>
                <a:lnTo>
                  <a:pt x="5172" y="20"/>
                </a:lnTo>
                <a:lnTo>
                  <a:pt x="5172" y="20"/>
                </a:lnTo>
                <a:lnTo>
                  <a:pt x="5172" y="20"/>
                </a:lnTo>
                <a:lnTo>
                  <a:pt x="5172" y="20"/>
                </a:lnTo>
                <a:lnTo>
                  <a:pt x="5172" y="18"/>
                </a:lnTo>
                <a:lnTo>
                  <a:pt x="5172" y="18"/>
                </a:lnTo>
                <a:lnTo>
                  <a:pt x="5178" y="16"/>
                </a:lnTo>
                <a:lnTo>
                  <a:pt x="5184" y="12"/>
                </a:lnTo>
                <a:lnTo>
                  <a:pt x="5188" y="6"/>
                </a:lnTo>
                <a:lnTo>
                  <a:pt x="5190" y="0"/>
                </a:lnTo>
                <a:lnTo>
                  <a:pt x="5190" y="0"/>
                </a:lnTo>
                <a:lnTo>
                  <a:pt x="5190" y="0"/>
                </a:lnTo>
                <a:lnTo>
                  <a:pt x="5190" y="0"/>
                </a:lnTo>
                <a:lnTo>
                  <a:pt x="5190" y="0"/>
                </a:lnTo>
                <a:lnTo>
                  <a:pt x="5190" y="0"/>
                </a:lnTo>
                <a:lnTo>
                  <a:pt x="5192" y="6"/>
                </a:lnTo>
                <a:lnTo>
                  <a:pt x="5196" y="12"/>
                </a:lnTo>
                <a:lnTo>
                  <a:pt x="5202" y="16"/>
                </a:lnTo>
                <a:lnTo>
                  <a:pt x="5208" y="18"/>
                </a:lnTo>
                <a:lnTo>
                  <a:pt x="5208" y="18"/>
                </a:lnTo>
                <a:lnTo>
                  <a:pt x="5208" y="20"/>
                </a:lnTo>
                <a:lnTo>
                  <a:pt x="5208" y="20"/>
                </a:lnTo>
                <a:lnTo>
                  <a:pt x="5208" y="20"/>
                </a:lnTo>
                <a:close/>
                <a:moveTo>
                  <a:pt x="5152" y="20"/>
                </a:moveTo>
                <a:lnTo>
                  <a:pt x="5152" y="20"/>
                </a:lnTo>
                <a:lnTo>
                  <a:pt x="5154" y="20"/>
                </a:lnTo>
                <a:lnTo>
                  <a:pt x="5154" y="20"/>
                </a:lnTo>
                <a:lnTo>
                  <a:pt x="5152" y="18"/>
                </a:lnTo>
                <a:lnTo>
                  <a:pt x="5152" y="18"/>
                </a:lnTo>
                <a:lnTo>
                  <a:pt x="5146" y="16"/>
                </a:lnTo>
                <a:lnTo>
                  <a:pt x="5140" y="12"/>
                </a:lnTo>
                <a:lnTo>
                  <a:pt x="5138" y="6"/>
                </a:lnTo>
                <a:lnTo>
                  <a:pt x="5136" y="0"/>
                </a:lnTo>
                <a:lnTo>
                  <a:pt x="5136" y="0"/>
                </a:lnTo>
                <a:lnTo>
                  <a:pt x="5134" y="0"/>
                </a:lnTo>
                <a:lnTo>
                  <a:pt x="5134" y="0"/>
                </a:lnTo>
                <a:lnTo>
                  <a:pt x="5134" y="0"/>
                </a:lnTo>
                <a:lnTo>
                  <a:pt x="5134" y="0"/>
                </a:lnTo>
                <a:lnTo>
                  <a:pt x="5132" y="6"/>
                </a:lnTo>
                <a:lnTo>
                  <a:pt x="5128" y="12"/>
                </a:lnTo>
                <a:lnTo>
                  <a:pt x="5124" y="16"/>
                </a:lnTo>
                <a:lnTo>
                  <a:pt x="5116" y="18"/>
                </a:lnTo>
                <a:lnTo>
                  <a:pt x="5116" y="18"/>
                </a:lnTo>
                <a:lnTo>
                  <a:pt x="5116" y="20"/>
                </a:lnTo>
                <a:lnTo>
                  <a:pt x="5116" y="20"/>
                </a:lnTo>
                <a:lnTo>
                  <a:pt x="5116" y="20"/>
                </a:lnTo>
                <a:lnTo>
                  <a:pt x="5116" y="20"/>
                </a:lnTo>
                <a:lnTo>
                  <a:pt x="5124" y="24"/>
                </a:lnTo>
                <a:lnTo>
                  <a:pt x="5128" y="28"/>
                </a:lnTo>
                <a:lnTo>
                  <a:pt x="5132" y="32"/>
                </a:lnTo>
                <a:lnTo>
                  <a:pt x="5134" y="40"/>
                </a:lnTo>
                <a:lnTo>
                  <a:pt x="5134" y="40"/>
                </a:lnTo>
                <a:lnTo>
                  <a:pt x="5134" y="40"/>
                </a:lnTo>
                <a:lnTo>
                  <a:pt x="5134" y="40"/>
                </a:lnTo>
                <a:lnTo>
                  <a:pt x="5136" y="40"/>
                </a:lnTo>
                <a:lnTo>
                  <a:pt x="5136" y="40"/>
                </a:lnTo>
                <a:lnTo>
                  <a:pt x="5138" y="32"/>
                </a:lnTo>
                <a:lnTo>
                  <a:pt x="5140" y="28"/>
                </a:lnTo>
                <a:lnTo>
                  <a:pt x="5146" y="22"/>
                </a:lnTo>
                <a:lnTo>
                  <a:pt x="5152" y="20"/>
                </a:lnTo>
                <a:close/>
                <a:moveTo>
                  <a:pt x="5098" y="20"/>
                </a:moveTo>
                <a:lnTo>
                  <a:pt x="5098" y="20"/>
                </a:lnTo>
                <a:lnTo>
                  <a:pt x="5098" y="20"/>
                </a:lnTo>
                <a:lnTo>
                  <a:pt x="5098" y="20"/>
                </a:lnTo>
                <a:lnTo>
                  <a:pt x="5098" y="18"/>
                </a:lnTo>
                <a:lnTo>
                  <a:pt x="5098" y="18"/>
                </a:lnTo>
                <a:lnTo>
                  <a:pt x="5092" y="16"/>
                </a:lnTo>
                <a:lnTo>
                  <a:pt x="5086" y="12"/>
                </a:lnTo>
                <a:lnTo>
                  <a:pt x="5082" y="6"/>
                </a:lnTo>
                <a:lnTo>
                  <a:pt x="5080" y="0"/>
                </a:lnTo>
                <a:lnTo>
                  <a:pt x="5080" y="0"/>
                </a:lnTo>
                <a:lnTo>
                  <a:pt x="5080" y="0"/>
                </a:lnTo>
                <a:lnTo>
                  <a:pt x="5080" y="0"/>
                </a:lnTo>
                <a:lnTo>
                  <a:pt x="5080" y="0"/>
                </a:lnTo>
                <a:lnTo>
                  <a:pt x="5080" y="0"/>
                </a:lnTo>
                <a:lnTo>
                  <a:pt x="5078" y="6"/>
                </a:lnTo>
                <a:lnTo>
                  <a:pt x="5074" y="12"/>
                </a:lnTo>
                <a:lnTo>
                  <a:pt x="5068" y="16"/>
                </a:lnTo>
                <a:lnTo>
                  <a:pt x="5062" y="18"/>
                </a:lnTo>
                <a:lnTo>
                  <a:pt x="5062" y="18"/>
                </a:lnTo>
                <a:lnTo>
                  <a:pt x="5062" y="20"/>
                </a:lnTo>
                <a:lnTo>
                  <a:pt x="5062" y="20"/>
                </a:lnTo>
                <a:lnTo>
                  <a:pt x="5062" y="20"/>
                </a:lnTo>
                <a:lnTo>
                  <a:pt x="5062" y="20"/>
                </a:lnTo>
                <a:lnTo>
                  <a:pt x="5068" y="24"/>
                </a:lnTo>
                <a:lnTo>
                  <a:pt x="5074" y="28"/>
                </a:lnTo>
                <a:lnTo>
                  <a:pt x="5078" y="32"/>
                </a:lnTo>
                <a:lnTo>
                  <a:pt x="5080" y="40"/>
                </a:lnTo>
                <a:lnTo>
                  <a:pt x="5080" y="40"/>
                </a:lnTo>
                <a:lnTo>
                  <a:pt x="5080" y="40"/>
                </a:lnTo>
                <a:lnTo>
                  <a:pt x="5080" y="40"/>
                </a:lnTo>
                <a:lnTo>
                  <a:pt x="5080" y="40"/>
                </a:lnTo>
                <a:lnTo>
                  <a:pt x="5080" y="40"/>
                </a:lnTo>
                <a:lnTo>
                  <a:pt x="5082" y="32"/>
                </a:lnTo>
                <a:lnTo>
                  <a:pt x="5086" y="28"/>
                </a:lnTo>
                <a:lnTo>
                  <a:pt x="5092" y="22"/>
                </a:lnTo>
                <a:lnTo>
                  <a:pt x="5098" y="20"/>
                </a:lnTo>
                <a:close/>
                <a:moveTo>
                  <a:pt x="5042" y="20"/>
                </a:moveTo>
                <a:lnTo>
                  <a:pt x="5042" y="20"/>
                </a:lnTo>
                <a:lnTo>
                  <a:pt x="5044" y="20"/>
                </a:lnTo>
                <a:lnTo>
                  <a:pt x="5044" y="20"/>
                </a:lnTo>
                <a:lnTo>
                  <a:pt x="5042" y="18"/>
                </a:lnTo>
                <a:lnTo>
                  <a:pt x="5042" y="18"/>
                </a:lnTo>
                <a:lnTo>
                  <a:pt x="5036" y="16"/>
                </a:lnTo>
                <a:lnTo>
                  <a:pt x="5030" y="12"/>
                </a:lnTo>
                <a:lnTo>
                  <a:pt x="5028" y="6"/>
                </a:lnTo>
                <a:lnTo>
                  <a:pt x="5026" y="0"/>
                </a:lnTo>
                <a:lnTo>
                  <a:pt x="5026" y="0"/>
                </a:lnTo>
                <a:lnTo>
                  <a:pt x="5024" y="0"/>
                </a:lnTo>
                <a:lnTo>
                  <a:pt x="5024" y="0"/>
                </a:lnTo>
                <a:lnTo>
                  <a:pt x="5024" y="0"/>
                </a:lnTo>
                <a:lnTo>
                  <a:pt x="5024" y="0"/>
                </a:lnTo>
                <a:lnTo>
                  <a:pt x="5022" y="6"/>
                </a:lnTo>
                <a:lnTo>
                  <a:pt x="5018" y="12"/>
                </a:lnTo>
                <a:lnTo>
                  <a:pt x="5014" y="16"/>
                </a:lnTo>
                <a:lnTo>
                  <a:pt x="5006" y="18"/>
                </a:lnTo>
                <a:lnTo>
                  <a:pt x="5006" y="18"/>
                </a:lnTo>
                <a:lnTo>
                  <a:pt x="5006" y="20"/>
                </a:lnTo>
                <a:lnTo>
                  <a:pt x="5006" y="20"/>
                </a:lnTo>
                <a:lnTo>
                  <a:pt x="5006" y="20"/>
                </a:lnTo>
                <a:lnTo>
                  <a:pt x="5006" y="20"/>
                </a:lnTo>
                <a:lnTo>
                  <a:pt x="5014" y="24"/>
                </a:lnTo>
                <a:lnTo>
                  <a:pt x="5018" y="28"/>
                </a:lnTo>
                <a:lnTo>
                  <a:pt x="5022" y="32"/>
                </a:lnTo>
                <a:lnTo>
                  <a:pt x="5024" y="40"/>
                </a:lnTo>
                <a:lnTo>
                  <a:pt x="5024" y="40"/>
                </a:lnTo>
                <a:lnTo>
                  <a:pt x="5024" y="40"/>
                </a:lnTo>
                <a:lnTo>
                  <a:pt x="5024" y="40"/>
                </a:lnTo>
                <a:lnTo>
                  <a:pt x="5026" y="40"/>
                </a:lnTo>
                <a:lnTo>
                  <a:pt x="5026" y="40"/>
                </a:lnTo>
                <a:lnTo>
                  <a:pt x="5028" y="32"/>
                </a:lnTo>
                <a:lnTo>
                  <a:pt x="5030" y="28"/>
                </a:lnTo>
                <a:lnTo>
                  <a:pt x="5036" y="22"/>
                </a:lnTo>
                <a:lnTo>
                  <a:pt x="5042" y="20"/>
                </a:lnTo>
                <a:close/>
                <a:moveTo>
                  <a:pt x="4988" y="20"/>
                </a:moveTo>
                <a:lnTo>
                  <a:pt x="4988" y="20"/>
                </a:lnTo>
                <a:lnTo>
                  <a:pt x="4988" y="20"/>
                </a:lnTo>
                <a:lnTo>
                  <a:pt x="4988" y="20"/>
                </a:lnTo>
                <a:lnTo>
                  <a:pt x="4988" y="18"/>
                </a:lnTo>
                <a:lnTo>
                  <a:pt x="4988" y="18"/>
                </a:lnTo>
                <a:lnTo>
                  <a:pt x="4982" y="16"/>
                </a:lnTo>
                <a:lnTo>
                  <a:pt x="4976" y="12"/>
                </a:lnTo>
                <a:lnTo>
                  <a:pt x="4972" y="6"/>
                </a:lnTo>
                <a:lnTo>
                  <a:pt x="4970" y="0"/>
                </a:lnTo>
                <a:lnTo>
                  <a:pt x="4970" y="0"/>
                </a:lnTo>
                <a:lnTo>
                  <a:pt x="4970" y="0"/>
                </a:lnTo>
                <a:lnTo>
                  <a:pt x="4970" y="0"/>
                </a:lnTo>
                <a:lnTo>
                  <a:pt x="4970" y="0"/>
                </a:lnTo>
                <a:lnTo>
                  <a:pt x="4970" y="0"/>
                </a:lnTo>
                <a:lnTo>
                  <a:pt x="4968" y="6"/>
                </a:lnTo>
                <a:lnTo>
                  <a:pt x="4964" y="12"/>
                </a:lnTo>
                <a:lnTo>
                  <a:pt x="4958" y="16"/>
                </a:lnTo>
                <a:lnTo>
                  <a:pt x="4952" y="18"/>
                </a:lnTo>
                <a:lnTo>
                  <a:pt x="4952" y="18"/>
                </a:lnTo>
                <a:lnTo>
                  <a:pt x="4952" y="20"/>
                </a:lnTo>
                <a:lnTo>
                  <a:pt x="4952" y="20"/>
                </a:lnTo>
                <a:lnTo>
                  <a:pt x="4952" y="20"/>
                </a:lnTo>
                <a:lnTo>
                  <a:pt x="4952" y="20"/>
                </a:lnTo>
                <a:lnTo>
                  <a:pt x="4958" y="24"/>
                </a:lnTo>
                <a:lnTo>
                  <a:pt x="4964" y="28"/>
                </a:lnTo>
                <a:lnTo>
                  <a:pt x="4968" y="32"/>
                </a:lnTo>
                <a:lnTo>
                  <a:pt x="4970" y="40"/>
                </a:lnTo>
                <a:lnTo>
                  <a:pt x="4970" y="40"/>
                </a:lnTo>
                <a:lnTo>
                  <a:pt x="4970" y="40"/>
                </a:lnTo>
                <a:lnTo>
                  <a:pt x="4970" y="40"/>
                </a:lnTo>
                <a:lnTo>
                  <a:pt x="4970" y="40"/>
                </a:lnTo>
                <a:lnTo>
                  <a:pt x="4970" y="40"/>
                </a:lnTo>
                <a:lnTo>
                  <a:pt x="4972" y="32"/>
                </a:lnTo>
                <a:lnTo>
                  <a:pt x="4976" y="28"/>
                </a:lnTo>
                <a:lnTo>
                  <a:pt x="4982" y="22"/>
                </a:lnTo>
                <a:lnTo>
                  <a:pt x="4988" y="20"/>
                </a:lnTo>
                <a:close/>
                <a:moveTo>
                  <a:pt x="4932" y="20"/>
                </a:moveTo>
                <a:lnTo>
                  <a:pt x="4932" y="20"/>
                </a:lnTo>
                <a:lnTo>
                  <a:pt x="4934" y="20"/>
                </a:lnTo>
                <a:lnTo>
                  <a:pt x="4934" y="20"/>
                </a:lnTo>
                <a:lnTo>
                  <a:pt x="4932" y="18"/>
                </a:lnTo>
                <a:lnTo>
                  <a:pt x="4932" y="18"/>
                </a:lnTo>
                <a:lnTo>
                  <a:pt x="4926" y="16"/>
                </a:lnTo>
                <a:lnTo>
                  <a:pt x="4920" y="12"/>
                </a:lnTo>
                <a:lnTo>
                  <a:pt x="4918" y="6"/>
                </a:lnTo>
                <a:lnTo>
                  <a:pt x="4916" y="0"/>
                </a:lnTo>
                <a:lnTo>
                  <a:pt x="4916" y="0"/>
                </a:lnTo>
                <a:lnTo>
                  <a:pt x="4914" y="0"/>
                </a:lnTo>
                <a:lnTo>
                  <a:pt x="4914" y="0"/>
                </a:lnTo>
                <a:lnTo>
                  <a:pt x="4914" y="0"/>
                </a:lnTo>
                <a:lnTo>
                  <a:pt x="4914" y="0"/>
                </a:lnTo>
                <a:lnTo>
                  <a:pt x="4912" y="6"/>
                </a:lnTo>
                <a:lnTo>
                  <a:pt x="4908" y="12"/>
                </a:lnTo>
                <a:lnTo>
                  <a:pt x="4904" y="16"/>
                </a:lnTo>
                <a:lnTo>
                  <a:pt x="4896" y="18"/>
                </a:lnTo>
                <a:lnTo>
                  <a:pt x="4896" y="18"/>
                </a:lnTo>
                <a:lnTo>
                  <a:pt x="4896" y="20"/>
                </a:lnTo>
                <a:lnTo>
                  <a:pt x="4896" y="20"/>
                </a:lnTo>
                <a:lnTo>
                  <a:pt x="4896" y="20"/>
                </a:lnTo>
                <a:lnTo>
                  <a:pt x="4896" y="20"/>
                </a:lnTo>
                <a:lnTo>
                  <a:pt x="4904" y="24"/>
                </a:lnTo>
                <a:lnTo>
                  <a:pt x="4908" y="28"/>
                </a:lnTo>
                <a:lnTo>
                  <a:pt x="4912" y="32"/>
                </a:lnTo>
                <a:lnTo>
                  <a:pt x="4914" y="40"/>
                </a:lnTo>
                <a:lnTo>
                  <a:pt x="4914" y="40"/>
                </a:lnTo>
                <a:lnTo>
                  <a:pt x="4914" y="40"/>
                </a:lnTo>
                <a:lnTo>
                  <a:pt x="4914" y="40"/>
                </a:lnTo>
                <a:lnTo>
                  <a:pt x="4916" y="40"/>
                </a:lnTo>
                <a:lnTo>
                  <a:pt x="4916" y="40"/>
                </a:lnTo>
                <a:lnTo>
                  <a:pt x="4918" y="32"/>
                </a:lnTo>
                <a:lnTo>
                  <a:pt x="4920" y="28"/>
                </a:lnTo>
                <a:lnTo>
                  <a:pt x="4926" y="22"/>
                </a:lnTo>
                <a:lnTo>
                  <a:pt x="4932" y="20"/>
                </a:lnTo>
                <a:close/>
                <a:moveTo>
                  <a:pt x="4878" y="20"/>
                </a:moveTo>
                <a:lnTo>
                  <a:pt x="4878" y="20"/>
                </a:lnTo>
                <a:lnTo>
                  <a:pt x="4878" y="20"/>
                </a:lnTo>
                <a:lnTo>
                  <a:pt x="4878" y="20"/>
                </a:lnTo>
                <a:lnTo>
                  <a:pt x="4878" y="18"/>
                </a:lnTo>
                <a:lnTo>
                  <a:pt x="4878" y="18"/>
                </a:lnTo>
                <a:lnTo>
                  <a:pt x="4872" y="16"/>
                </a:lnTo>
                <a:lnTo>
                  <a:pt x="4866" y="12"/>
                </a:lnTo>
                <a:lnTo>
                  <a:pt x="4862" y="6"/>
                </a:lnTo>
                <a:lnTo>
                  <a:pt x="4860" y="0"/>
                </a:lnTo>
                <a:lnTo>
                  <a:pt x="4860" y="0"/>
                </a:lnTo>
                <a:lnTo>
                  <a:pt x="4860" y="0"/>
                </a:lnTo>
                <a:lnTo>
                  <a:pt x="4860" y="0"/>
                </a:lnTo>
                <a:lnTo>
                  <a:pt x="4860" y="0"/>
                </a:lnTo>
                <a:lnTo>
                  <a:pt x="4860" y="0"/>
                </a:lnTo>
                <a:lnTo>
                  <a:pt x="4858" y="6"/>
                </a:lnTo>
                <a:lnTo>
                  <a:pt x="4854" y="12"/>
                </a:lnTo>
                <a:lnTo>
                  <a:pt x="4848" y="16"/>
                </a:lnTo>
                <a:lnTo>
                  <a:pt x="4842" y="18"/>
                </a:lnTo>
                <a:lnTo>
                  <a:pt x="4842" y="18"/>
                </a:lnTo>
                <a:lnTo>
                  <a:pt x="4842" y="20"/>
                </a:lnTo>
                <a:lnTo>
                  <a:pt x="4842" y="20"/>
                </a:lnTo>
                <a:lnTo>
                  <a:pt x="4842" y="20"/>
                </a:lnTo>
                <a:lnTo>
                  <a:pt x="4842" y="20"/>
                </a:lnTo>
                <a:lnTo>
                  <a:pt x="4848" y="24"/>
                </a:lnTo>
                <a:lnTo>
                  <a:pt x="4854" y="28"/>
                </a:lnTo>
                <a:lnTo>
                  <a:pt x="4858" y="32"/>
                </a:lnTo>
                <a:lnTo>
                  <a:pt x="4860" y="40"/>
                </a:lnTo>
                <a:lnTo>
                  <a:pt x="4860" y="40"/>
                </a:lnTo>
                <a:lnTo>
                  <a:pt x="4860" y="40"/>
                </a:lnTo>
                <a:lnTo>
                  <a:pt x="4860" y="40"/>
                </a:lnTo>
                <a:lnTo>
                  <a:pt x="4860" y="40"/>
                </a:lnTo>
                <a:lnTo>
                  <a:pt x="4860" y="40"/>
                </a:lnTo>
                <a:lnTo>
                  <a:pt x="4862" y="32"/>
                </a:lnTo>
                <a:lnTo>
                  <a:pt x="4866" y="28"/>
                </a:lnTo>
                <a:lnTo>
                  <a:pt x="4872" y="22"/>
                </a:lnTo>
                <a:lnTo>
                  <a:pt x="4878" y="20"/>
                </a:lnTo>
                <a:close/>
                <a:moveTo>
                  <a:pt x="4822" y="20"/>
                </a:moveTo>
                <a:lnTo>
                  <a:pt x="4822" y="20"/>
                </a:lnTo>
                <a:lnTo>
                  <a:pt x="4824" y="20"/>
                </a:lnTo>
                <a:lnTo>
                  <a:pt x="4824" y="20"/>
                </a:lnTo>
                <a:lnTo>
                  <a:pt x="4822" y="18"/>
                </a:lnTo>
                <a:lnTo>
                  <a:pt x="4822" y="18"/>
                </a:lnTo>
                <a:lnTo>
                  <a:pt x="4816" y="16"/>
                </a:lnTo>
                <a:lnTo>
                  <a:pt x="4810" y="12"/>
                </a:lnTo>
                <a:lnTo>
                  <a:pt x="4808" y="6"/>
                </a:lnTo>
                <a:lnTo>
                  <a:pt x="4806" y="0"/>
                </a:lnTo>
                <a:lnTo>
                  <a:pt x="4806" y="0"/>
                </a:lnTo>
                <a:lnTo>
                  <a:pt x="4804" y="0"/>
                </a:lnTo>
                <a:lnTo>
                  <a:pt x="4804" y="0"/>
                </a:lnTo>
                <a:lnTo>
                  <a:pt x="4804" y="0"/>
                </a:lnTo>
                <a:lnTo>
                  <a:pt x="4804" y="0"/>
                </a:lnTo>
                <a:lnTo>
                  <a:pt x="4802" y="6"/>
                </a:lnTo>
                <a:lnTo>
                  <a:pt x="4798" y="12"/>
                </a:lnTo>
                <a:lnTo>
                  <a:pt x="4794" y="16"/>
                </a:lnTo>
                <a:lnTo>
                  <a:pt x="4786" y="18"/>
                </a:lnTo>
                <a:lnTo>
                  <a:pt x="4786" y="18"/>
                </a:lnTo>
                <a:lnTo>
                  <a:pt x="4786" y="20"/>
                </a:lnTo>
                <a:lnTo>
                  <a:pt x="4786" y="20"/>
                </a:lnTo>
                <a:lnTo>
                  <a:pt x="4786" y="20"/>
                </a:lnTo>
                <a:lnTo>
                  <a:pt x="4786" y="20"/>
                </a:lnTo>
                <a:lnTo>
                  <a:pt x="4794" y="24"/>
                </a:lnTo>
                <a:lnTo>
                  <a:pt x="4798" y="28"/>
                </a:lnTo>
                <a:lnTo>
                  <a:pt x="4802" y="32"/>
                </a:lnTo>
                <a:lnTo>
                  <a:pt x="4804" y="40"/>
                </a:lnTo>
                <a:lnTo>
                  <a:pt x="4804" y="40"/>
                </a:lnTo>
                <a:lnTo>
                  <a:pt x="4804" y="40"/>
                </a:lnTo>
                <a:lnTo>
                  <a:pt x="4804" y="40"/>
                </a:lnTo>
                <a:lnTo>
                  <a:pt x="4806" y="40"/>
                </a:lnTo>
                <a:lnTo>
                  <a:pt x="4806" y="40"/>
                </a:lnTo>
                <a:lnTo>
                  <a:pt x="4808" y="32"/>
                </a:lnTo>
                <a:lnTo>
                  <a:pt x="4810" y="28"/>
                </a:lnTo>
                <a:lnTo>
                  <a:pt x="4816" y="22"/>
                </a:lnTo>
                <a:lnTo>
                  <a:pt x="4822" y="20"/>
                </a:lnTo>
                <a:close/>
                <a:moveTo>
                  <a:pt x="4768" y="20"/>
                </a:moveTo>
                <a:lnTo>
                  <a:pt x="4768" y="20"/>
                </a:lnTo>
                <a:lnTo>
                  <a:pt x="4768" y="20"/>
                </a:lnTo>
                <a:lnTo>
                  <a:pt x="4768" y="20"/>
                </a:lnTo>
                <a:lnTo>
                  <a:pt x="4768" y="18"/>
                </a:lnTo>
                <a:lnTo>
                  <a:pt x="4768" y="18"/>
                </a:lnTo>
                <a:lnTo>
                  <a:pt x="4762" y="16"/>
                </a:lnTo>
                <a:lnTo>
                  <a:pt x="4756" y="12"/>
                </a:lnTo>
                <a:lnTo>
                  <a:pt x="4752" y="6"/>
                </a:lnTo>
                <a:lnTo>
                  <a:pt x="4750" y="0"/>
                </a:lnTo>
                <a:lnTo>
                  <a:pt x="4750" y="0"/>
                </a:lnTo>
                <a:lnTo>
                  <a:pt x="4750" y="0"/>
                </a:lnTo>
                <a:lnTo>
                  <a:pt x="4750" y="0"/>
                </a:lnTo>
                <a:lnTo>
                  <a:pt x="4750" y="0"/>
                </a:lnTo>
                <a:lnTo>
                  <a:pt x="4750" y="0"/>
                </a:lnTo>
                <a:lnTo>
                  <a:pt x="4748" y="6"/>
                </a:lnTo>
                <a:lnTo>
                  <a:pt x="4744" y="12"/>
                </a:lnTo>
                <a:lnTo>
                  <a:pt x="4738" y="16"/>
                </a:lnTo>
                <a:lnTo>
                  <a:pt x="4732" y="18"/>
                </a:lnTo>
                <a:lnTo>
                  <a:pt x="4732" y="18"/>
                </a:lnTo>
                <a:lnTo>
                  <a:pt x="4732" y="20"/>
                </a:lnTo>
                <a:lnTo>
                  <a:pt x="4732" y="20"/>
                </a:lnTo>
                <a:lnTo>
                  <a:pt x="4732" y="20"/>
                </a:lnTo>
                <a:lnTo>
                  <a:pt x="4732" y="20"/>
                </a:lnTo>
                <a:lnTo>
                  <a:pt x="4738" y="24"/>
                </a:lnTo>
                <a:lnTo>
                  <a:pt x="4744" y="28"/>
                </a:lnTo>
                <a:lnTo>
                  <a:pt x="4748" y="32"/>
                </a:lnTo>
                <a:lnTo>
                  <a:pt x="4750" y="40"/>
                </a:lnTo>
                <a:lnTo>
                  <a:pt x="4750" y="40"/>
                </a:lnTo>
                <a:lnTo>
                  <a:pt x="4750" y="40"/>
                </a:lnTo>
                <a:lnTo>
                  <a:pt x="4750" y="40"/>
                </a:lnTo>
                <a:lnTo>
                  <a:pt x="4750" y="40"/>
                </a:lnTo>
                <a:lnTo>
                  <a:pt x="4750" y="40"/>
                </a:lnTo>
                <a:lnTo>
                  <a:pt x="4752" y="32"/>
                </a:lnTo>
                <a:lnTo>
                  <a:pt x="4756" y="28"/>
                </a:lnTo>
                <a:lnTo>
                  <a:pt x="4762" y="22"/>
                </a:lnTo>
                <a:lnTo>
                  <a:pt x="4768" y="20"/>
                </a:lnTo>
                <a:close/>
                <a:moveTo>
                  <a:pt x="4712" y="20"/>
                </a:moveTo>
                <a:lnTo>
                  <a:pt x="4712" y="20"/>
                </a:lnTo>
                <a:lnTo>
                  <a:pt x="4714" y="20"/>
                </a:lnTo>
                <a:lnTo>
                  <a:pt x="4714" y="20"/>
                </a:lnTo>
                <a:lnTo>
                  <a:pt x="4712" y="18"/>
                </a:lnTo>
                <a:lnTo>
                  <a:pt x="4712" y="18"/>
                </a:lnTo>
                <a:lnTo>
                  <a:pt x="4706" y="16"/>
                </a:lnTo>
                <a:lnTo>
                  <a:pt x="4700" y="12"/>
                </a:lnTo>
                <a:lnTo>
                  <a:pt x="4698" y="6"/>
                </a:lnTo>
                <a:lnTo>
                  <a:pt x="4696" y="0"/>
                </a:lnTo>
                <a:lnTo>
                  <a:pt x="4696" y="0"/>
                </a:lnTo>
                <a:lnTo>
                  <a:pt x="4694" y="0"/>
                </a:lnTo>
                <a:lnTo>
                  <a:pt x="4694" y="0"/>
                </a:lnTo>
                <a:lnTo>
                  <a:pt x="4694" y="0"/>
                </a:lnTo>
                <a:lnTo>
                  <a:pt x="4694" y="0"/>
                </a:lnTo>
                <a:lnTo>
                  <a:pt x="4692" y="6"/>
                </a:lnTo>
                <a:lnTo>
                  <a:pt x="4688" y="12"/>
                </a:lnTo>
                <a:lnTo>
                  <a:pt x="4684" y="16"/>
                </a:lnTo>
                <a:lnTo>
                  <a:pt x="4676" y="18"/>
                </a:lnTo>
                <a:lnTo>
                  <a:pt x="4676" y="18"/>
                </a:lnTo>
                <a:lnTo>
                  <a:pt x="4676" y="20"/>
                </a:lnTo>
                <a:lnTo>
                  <a:pt x="4676" y="20"/>
                </a:lnTo>
                <a:lnTo>
                  <a:pt x="4676" y="20"/>
                </a:lnTo>
                <a:lnTo>
                  <a:pt x="4676" y="20"/>
                </a:lnTo>
                <a:lnTo>
                  <a:pt x="4684" y="24"/>
                </a:lnTo>
                <a:lnTo>
                  <a:pt x="4688" y="28"/>
                </a:lnTo>
                <a:lnTo>
                  <a:pt x="4692" y="32"/>
                </a:lnTo>
                <a:lnTo>
                  <a:pt x="4694" y="40"/>
                </a:lnTo>
                <a:lnTo>
                  <a:pt x="4694" y="40"/>
                </a:lnTo>
                <a:lnTo>
                  <a:pt x="4694" y="40"/>
                </a:lnTo>
                <a:lnTo>
                  <a:pt x="4694" y="40"/>
                </a:lnTo>
                <a:lnTo>
                  <a:pt x="4696" y="40"/>
                </a:lnTo>
                <a:lnTo>
                  <a:pt x="4696" y="40"/>
                </a:lnTo>
                <a:lnTo>
                  <a:pt x="4698" y="32"/>
                </a:lnTo>
                <a:lnTo>
                  <a:pt x="4700" y="28"/>
                </a:lnTo>
                <a:lnTo>
                  <a:pt x="4706" y="22"/>
                </a:lnTo>
                <a:lnTo>
                  <a:pt x="4712" y="20"/>
                </a:lnTo>
                <a:close/>
                <a:moveTo>
                  <a:pt x="4658" y="20"/>
                </a:moveTo>
                <a:lnTo>
                  <a:pt x="4658" y="20"/>
                </a:lnTo>
                <a:lnTo>
                  <a:pt x="4658" y="20"/>
                </a:lnTo>
                <a:lnTo>
                  <a:pt x="4658" y="20"/>
                </a:lnTo>
                <a:lnTo>
                  <a:pt x="4658" y="18"/>
                </a:lnTo>
                <a:lnTo>
                  <a:pt x="4658" y="18"/>
                </a:lnTo>
                <a:lnTo>
                  <a:pt x="4652" y="16"/>
                </a:lnTo>
                <a:lnTo>
                  <a:pt x="4646" y="12"/>
                </a:lnTo>
                <a:lnTo>
                  <a:pt x="4642" y="6"/>
                </a:lnTo>
                <a:lnTo>
                  <a:pt x="4640" y="0"/>
                </a:lnTo>
                <a:lnTo>
                  <a:pt x="4640" y="0"/>
                </a:lnTo>
                <a:lnTo>
                  <a:pt x="4640" y="0"/>
                </a:lnTo>
                <a:lnTo>
                  <a:pt x="4640" y="0"/>
                </a:lnTo>
                <a:lnTo>
                  <a:pt x="4640" y="0"/>
                </a:lnTo>
                <a:lnTo>
                  <a:pt x="4640" y="0"/>
                </a:lnTo>
                <a:lnTo>
                  <a:pt x="4638" y="6"/>
                </a:lnTo>
                <a:lnTo>
                  <a:pt x="4634" y="12"/>
                </a:lnTo>
                <a:lnTo>
                  <a:pt x="4628" y="16"/>
                </a:lnTo>
                <a:lnTo>
                  <a:pt x="4622" y="18"/>
                </a:lnTo>
                <a:lnTo>
                  <a:pt x="4622" y="18"/>
                </a:lnTo>
                <a:lnTo>
                  <a:pt x="4622" y="20"/>
                </a:lnTo>
                <a:lnTo>
                  <a:pt x="4622" y="20"/>
                </a:lnTo>
                <a:lnTo>
                  <a:pt x="4622" y="20"/>
                </a:lnTo>
                <a:lnTo>
                  <a:pt x="4622" y="20"/>
                </a:lnTo>
                <a:lnTo>
                  <a:pt x="4628" y="24"/>
                </a:lnTo>
                <a:lnTo>
                  <a:pt x="4634" y="28"/>
                </a:lnTo>
                <a:lnTo>
                  <a:pt x="4638" y="32"/>
                </a:lnTo>
                <a:lnTo>
                  <a:pt x="4640" y="40"/>
                </a:lnTo>
                <a:lnTo>
                  <a:pt x="4640" y="40"/>
                </a:lnTo>
                <a:lnTo>
                  <a:pt x="4640" y="40"/>
                </a:lnTo>
                <a:lnTo>
                  <a:pt x="4640" y="40"/>
                </a:lnTo>
                <a:lnTo>
                  <a:pt x="4640" y="40"/>
                </a:lnTo>
                <a:lnTo>
                  <a:pt x="4640" y="40"/>
                </a:lnTo>
                <a:lnTo>
                  <a:pt x="4642" y="32"/>
                </a:lnTo>
                <a:lnTo>
                  <a:pt x="4646" y="28"/>
                </a:lnTo>
                <a:lnTo>
                  <a:pt x="4652" y="22"/>
                </a:lnTo>
                <a:lnTo>
                  <a:pt x="4658" y="20"/>
                </a:lnTo>
                <a:close/>
                <a:moveTo>
                  <a:pt x="4602" y="20"/>
                </a:moveTo>
                <a:lnTo>
                  <a:pt x="4602" y="20"/>
                </a:lnTo>
                <a:lnTo>
                  <a:pt x="4604" y="20"/>
                </a:lnTo>
                <a:lnTo>
                  <a:pt x="4604" y="20"/>
                </a:lnTo>
                <a:lnTo>
                  <a:pt x="4602" y="18"/>
                </a:lnTo>
                <a:lnTo>
                  <a:pt x="4602" y="18"/>
                </a:lnTo>
                <a:lnTo>
                  <a:pt x="4596" y="16"/>
                </a:lnTo>
                <a:lnTo>
                  <a:pt x="4590" y="12"/>
                </a:lnTo>
                <a:lnTo>
                  <a:pt x="4588" y="6"/>
                </a:lnTo>
                <a:lnTo>
                  <a:pt x="4586" y="0"/>
                </a:lnTo>
                <a:lnTo>
                  <a:pt x="4586" y="0"/>
                </a:lnTo>
                <a:lnTo>
                  <a:pt x="4584" y="0"/>
                </a:lnTo>
                <a:lnTo>
                  <a:pt x="4584" y="0"/>
                </a:lnTo>
                <a:lnTo>
                  <a:pt x="4584" y="0"/>
                </a:lnTo>
                <a:lnTo>
                  <a:pt x="4584" y="0"/>
                </a:lnTo>
                <a:lnTo>
                  <a:pt x="4582" y="6"/>
                </a:lnTo>
                <a:lnTo>
                  <a:pt x="4578" y="12"/>
                </a:lnTo>
                <a:lnTo>
                  <a:pt x="4574" y="16"/>
                </a:lnTo>
                <a:lnTo>
                  <a:pt x="4566" y="18"/>
                </a:lnTo>
                <a:lnTo>
                  <a:pt x="4566" y="18"/>
                </a:lnTo>
                <a:lnTo>
                  <a:pt x="4566" y="20"/>
                </a:lnTo>
                <a:lnTo>
                  <a:pt x="4566" y="20"/>
                </a:lnTo>
                <a:lnTo>
                  <a:pt x="4566" y="20"/>
                </a:lnTo>
                <a:lnTo>
                  <a:pt x="4566" y="20"/>
                </a:lnTo>
                <a:lnTo>
                  <a:pt x="4574" y="24"/>
                </a:lnTo>
                <a:lnTo>
                  <a:pt x="4578" y="28"/>
                </a:lnTo>
                <a:lnTo>
                  <a:pt x="4582" y="32"/>
                </a:lnTo>
                <a:lnTo>
                  <a:pt x="4584" y="40"/>
                </a:lnTo>
                <a:lnTo>
                  <a:pt x="4584" y="40"/>
                </a:lnTo>
                <a:lnTo>
                  <a:pt x="4584" y="40"/>
                </a:lnTo>
                <a:lnTo>
                  <a:pt x="4584" y="40"/>
                </a:lnTo>
                <a:lnTo>
                  <a:pt x="4586" y="40"/>
                </a:lnTo>
                <a:lnTo>
                  <a:pt x="4586" y="40"/>
                </a:lnTo>
                <a:lnTo>
                  <a:pt x="4588" y="32"/>
                </a:lnTo>
                <a:lnTo>
                  <a:pt x="4590" y="28"/>
                </a:lnTo>
                <a:lnTo>
                  <a:pt x="4596" y="22"/>
                </a:lnTo>
                <a:lnTo>
                  <a:pt x="4602" y="20"/>
                </a:lnTo>
                <a:close/>
                <a:moveTo>
                  <a:pt x="4548" y="20"/>
                </a:moveTo>
                <a:lnTo>
                  <a:pt x="4548" y="20"/>
                </a:lnTo>
                <a:lnTo>
                  <a:pt x="4548" y="20"/>
                </a:lnTo>
                <a:lnTo>
                  <a:pt x="4548" y="20"/>
                </a:lnTo>
                <a:lnTo>
                  <a:pt x="4548" y="18"/>
                </a:lnTo>
                <a:lnTo>
                  <a:pt x="4548" y="18"/>
                </a:lnTo>
                <a:lnTo>
                  <a:pt x="4542" y="16"/>
                </a:lnTo>
                <a:lnTo>
                  <a:pt x="4536" y="12"/>
                </a:lnTo>
                <a:lnTo>
                  <a:pt x="4532" y="6"/>
                </a:lnTo>
                <a:lnTo>
                  <a:pt x="4530" y="0"/>
                </a:lnTo>
                <a:lnTo>
                  <a:pt x="4530" y="0"/>
                </a:lnTo>
                <a:lnTo>
                  <a:pt x="4530" y="0"/>
                </a:lnTo>
                <a:lnTo>
                  <a:pt x="4530" y="0"/>
                </a:lnTo>
                <a:lnTo>
                  <a:pt x="4528" y="0"/>
                </a:lnTo>
                <a:lnTo>
                  <a:pt x="4528" y="0"/>
                </a:lnTo>
                <a:lnTo>
                  <a:pt x="4528" y="6"/>
                </a:lnTo>
                <a:lnTo>
                  <a:pt x="4524" y="12"/>
                </a:lnTo>
                <a:lnTo>
                  <a:pt x="4518" y="16"/>
                </a:lnTo>
                <a:lnTo>
                  <a:pt x="4512" y="18"/>
                </a:lnTo>
                <a:lnTo>
                  <a:pt x="4512" y="18"/>
                </a:lnTo>
                <a:lnTo>
                  <a:pt x="4512" y="20"/>
                </a:lnTo>
                <a:lnTo>
                  <a:pt x="4512" y="20"/>
                </a:lnTo>
                <a:lnTo>
                  <a:pt x="4512" y="20"/>
                </a:lnTo>
                <a:lnTo>
                  <a:pt x="4512" y="20"/>
                </a:lnTo>
                <a:lnTo>
                  <a:pt x="4518" y="24"/>
                </a:lnTo>
                <a:lnTo>
                  <a:pt x="4524" y="28"/>
                </a:lnTo>
                <a:lnTo>
                  <a:pt x="4528" y="32"/>
                </a:lnTo>
                <a:lnTo>
                  <a:pt x="4528" y="40"/>
                </a:lnTo>
                <a:lnTo>
                  <a:pt x="4528" y="40"/>
                </a:lnTo>
                <a:lnTo>
                  <a:pt x="4530" y="40"/>
                </a:lnTo>
                <a:lnTo>
                  <a:pt x="4530" y="40"/>
                </a:lnTo>
                <a:lnTo>
                  <a:pt x="4530" y="40"/>
                </a:lnTo>
                <a:lnTo>
                  <a:pt x="4530" y="40"/>
                </a:lnTo>
                <a:lnTo>
                  <a:pt x="4532" y="32"/>
                </a:lnTo>
                <a:lnTo>
                  <a:pt x="4536" y="28"/>
                </a:lnTo>
                <a:lnTo>
                  <a:pt x="4542" y="22"/>
                </a:lnTo>
                <a:lnTo>
                  <a:pt x="4548" y="20"/>
                </a:lnTo>
                <a:close/>
                <a:moveTo>
                  <a:pt x="4492" y="20"/>
                </a:moveTo>
                <a:lnTo>
                  <a:pt x="4492" y="20"/>
                </a:lnTo>
                <a:lnTo>
                  <a:pt x="4494" y="20"/>
                </a:lnTo>
                <a:lnTo>
                  <a:pt x="4494" y="20"/>
                </a:lnTo>
                <a:lnTo>
                  <a:pt x="4492" y="18"/>
                </a:lnTo>
                <a:lnTo>
                  <a:pt x="4492" y="18"/>
                </a:lnTo>
                <a:lnTo>
                  <a:pt x="4486" y="16"/>
                </a:lnTo>
                <a:lnTo>
                  <a:pt x="4480" y="12"/>
                </a:lnTo>
                <a:lnTo>
                  <a:pt x="4478" y="6"/>
                </a:lnTo>
                <a:lnTo>
                  <a:pt x="4476" y="0"/>
                </a:lnTo>
                <a:lnTo>
                  <a:pt x="4476" y="0"/>
                </a:lnTo>
                <a:lnTo>
                  <a:pt x="4474" y="0"/>
                </a:lnTo>
                <a:lnTo>
                  <a:pt x="4474" y="0"/>
                </a:lnTo>
                <a:lnTo>
                  <a:pt x="4474" y="0"/>
                </a:lnTo>
                <a:lnTo>
                  <a:pt x="4474" y="0"/>
                </a:lnTo>
                <a:lnTo>
                  <a:pt x="4472" y="6"/>
                </a:lnTo>
                <a:lnTo>
                  <a:pt x="4468" y="12"/>
                </a:lnTo>
                <a:lnTo>
                  <a:pt x="4464" y="16"/>
                </a:lnTo>
                <a:lnTo>
                  <a:pt x="4456" y="18"/>
                </a:lnTo>
                <a:lnTo>
                  <a:pt x="4456" y="18"/>
                </a:lnTo>
                <a:lnTo>
                  <a:pt x="4456" y="20"/>
                </a:lnTo>
                <a:lnTo>
                  <a:pt x="4456" y="20"/>
                </a:lnTo>
                <a:lnTo>
                  <a:pt x="4456" y="20"/>
                </a:lnTo>
                <a:lnTo>
                  <a:pt x="4456" y="20"/>
                </a:lnTo>
                <a:lnTo>
                  <a:pt x="4464" y="24"/>
                </a:lnTo>
                <a:lnTo>
                  <a:pt x="4468" y="28"/>
                </a:lnTo>
                <a:lnTo>
                  <a:pt x="4472" y="32"/>
                </a:lnTo>
                <a:lnTo>
                  <a:pt x="4474" y="40"/>
                </a:lnTo>
                <a:lnTo>
                  <a:pt x="4474" y="40"/>
                </a:lnTo>
                <a:lnTo>
                  <a:pt x="4474" y="40"/>
                </a:lnTo>
                <a:lnTo>
                  <a:pt x="4474" y="40"/>
                </a:lnTo>
                <a:lnTo>
                  <a:pt x="4476" y="40"/>
                </a:lnTo>
                <a:lnTo>
                  <a:pt x="4476" y="40"/>
                </a:lnTo>
                <a:lnTo>
                  <a:pt x="4478" y="32"/>
                </a:lnTo>
                <a:lnTo>
                  <a:pt x="4480" y="28"/>
                </a:lnTo>
                <a:lnTo>
                  <a:pt x="4486" y="22"/>
                </a:lnTo>
                <a:lnTo>
                  <a:pt x="4492" y="20"/>
                </a:lnTo>
                <a:close/>
                <a:moveTo>
                  <a:pt x="4438" y="20"/>
                </a:moveTo>
                <a:lnTo>
                  <a:pt x="4438" y="20"/>
                </a:lnTo>
                <a:lnTo>
                  <a:pt x="4438" y="20"/>
                </a:lnTo>
                <a:lnTo>
                  <a:pt x="4438" y="20"/>
                </a:lnTo>
                <a:lnTo>
                  <a:pt x="4438" y="18"/>
                </a:lnTo>
                <a:lnTo>
                  <a:pt x="4438" y="18"/>
                </a:lnTo>
                <a:lnTo>
                  <a:pt x="4432" y="16"/>
                </a:lnTo>
                <a:lnTo>
                  <a:pt x="4426" y="12"/>
                </a:lnTo>
                <a:lnTo>
                  <a:pt x="4422" y="6"/>
                </a:lnTo>
                <a:lnTo>
                  <a:pt x="4420" y="0"/>
                </a:lnTo>
                <a:lnTo>
                  <a:pt x="4420" y="0"/>
                </a:lnTo>
                <a:lnTo>
                  <a:pt x="4420" y="0"/>
                </a:lnTo>
                <a:lnTo>
                  <a:pt x="4420" y="0"/>
                </a:lnTo>
                <a:lnTo>
                  <a:pt x="4418" y="0"/>
                </a:lnTo>
                <a:lnTo>
                  <a:pt x="4418" y="0"/>
                </a:lnTo>
                <a:lnTo>
                  <a:pt x="4418" y="6"/>
                </a:lnTo>
                <a:lnTo>
                  <a:pt x="4414" y="12"/>
                </a:lnTo>
                <a:lnTo>
                  <a:pt x="4408" y="16"/>
                </a:lnTo>
                <a:lnTo>
                  <a:pt x="4402" y="18"/>
                </a:lnTo>
                <a:lnTo>
                  <a:pt x="4402" y="18"/>
                </a:lnTo>
                <a:lnTo>
                  <a:pt x="4402" y="20"/>
                </a:lnTo>
                <a:lnTo>
                  <a:pt x="4402" y="20"/>
                </a:lnTo>
                <a:lnTo>
                  <a:pt x="4402" y="20"/>
                </a:lnTo>
                <a:lnTo>
                  <a:pt x="4402" y="20"/>
                </a:lnTo>
                <a:lnTo>
                  <a:pt x="4408" y="24"/>
                </a:lnTo>
                <a:lnTo>
                  <a:pt x="4414" y="28"/>
                </a:lnTo>
                <a:lnTo>
                  <a:pt x="4418" y="32"/>
                </a:lnTo>
                <a:lnTo>
                  <a:pt x="4418" y="40"/>
                </a:lnTo>
                <a:lnTo>
                  <a:pt x="4418" y="40"/>
                </a:lnTo>
                <a:lnTo>
                  <a:pt x="4420" y="40"/>
                </a:lnTo>
                <a:lnTo>
                  <a:pt x="4420" y="40"/>
                </a:lnTo>
                <a:lnTo>
                  <a:pt x="4420" y="40"/>
                </a:lnTo>
                <a:lnTo>
                  <a:pt x="4420" y="40"/>
                </a:lnTo>
                <a:lnTo>
                  <a:pt x="4422" y="32"/>
                </a:lnTo>
                <a:lnTo>
                  <a:pt x="4426" y="28"/>
                </a:lnTo>
                <a:lnTo>
                  <a:pt x="4432" y="22"/>
                </a:lnTo>
                <a:lnTo>
                  <a:pt x="4438" y="20"/>
                </a:lnTo>
                <a:close/>
                <a:moveTo>
                  <a:pt x="4382" y="20"/>
                </a:moveTo>
                <a:lnTo>
                  <a:pt x="4382" y="20"/>
                </a:lnTo>
                <a:lnTo>
                  <a:pt x="4384" y="20"/>
                </a:lnTo>
                <a:lnTo>
                  <a:pt x="4384" y="20"/>
                </a:lnTo>
                <a:lnTo>
                  <a:pt x="4382" y="18"/>
                </a:lnTo>
                <a:lnTo>
                  <a:pt x="4382" y="18"/>
                </a:lnTo>
                <a:lnTo>
                  <a:pt x="4376" y="16"/>
                </a:lnTo>
                <a:lnTo>
                  <a:pt x="4370" y="12"/>
                </a:lnTo>
                <a:lnTo>
                  <a:pt x="4368" y="6"/>
                </a:lnTo>
                <a:lnTo>
                  <a:pt x="4366" y="0"/>
                </a:lnTo>
                <a:lnTo>
                  <a:pt x="4366" y="0"/>
                </a:lnTo>
                <a:lnTo>
                  <a:pt x="4364" y="0"/>
                </a:lnTo>
                <a:lnTo>
                  <a:pt x="4364" y="0"/>
                </a:lnTo>
                <a:lnTo>
                  <a:pt x="4364" y="0"/>
                </a:lnTo>
                <a:lnTo>
                  <a:pt x="4364" y="0"/>
                </a:lnTo>
                <a:lnTo>
                  <a:pt x="4362" y="6"/>
                </a:lnTo>
                <a:lnTo>
                  <a:pt x="4358" y="12"/>
                </a:lnTo>
                <a:lnTo>
                  <a:pt x="4354" y="16"/>
                </a:lnTo>
                <a:lnTo>
                  <a:pt x="4346" y="18"/>
                </a:lnTo>
                <a:lnTo>
                  <a:pt x="4346" y="18"/>
                </a:lnTo>
                <a:lnTo>
                  <a:pt x="4346" y="20"/>
                </a:lnTo>
                <a:lnTo>
                  <a:pt x="4346" y="20"/>
                </a:lnTo>
                <a:lnTo>
                  <a:pt x="4346" y="20"/>
                </a:lnTo>
                <a:lnTo>
                  <a:pt x="4346" y="20"/>
                </a:lnTo>
                <a:lnTo>
                  <a:pt x="4354" y="24"/>
                </a:lnTo>
                <a:lnTo>
                  <a:pt x="4358" y="28"/>
                </a:lnTo>
                <a:lnTo>
                  <a:pt x="4362" y="32"/>
                </a:lnTo>
                <a:lnTo>
                  <a:pt x="4364" y="40"/>
                </a:lnTo>
                <a:lnTo>
                  <a:pt x="4364" y="40"/>
                </a:lnTo>
                <a:lnTo>
                  <a:pt x="4364" y="40"/>
                </a:lnTo>
                <a:lnTo>
                  <a:pt x="4364" y="40"/>
                </a:lnTo>
                <a:lnTo>
                  <a:pt x="4366" y="40"/>
                </a:lnTo>
                <a:lnTo>
                  <a:pt x="4366" y="40"/>
                </a:lnTo>
                <a:lnTo>
                  <a:pt x="4368" y="32"/>
                </a:lnTo>
                <a:lnTo>
                  <a:pt x="4370" y="28"/>
                </a:lnTo>
                <a:lnTo>
                  <a:pt x="4376" y="22"/>
                </a:lnTo>
                <a:lnTo>
                  <a:pt x="4382" y="20"/>
                </a:lnTo>
                <a:close/>
                <a:moveTo>
                  <a:pt x="4328" y="20"/>
                </a:moveTo>
                <a:lnTo>
                  <a:pt x="4328" y="20"/>
                </a:lnTo>
                <a:lnTo>
                  <a:pt x="4328" y="20"/>
                </a:lnTo>
                <a:lnTo>
                  <a:pt x="4328" y="20"/>
                </a:lnTo>
                <a:lnTo>
                  <a:pt x="4328" y="18"/>
                </a:lnTo>
                <a:lnTo>
                  <a:pt x="4328" y="18"/>
                </a:lnTo>
                <a:lnTo>
                  <a:pt x="4322" y="16"/>
                </a:lnTo>
                <a:lnTo>
                  <a:pt x="4316" y="12"/>
                </a:lnTo>
                <a:lnTo>
                  <a:pt x="4312" y="6"/>
                </a:lnTo>
                <a:lnTo>
                  <a:pt x="4310" y="0"/>
                </a:lnTo>
                <a:lnTo>
                  <a:pt x="4310" y="0"/>
                </a:lnTo>
                <a:lnTo>
                  <a:pt x="4310" y="0"/>
                </a:lnTo>
                <a:lnTo>
                  <a:pt x="4310" y="0"/>
                </a:lnTo>
                <a:lnTo>
                  <a:pt x="4308" y="0"/>
                </a:lnTo>
                <a:lnTo>
                  <a:pt x="4308" y="0"/>
                </a:lnTo>
                <a:lnTo>
                  <a:pt x="4308" y="6"/>
                </a:lnTo>
                <a:lnTo>
                  <a:pt x="4304" y="12"/>
                </a:lnTo>
                <a:lnTo>
                  <a:pt x="4298" y="16"/>
                </a:lnTo>
                <a:lnTo>
                  <a:pt x="4292" y="18"/>
                </a:lnTo>
                <a:lnTo>
                  <a:pt x="4292" y="18"/>
                </a:lnTo>
                <a:lnTo>
                  <a:pt x="4292" y="20"/>
                </a:lnTo>
                <a:lnTo>
                  <a:pt x="4292" y="20"/>
                </a:lnTo>
                <a:lnTo>
                  <a:pt x="4292" y="20"/>
                </a:lnTo>
                <a:lnTo>
                  <a:pt x="4292" y="20"/>
                </a:lnTo>
                <a:lnTo>
                  <a:pt x="4298" y="24"/>
                </a:lnTo>
                <a:lnTo>
                  <a:pt x="4304" y="28"/>
                </a:lnTo>
                <a:lnTo>
                  <a:pt x="4308" y="32"/>
                </a:lnTo>
                <a:lnTo>
                  <a:pt x="4308" y="40"/>
                </a:lnTo>
                <a:lnTo>
                  <a:pt x="4308" y="40"/>
                </a:lnTo>
                <a:lnTo>
                  <a:pt x="4310" y="40"/>
                </a:lnTo>
                <a:lnTo>
                  <a:pt x="4310" y="40"/>
                </a:lnTo>
                <a:lnTo>
                  <a:pt x="4310" y="40"/>
                </a:lnTo>
                <a:lnTo>
                  <a:pt x="4310" y="40"/>
                </a:lnTo>
                <a:lnTo>
                  <a:pt x="4312" y="32"/>
                </a:lnTo>
                <a:lnTo>
                  <a:pt x="4316" y="28"/>
                </a:lnTo>
                <a:lnTo>
                  <a:pt x="4322" y="22"/>
                </a:lnTo>
                <a:lnTo>
                  <a:pt x="4328" y="20"/>
                </a:lnTo>
                <a:close/>
                <a:moveTo>
                  <a:pt x="4272" y="20"/>
                </a:moveTo>
                <a:lnTo>
                  <a:pt x="4272" y="20"/>
                </a:lnTo>
                <a:lnTo>
                  <a:pt x="4274" y="20"/>
                </a:lnTo>
                <a:lnTo>
                  <a:pt x="4274" y="20"/>
                </a:lnTo>
                <a:lnTo>
                  <a:pt x="4272" y="18"/>
                </a:lnTo>
                <a:lnTo>
                  <a:pt x="4272" y="18"/>
                </a:lnTo>
                <a:lnTo>
                  <a:pt x="4266" y="16"/>
                </a:lnTo>
                <a:lnTo>
                  <a:pt x="4260" y="12"/>
                </a:lnTo>
                <a:lnTo>
                  <a:pt x="4256" y="6"/>
                </a:lnTo>
                <a:lnTo>
                  <a:pt x="4256" y="0"/>
                </a:lnTo>
                <a:lnTo>
                  <a:pt x="4256" y="0"/>
                </a:lnTo>
                <a:lnTo>
                  <a:pt x="4254" y="0"/>
                </a:lnTo>
                <a:lnTo>
                  <a:pt x="4254" y="0"/>
                </a:lnTo>
                <a:lnTo>
                  <a:pt x="4254" y="0"/>
                </a:lnTo>
                <a:lnTo>
                  <a:pt x="4254" y="0"/>
                </a:lnTo>
                <a:lnTo>
                  <a:pt x="4252" y="6"/>
                </a:lnTo>
                <a:lnTo>
                  <a:pt x="4248" y="12"/>
                </a:lnTo>
                <a:lnTo>
                  <a:pt x="4244" y="16"/>
                </a:lnTo>
                <a:lnTo>
                  <a:pt x="4236" y="18"/>
                </a:lnTo>
                <a:lnTo>
                  <a:pt x="4236" y="18"/>
                </a:lnTo>
                <a:lnTo>
                  <a:pt x="4236" y="20"/>
                </a:lnTo>
                <a:lnTo>
                  <a:pt x="4236" y="20"/>
                </a:lnTo>
                <a:lnTo>
                  <a:pt x="4236" y="20"/>
                </a:lnTo>
                <a:lnTo>
                  <a:pt x="4236" y="20"/>
                </a:lnTo>
                <a:lnTo>
                  <a:pt x="4244" y="24"/>
                </a:lnTo>
                <a:lnTo>
                  <a:pt x="4248" y="28"/>
                </a:lnTo>
                <a:lnTo>
                  <a:pt x="4252" y="32"/>
                </a:lnTo>
                <a:lnTo>
                  <a:pt x="4254" y="40"/>
                </a:lnTo>
                <a:lnTo>
                  <a:pt x="4254" y="40"/>
                </a:lnTo>
                <a:lnTo>
                  <a:pt x="4254" y="40"/>
                </a:lnTo>
                <a:lnTo>
                  <a:pt x="4254" y="40"/>
                </a:lnTo>
                <a:lnTo>
                  <a:pt x="4256" y="40"/>
                </a:lnTo>
                <a:lnTo>
                  <a:pt x="4256" y="40"/>
                </a:lnTo>
                <a:lnTo>
                  <a:pt x="4256" y="32"/>
                </a:lnTo>
                <a:lnTo>
                  <a:pt x="4260" y="28"/>
                </a:lnTo>
                <a:lnTo>
                  <a:pt x="4266" y="22"/>
                </a:lnTo>
                <a:lnTo>
                  <a:pt x="4272" y="20"/>
                </a:lnTo>
                <a:close/>
                <a:moveTo>
                  <a:pt x="4218" y="20"/>
                </a:moveTo>
                <a:lnTo>
                  <a:pt x="4218" y="20"/>
                </a:lnTo>
                <a:lnTo>
                  <a:pt x="4218" y="20"/>
                </a:lnTo>
                <a:lnTo>
                  <a:pt x="4218" y="20"/>
                </a:lnTo>
                <a:lnTo>
                  <a:pt x="4218" y="18"/>
                </a:lnTo>
                <a:lnTo>
                  <a:pt x="4218" y="18"/>
                </a:lnTo>
                <a:lnTo>
                  <a:pt x="4212" y="16"/>
                </a:lnTo>
                <a:lnTo>
                  <a:pt x="4206" y="12"/>
                </a:lnTo>
                <a:lnTo>
                  <a:pt x="4202" y="6"/>
                </a:lnTo>
                <a:lnTo>
                  <a:pt x="4200" y="0"/>
                </a:lnTo>
                <a:lnTo>
                  <a:pt x="4200" y="0"/>
                </a:lnTo>
                <a:lnTo>
                  <a:pt x="4200" y="0"/>
                </a:lnTo>
                <a:lnTo>
                  <a:pt x="4200" y="0"/>
                </a:lnTo>
                <a:lnTo>
                  <a:pt x="4198" y="0"/>
                </a:lnTo>
                <a:lnTo>
                  <a:pt x="4198" y="0"/>
                </a:lnTo>
                <a:lnTo>
                  <a:pt x="4198" y="6"/>
                </a:lnTo>
                <a:lnTo>
                  <a:pt x="4194" y="12"/>
                </a:lnTo>
                <a:lnTo>
                  <a:pt x="4188" y="16"/>
                </a:lnTo>
                <a:lnTo>
                  <a:pt x="4182" y="18"/>
                </a:lnTo>
                <a:lnTo>
                  <a:pt x="4182" y="18"/>
                </a:lnTo>
                <a:lnTo>
                  <a:pt x="4180" y="20"/>
                </a:lnTo>
                <a:lnTo>
                  <a:pt x="4180" y="20"/>
                </a:lnTo>
                <a:lnTo>
                  <a:pt x="4182" y="20"/>
                </a:lnTo>
                <a:lnTo>
                  <a:pt x="4182" y="20"/>
                </a:lnTo>
                <a:lnTo>
                  <a:pt x="4188" y="24"/>
                </a:lnTo>
                <a:lnTo>
                  <a:pt x="4194" y="28"/>
                </a:lnTo>
                <a:lnTo>
                  <a:pt x="4198" y="32"/>
                </a:lnTo>
                <a:lnTo>
                  <a:pt x="4198" y="40"/>
                </a:lnTo>
                <a:lnTo>
                  <a:pt x="4198" y="40"/>
                </a:lnTo>
                <a:lnTo>
                  <a:pt x="4200" y="40"/>
                </a:lnTo>
                <a:lnTo>
                  <a:pt x="4200" y="40"/>
                </a:lnTo>
                <a:lnTo>
                  <a:pt x="4200" y="40"/>
                </a:lnTo>
                <a:lnTo>
                  <a:pt x="4200" y="40"/>
                </a:lnTo>
                <a:lnTo>
                  <a:pt x="4202" y="32"/>
                </a:lnTo>
                <a:lnTo>
                  <a:pt x="4206" y="28"/>
                </a:lnTo>
                <a:lnTo>
                  <a:pt x="4212" y="22"/>
                </a:lnTo>
                <a:lnTo>
                  <a:pt x="4218" y="20"/>
                </a:lnTo>
                <a:close/>
                <a:moveTo>
                  <a:pt x="4162" y="20"/>
                </a:moveTo>
                <a:lnTo>
                  <a:pt x="4162" y="20"/>
                </a:lnTo>
                <a:lnTo>
                  <a:pt x="4164" y="20"/>
                </a:lnTo>
                <a:lnTo>
                  <a:pt x="4164" y="20"/>
                </a:lnTo>
                <a:lnTo>
                  <a:pt x="4162" y="18"/>
                </a:lnTo>
                <a:lnTo>
                  <a:pt x="4162" y="18"/>
                </a:lnTo>
                <a:lnTo>
                  <a:pt x="4156" y="16"/>
                </a:lnTo>
                <a:lnTo>
                  <a:pt x="4150" y="12"/>
                </a:lnTo>
                <a:lnTo>
                  <a:pt x="4146" y="6"/>
                </a:lnTo>
                <a:lnTo>
                  <a:pt x="4146" y="0"/>
                </a:lnTo>
                <a:lnTo>
                  <a:pt x="4146" y="0"/>
                </a:lnTo>
                <a:lnTo>
                  <a:pt x="4144" y="0"/>
                </a:lnTo>
                <a:lnTo>
                  <a:pt x="4144" y="0"/>
                </a:lnTo>
                <a:lnTo>
                  <a:pt x="4144" y="0"/>
                </a:lnTo>
                <a:lnTo>
                  <a:pt x="4144" y="0"/>
                </a:lnTo>
                <a:lnTo>
                  <a:pt x="4142" y="6"/>
                </a:lnTo>
                <a:lnTo>
                  <a:pt x="4138" y="12"/>
                </a:lnTo>
                <a:lnTo>
                  <a:pt x="4134" y="16"/>
                </a:lnTo>
                <a:lnTo>
                  <a:pt x="4126" y="18"/>
                </a:lnTo>
                <a:lnTo>
                  <a:pt x="4126" y="18"/>
                </a:lnTo>
                <a:lnTo>
                  <a:pt x="4126" y="20"/>
                </a:lnTo>
                <a:lnTo>
                  <a:pt x="4126" y="20"/>
                </a:lnTo>
                <a:lnTo>
                  <a:pt x="4126" y="20"/>
                </a:lnTo>
                <a:lnTo>
                  <a:pt x="4126" y="20"/>
                </a:lnTo>
                <a:lnTo>
                  <a:pt x="4134" y="24"/>
                </a:lnTo>
                <a:lnTo>
                  <a:pt x="4138" y="28"/>
                </a:lnTo>
                <a:lnTo>
                  <a:pt x="4142" y="32"/>
                </a:lnTo>
                <a:lnTo>
                  <a:pt x="4144" y="40"/>
                </a:lnTo>
                <a:lnTo>
                  <a:pt x="4144" y="40"/>
                </a:lnTo>
                <a:lnTo>
                  <a:pt x="4144" y="40"/>
                </a:lnTo>
                <a:lnTo>
                  <a:pt x="4144" y="40"/>
                </a:lnTo>
                <a:lnTo>
                  <a:pt x="4146" y="40"/>
                </a:lnTo>
                <a:lnTo>
                  <a:pt x="4146" y="40"/>
                </a:lnTo>
                <a:lnTo>
                  <a:pt x="4146" y="32"/>
                </a:lnTo>
                <a:lnTo>
                  <a:pt x="4150" y="28"/>
                </a:lnTo>
                <a:lnTo>
                  <a:pt x="4156" y="22"/>
                </a:lnTo>
                <a:lnTo>
                  <a:pt x="4162" y="20"/>
                </a:lnTo>
                <a:close/>
                <a:moveTo>
                  <a:pt x="4108" y="20"/>
                </a:moveTo>
                <a:lnTo>
                  <a:pt x="4108" y="20"/>
                </a:lnTo>
                <a:lnTo>
                  <a:pt x="4108" y="20"/>
                </a:lnTo>
                <a:lnTo>
                  <a:pt x="4108" y="20"/>
                </a:lnTo>
                <a:lnTo>
                  <a:pt x="4108" y="18"/>
                </a:lnTo>
                <a:lnTo>
                  <a:pt x="4108" y="18"/>
                </a:lnTo>
                <a:lnTo>
                  <a:pt x="4100" y="16"/>
                </a:lnTo>
                <a:lnTo>
                  <a:pt x="4096" y="12"/>
                </a:lnTo>
                <a:lnTo>
                  <a:pt x="4092" y="6"/>
                </a:lnTo>
                <a:lnTo>
                  <a:pt x="4090" y="0"/>
                </a:lnTo>
                <a:lnTo>
                  <a:pt x="4090" y="0"/>
                </a:lnTo>
                <a:lnTo>
                  <a:pt x="4090" y="0"/>
                </a:lnTo>
                <a:lnTo>
                  <a:pt x="4090" y="0"/>
                </a:lnTo>
                <a:lnTo>
                  <a:pt x="4088" y="0"/>
                </a:lnTo>
                <a:lnTo>
                  <a:pt x="4088" y="0"/>
                </a:lnTo>
                <a:lnTo>
                  <a:pt x="4088" y="6"/>
                </a:lnTo>
                <a:lnTo>
                  <a:pt x="4084" y="12"/>
                </a:lnTo>
                <a:lnTo>
                  <a:pt x="4078" y="16"/>
                </a:lnTo>
                <a:lnTo>
                  <a:pt x="4072" y="18"/>
                </a:lnTo>
                <a:lnTo>
                  <a:pt x="4072" y="18"/>
                </a:lnTo>
                <a:lnTo>
                  <a:pt x="4070" y="20"/>
                </a:lnTo>
                <a:lnTo>
                  <a:pt x="4070" y="20"/>
                </a:lnTo>
                <a:lnTo>
                  <a:pt x="4072" y="20"/>
                </a:lnTo>
                <a:lnTo>
                  <a:pt x="4072" y="20"/>
                </a:lnTo>
                <a:lnTo>
                  <a:pt x="4078" y="24"/>
                </a:lnTo>
                <a:lnTo>
                  <a:pt x="4084" y="28"/>
                </a:lnTo>
                <a:lnTo>
                  <a:pt x="4088" y="32"/>
                </a:lnTo>
                <a:lnTo>
                  <a:pt x="4088" y="40"/>
                </a:lnTo>
                <a:lnTo>
                  <a:pt x="4088" y="40"/>
                </a:lnTo>
                <a:lnTo>
                  <a:pt x="4090" y="40"/>
                </a:lnTo>
                <a:lnTo>
                  <a:pt x="4090" y="40"/>
                </a:lnTo>
                <a:lnTo>
                  <a:pt x="4090" y="40"/>
                </a:lnTo>
                <a:lnTo>
                  <a:pt x="4090" y="40"/>
                </a:lnTo>
                <a:lnTo>
                  <a:pt x="4092" y="32"/>
                </a:lnTo>
                <a:lnTo>
                  <a:pt x="4096" y="28"/>
                </a:lnTo>
                <a:lnTo>
                  <a:pt x="4100" y="22"/>
                </a:lnTo>
                <a:lnTo>
                  <a:pt x="4108" y="20"/>
                </a:lnTo>
                <a:close/>
                <a:moveTo>
                  <a:pt x="4052" y="20"/>
                </a:moveTo>
                <a:lnTo>
                  <a:pt x="4052" y="20"/>
                </a:lnTo>
                <a:lnTo>
                  <a:pt x="4054" y="20"/>
                </a:lnTo>
                <a:lnTo>
                  <a:pt x="4054" y="20"/>
                </a:lnTo>
                <a:lnTo>
                  <a:pt x="4052" y="18"/>
                </a:lnTo>
                <a:lnTo>
                  <a:pt x="4052" y="18"/>
                </a:lnTo>
                <a:lnTo>
                  <a:pt x="4046" y="16"/>
                </a:lnTo>
                <a:lnTo>
                  <a:pt x="4040" y="12"/>
                </a:lnTo>
                <a:lnTo>
                  <a:pt x="4036" y="6"/>
                </a:lnTo>
                <a:lnTo>
                  <a:pt x="4036" y="0"/>
                </a:lnTo>
                <a:lnTo>
                  <a:pt x="4036" y="0"/>
                </a:lnTo>
                <a:lnTo>
                  <a:pt x="4034" y="0"/>
                </a:lnTo>
                <a:lnTo>
                  <a:pt x="4034" y="0"/>
                </a:lnTo>
                <a:lnTo>
                  <a:pt x="4034" y="0"/>
                </a:lnTo>
                <a:lnTo>
                  <a:pt x="4034" y="0"/>
                </a:lnTo>
                <a:lnTo>
                  <a:pt x="4032" y="6"/>
                </a:lnTo>
                <a:lnTo>
                  <a:pt x="4028" y="12"/>
                </a:lnTo>
                <a:lnTo>
                  <a:pt x="4024" y="16"/>
                </a:lnTo>
                <a:lnTo>
                  <a:pt x="4016" y="18"/>
                </a:lnTo>
                <a:lnTo>
                  <a:pt x="4016" y="18"/>
                </a:lnTo>
                <a:lnTo>
                  <a:pt x="4016" y="20"/>
                </a:lnTo>
                <a:lnTo>
                  <a:pt x="4016" y="20"/>
                </a:lnTo>
                <a:lnTo>
                  <a:pt x="4016" y="20"/>
                </a:lnTo>
                <a:lnTo>
                  <a:pt x="4016" y="20"/>
                </a:lnTo>
                <a:lnTo>
                  <a:pt x="4024" y="24"/>
                </a:lnTo>
                <a:lnTo>
                  <a:pt x="4028" y="28"/>
                </a:lnTo>
                <a:lnTo>
                  <a:pt x="4032" y="32"/>
                </a:lnTo>
                <a:lnTo>
                  <a:pt x="4034" y="40"/>
                </a:lnTo>
                <a:lnTo>
                  <a:pt x="4034" y="40"/>
                </a:lnTo>
                <a:lnTo>
                  <a:pt x="4034" y="40"/>
                </a:lnTo>
                <a:lnTo>
                  <a:pt x="4034" y="40"/>
                </a:lnTo>
                <a:lnTo>
                  <a:pt x="4036" y="40"/>
                </a:lnTo>
                <a:lnTo>
                  <a:pt x="4036" y="40"/>
                </a:lnTo>
                <a:lnTo>
                  <a:pt x="4036" y="32"/>
                </a:lnTo>
                <a:lnTo>
                  <a:pt x="4040" y="28"/>
                </a:lnTo>
                <a:lnTo>
                  <a:pt x="4046" y="22"/>
                </a:lnTo>
                <a:lnTo>
                  <a:pt x="4052" y="20"/>
                </a:lnTo>
                <a:close/>
                <a:moveTo>
                  <a:pt x="3998" y="20"/>
                </a:moveTo>
                <a:lnTo>
                  <a:pt x="3998" y="20"/>
                </a:lnTo>
                <a:lnTo>
                  <a:pt x="3998" y="20"/>
                </a:lnTo>
                <a:lnTo>
                  <a:pt x="3998" y="20"/>
                </a:lnTo>
                <a:lnTo>
                  <a:pt x="3998" y="18"/>
                </a:lnTo>
                <a:lnTo>
                  <a:pt x="3998" y="18"/>
                </a:lnTo>
                <a:lnTo>
                  <a:pt x="3990" y="16"/>
                </a:lnTo>
                <a:lnTo>
                  <a:pt x="3986" y="12"/>
                </a:lnTo>
                <a:lnTo>
                  <a:pt x="3982" y="6"/>
                </a:lnTo>
                <a:lnTo>
                  <a:pt x="3980" y="0"/>
                </a:lnTo>
                <a:lnTo>
                  <a:pt x="3980" y="0"/>
                </a:lnTo>
                <a:lnTo>
                  <a:pt x="3980" y="0"/>
                </a:lnTo>
                <a:lnTo>
                  <a:pt x="3980" y="0"/>
                </a:lnTo>
                <a:lnTo>
                  <a:pt x="3978" y="0"/>
                </a:lnTo>
                <a:lnTo>
                  <a:pt x="3978" y="0"/>
                </a:lnTo>
                <a:lnTo>
                  <a:pt x="3978" y="6"/>
                </a:lnTo>
                <a:lnTo>
                  <a:pt x="3974" y="12"/>
                </a:lnTo>
                <a:lnTo>
                  <a:pt x="3968" y="16"/>
                </a:lnTo>
                <a:lnTo>
                  <a:pt x="3962" y="18"/>
                </a:lnTo>
                <a:lnTo>
                  <a:pt x="3962" y="18"/>
                </a:lnTo>
                <a:lnTo>
                  <a:pt x="3960" y="20"/>
                </a:lnTo>
                <a:lnTo>
                  <a:pt x="3960" y="20"/>
                </a:lnTo>
                <a:lnTo>
                  <a:pt x="3962" y="20"/>
                </a:lnTo>
                <a:lnTo>
                  <a:pt x="3962" y="20"/>
                </a:lnTo>
                <a:lnTo>
                  <a:pt x="3968" y="24"/>
                </a:lnTo>
                <a:lnTo>
                  <a:pt x="3974" y="28"/>
                </a:lnTo>
                <a:lnTo>
                  <a:pt x="3978" y="32"/>
                </a:lnTo>
                <a:lnTo>
                  <a:pt x="3978" y="40"/>
                </a:lnTo>
                <a:lnTo>
                  <a:pt x="3978" y="40"/>
                </a:lnTo>
                <a:lnTo>
                  <a:pt x="3980" y="40"/>
                </a:lnTo>
                <a:lnTo>
                  <a:pt x="3980" y="40"/>
                </a:lnTo>
                <a:lnTo>
                  <a:pt x="3980" y="40"/>
                </a:lnTo>
                <a:lnTo>
                  <a:pt x="3980" y="40"/>
                </a:lnTo>
                <a:lnTo>
                  <a:pt x="3982" y="32"/>
                </a:lnTo>
                <a:lnTo>
                  <a:pt x="3986" y="28"/>
                </a:lnTo>
                <a:lnTo>
                  <a:pt x="3990" y="22"/>
                </a:lnTo>
                <a:lnTo>
                  <a:pt x="3998" y="20"/>
                </a:lnTo>
                <a:close/>
                <a:moveTo>
                  <a:pt x="3942" y="20"/>
                </a:moveTo>
                <a:lnTo>
                  <a:pt x="3942" y="20"/>
                </a:lnTo>
                <a:lnTo>
                  <a:pt x="3944" y="20"/>
                </a:lnTo>
                <a:lnTo>
                  <a:pt x="3944" y="20"/>
                </a:lnTo>
                <a:lnTo>
                  <a:pt x="3942" y="18"/>
                </a:lnTo>
                <a:lnTo>
                  <a:pt x="3942" y="18"/>
                </a:lnTo>
                <a:lnTo>
                  <a:pt x="3936" y="16"/>
                </a:lnTo>
                <a:lnTo>
                  <a:pt x="3930" y="12"/>
                </a:lnTo>
                <a:lnTo>
                  <a:pt x="3926" y="6"/>
                </a:lnTo>
                <a:lnTo>
                  <a:pt x="3926" y="0"/>
                </a:lnTo>
                <a:lnTo>
                  <a:pt x="3926" y="0"/>
                </a:lnTo>
                <a:lnTo>
                  <a:pt x="3924" y="0"/>
                </a:lnTo>
                <a:lnTo>
                  <a:pt x="3924" y="0"/>
                </a:lnTo>
                <a:lnTo>
                  <a:pt x="3924" y="0"/>
                </a:lnTo>
                <a:lnTo>
                  <a:pt x="3924" y="0"/>
                </a:lnTo>
                <a:lnTo>
                  <a:pt x="3922" y="6"/>
                </a:lnTo>
                <a:lnTo>
                  <a:pt x="3918" y="12"/>
                </a:lnTo>
                <a:lnTo>
                  <a:pt x="3914" y="16"/>
                </a:lnTo>
                <a:lnTo>
                  <a:pt x="3906" y="18"/>
                </a:lnTo>
                <a:lnTo>
                  <a:pt x="3906" y="18"/>
                </a:lnTo>
                <a:lnTo>
                  <a:pt x="3906" y="20"/>
                </a:lnTo>
                <a:lnTo>
                  <a:pt x="3906" y="20"/>
                </a:lnTo>
                <a:lnTo>
                  <a:pt x="3906" y="20"/>
                </a:lnTo>
                <a:lnTo>
                  <a:pt x="3906" y="20"/>
                </a:lnTo>
                <a:lnTo>
                  <a:pt x="3914" y="24"/>
                </a:lnTo>
                <a:lnTo>
                  <a:pt x="3918" y="28"/>
                </a:lnTo>
                <a:lnTo>
                  <a:pt x="3922" y="32"/>
                </a:lnTo>
                <a:lnTo>
                  <a:pt x="3924" y="40"/>
                </a:lnTo>
                <a:lnTo>
                  <a:pt x="3924" y="40"/>
                </a:lnTo>
                <a:lnTo>
                  <a:pt x="3924" y="40"/>
                </a:lnTo>
                <a:lnTo>
                  <a:pt x="3924" y="40"/>
                </a:lnTo>
                <a:lnTo>
                  <a:pt x="3926" y="40"/>
                </a:lnTo>
                <a:lnTo>
                  <a:pt x="3926" y="40"/>
                </a:lnTo>
                <a:lnTo>
                  <a:pt x="3926" y="32"/>
                </a:lnTo>
                <a:lnTo>
                  <a:pt x="3930" y="28"/>
                </a:lnTo>
                <a:lnTo>
                  <a:pt x="3936" y="22"/>
                </a:lnTo>
                <a:lnTo>
                  <a:pt x="3942" y="20"/>
                </a:lnTo>
                <a:close/>
                <a:moveTo>
                  <a:pt x="3888" y="20"/>
                </a:moveTo>
                <a:lnTo>
                  <a:pt x="3888" y="20"/>
                </a:lnTo>
                <a:lnTo>
                  <a:pt x="3888" y="20"/>
                </a:lnTo>
                <a:lnTo>
                  <a:pt x="3888" y="20"/>
                </a:lnTo>
                <a:lnTo>
                  <a:pt x="3888" y="18"/>
                </a:lnTo>
                <a:lnTo>
                  <a:pt x="3888" y="18"/>
                </a:lnTo>
                <a:lnTo>
                  <a:pt x="3880" y="16"/>
                </a:lnTo>
                <a:lnTo>
                  <a:pt x="3876" y="12"/>
                </a:lnTo>
                <a:lnTo>
                  <a:pt x="3872" y="6"/>
                </a:lnTo>
                <a:lnTo>
                  <a:pt x="3870" y="0"/>
                </a:lnTo>
                <a:lnTo>
                  <a:pt x="3870" y="0"/>
                </a:lnTo>
                <a:lnTo>
                  <a:pt x="3870" y="0"/>
                </a:lnTo>
                <a:lnTo>
                  <a:pt x="3870" y="0"/>
                </a:lnTo>
                <a:lnTo>
                  <a:pt x="3868" y="0"/>
                </a:lnTo>
                <a:lnTo>
                  <a:pt x="3868" y="0"/>
                </a:lnTo>
                <a:lnTo>
                  <a:pt x="3868" y="6"/>
                </a:lnTo>
                <a:lnTo>
                  <a:pt x="3864" y="12"/>
                </a:lnTo>
                <a:lnTo>
                  <a:pt x="3858" y="16"/>
                </a:lnTo>
                <a:lnTo>
                  <a:pt x="3852" y="18"/>
                </a:lnTo>
                <a:lnTo>
                  <a:pt x="3852" y="18"/>
                </a:lnTo>
                <a:lnTo>
                  <a:pt x="3850" y="20"/>
                </a:lnTo>
                <a:lnTo>
                  <a:pt x="3850" y="20"/>
                </a:lnTo>
                <a:lnTo>
                  <a:pt x="3852" y="20"/>
                </a:lnTo>
                <a:lnTo>
                  <a:pt x="3852" y="20"/>
                </a:lnTo>
                <a:lnTo>
                  <a:pt x="3858" y="24"/>
                </a:lnTo>
                <a:lnTo>
                  <a:pt x="3864" y="28"/>
                </a:lnTo>
                <a:lnTo>
                  <a:pt x="3868" y="32"/>
                </a:lnTo>
                <a:lnTo>
                  <a:pt x="3868" y="40"/>
                </a:lnTo>
                <a:lnTo>
                  <a:pt x="3868" y="40"/>
                </a:lnTo>
                <a:lnTo>
                  <a:pt x="3870" y="40"/>
                </a:lnTo>
                <a:lnTo>
                  <a:pt x="3870" y="40"/>
                </a:lnTo>
                <a:lnTo>
                  <a:pt x="3870" y="40"/>
                </a:lnTo>
                <a:lnTo>
                  <a:pt x="3870" y="40"/>
                </a:lnTo>
                <a:lnTo>
                  <a:pt x="3872" y="32"/>
                </a:lnTo>
                <a:lnTo>
                  <a:pt x="3876" y="28"/>
                </a:lnTo>
                <a:lnTo>
                  <a:pt x="3880" y="22"/>
                </a:lnTo>
                <a:lnTo>
                  <a:pt x="3888" y="20"/>
                </a:lnTo>
                <a:close/>
                <a:moveTo>
                  <a:pt x="3832" y="20"/>
                </a:moveTo>
                <a:lnTo>
                  <a:pt x="3832" y="20"/>
                </a:lnTo>
                <a:lnTo>
                  <a:pt x="3834" y="20"/>
                </a:lnTo>
                <a:lnTo>
                  <a:pt x="3834" y="20"/>
                </a:lnTo>
                <a:lnTo>
                  <a:pt x="3832" y="18"/>
                </a:lnTo>
                <a:lnTo>
                  <a:pt x="3832" y="18"/>
                </a:lnTo>
                <a:lnTo>
                  <a:pt x="3826" y="16"/>
                </a:lnTo>
                <a:lnTo>
                  <a:pt x="3820" y="12"/>
                </a:lnTo>
                <a:lnTo>
                  <a:pt x="3816" y="6"/>
                </a:lnTo>
                <a:lnTo>
                  <a:pt x="3816" y="0"/>
                </a:lnTo>
                <a:lnTo>
                  <a:pt x="3816" y="0"/>
                </a:lnTo>
                <a:lnTo>
                  <a:pt x="3814" y="0"/>
                </a:lnTo>
                <a:lnTo>
                  <a:pt x="3814" y="0"/>
                </a:lnTo>
                <a:lnTo>
                  <a:pt x="3814" y="0"/>
                </a:lnTo>
                <a:lnTo>
                  <a:pt x="3814" y="0"/>
                </a:lnTo>
                <a:lnTo>
                  <a:pt x="3812" y="6"/>
                </a:lnTo>
                <a:lnTo>
                  <a:pt x="3808" y="12"/>
                </a:lnTo>
                <a:lnTo>
                  <a:pt x="3804" y="16"/>
                </a:lnTo>
                <a:lnTo>
                  <a:pt x="3796" y="18"/>
                </a:lnTo>
                <a:lnTo>
                  <a:pt x="3796" y="18"/>
                </a:lnTo>
                <a:lnTo>
                  <a:pt x="3796" y="20"/>
                </a:lnTo>
                <a:lnTo>
                  <a:pt x="3796" y="20"/>
                </a:lnTo>
                <a:lnTo>
                  <a:pt x="3796" y="20"/>
                </a:lnTo>
                <a:lnTo>
                  <a:pt x="3796" y="20"/>
                </a:lnTo>
                <a:lnTo>
                  <a:pt x="3804" y="24"/>
                </a:lnTo>
                <a:lnTo>
                  <a:pt x="3808" y="28"/>
                </a:lnTo>
                <a:lnTo>
                  <a:pt x="3812" y="32"/>
                </a:lnTo>
                <a:lnTo>
                  <a:pt x="3814" y="40"/>
                </a:lnTo>
                <a:lnTo>
                  <a:pt x="3814" y="40"/>
                </a:lnTo>
                <a:lnTo>
                  <a:pt x="3814" y="40"/>
                </a:lnTo>
                <a:lnTo>
                  <a:pt x="3814" y="40"/>
                </a:lnTo>
                <a:lnTo>
                  <a:pt x="3816" y="40"/>
                </a:lnTo>
                <a:lnTo>
                  <a:pt x="3816" y="40"/>
                </a:lnTo>
                <a:lnTo>
                  <a:pt x="3816" y="32"/>
                </a:lnTo>
                <a:lnTo>
                  <a:pt x="3820" y="28"/>
                </a:lnTo>
                <a:lnTo>
                  <a:pt x="3826" y="22"/>
                </a:lnTo>
                <a:lnTo>
                  <a:pt x="3832" y="20"/>
                </a:lnTo>
                <a:close/>
                <a:moveTo>
                  <a:pt x="3778" y="20"/>
                </a:moveTo>
                <a:lnTo>
                  <a:pt x="3778" y="20"/>
                </a:lnTo>
                <a:lnTo>
                  <a:pt x="3778" y="20"/>
                </a:lnTo>
                <a:lnTo>
                  <a:pt x="3778" y="20"/>
                </a:lnTo>
                <a:lnTo>
                  <a:pt x="3778" y="18"/>
                </a:lnTo>
                <a:lnTo>
                  <a:pt x="3778" y="18"/>
                </a:lnTo>
                <a:lnTo>
                  <a:pt x="3770" y="16"/>
                </a:lnTo>
                <a:lnTo>
                  <a:pt x="3766" y="12"/>
                </a:lnTo>
                <a:lnTo>
                  <a:pt x="3762" y="6"/>
                </a:lnTo>
                <a:lnTo>
                  <a:pt x="3760" y="0"/>
                </a:lnTo>
                <a:lnTo>
                  <a:pt x="3760" y="0"/>
                </a:lnTo>
                <a:lnTo>
                  <a:pt x="3760" y="0"/>
                </a:lnTo>
                <a:lnTo>
                  <a:pt x="3760" y="0"/>
                </a:lnTo>
                <a:lnTo>
                  <a:pt x="3758" y="0"/>
                </a:lnTo>
                <a:lnTo>
                  <a:pt x="3758" y="0"/>
                </a:lnTo>
                <a:lnTo>
                  <a:pt x="3758" y="6"/>
                </a:lnTo>
                <a:lnTo>
                  <a:pt x="3754" y="12"/>
                </a:lnTo>
                <a:lnTo>
                  <a:pt x="3748" y="16"/>
                </a:lnTo>
                <a:lnTo>
                  <a:pt x="3742" y="18"/>
                </a:lnTo>
                <a:lnTo>
                  <a:pt x="3742" y="18"/>
                </a:lnTo>
                <a:lnTo>
                  <a:pt x="3740" y="20"/>
                </a:lnTo>
                <a:lnTo>
                  <a:pt x="3740" y="20"/>
                </a:lnTo>
                <a:lnTo>
                  <a:pt x="3742" y="20"/>
                </a:lnTo>
                <a:lnTo>
                  <a:pt x="3742" y="20"/>
                </a:lnTo>
                <a:lnTo>
                  <a:pt x="3748" y="24"/>
                </a:lnTo>
                <a:lnTo>
                  <a:pt x="3754" y="28"/>
                </a:lnTo>
                <a:lnTo>
                  <a:pt x="3758" y="32"/>
                </a:lnTo>
                <a:lnTo>
                  <a:pt x="3758" y="40"/>
                </a:lnTo>
                <a:lnTo>
                  <a:pt x="3758" y="40"/>
                </a:lnTo>
                <a:lnTo>
                  <a:pt x="3760" y="40"/>
                </a:lnTo>
                <a:lnTo>
                  <a:pt x="3760" y="40"/>
                </a:lnTo>
                <a:lnTo>
                  <a:pt x="3760" y="40"/>
                </a:lnTo>
                <a:lnTo>
                  <a:pt x="3760" y="40"/>
                </a:lnTo>
                <a:lnTo>
                  <a:pt x="3762" y="32"/>
                </a:lnTo>
                <a:lnTo>
                  <a:pt x="3766" y="28"/>
                </a:lnTo>
                <a:lnTo>
                  <a:pt x="3770" y="22"/>
                </a:lnTo>
                <a:lnTo>
                  <a:pt x="3778" y="20"/>
                </a:lnTo>
                <a:close/>
                <a:moveTo>
                  <a:pt x="3722" y="20"/>
                </a:moveTo>
                <a:lnTo>
                  <a:pt x="3722" y="20"/>
                </a:lnTo>
                <a:lnTo>
                  <a:pt x="3724" y="20"/>
                </a:lnTo>
                <a:lnTo>
                  <a:pt x="3724" y="20"/>
                </a:lnTo>
                <a:lnTo>
                  <a:pt x="3722" y="18"/>
                </a:lnTo>
                <a:lnTo>
                  <a:pt x="3722" y="18"/>
                </a:lnTo>
                <a:lnTo>
                  <a:pt x="3716" y="16"/>
                </a:lnTo>
                <a:lnTo>
                  <a:pt x="3710" y="12"/>
                </a:lnTo>
                <a:lnTo>
                  <a:pt x="3706" y="6"/>
                </a:lnTo>
                <a:lnTo>
                  <a:pt x="3706" y="0"/>
                </a:lnTo>
                <a:lnTo>
                  <a:pt x="3706" y="0"/>
                </a:lnTo>
                <a:lnTo>
                  <a:pt x="3704" y="0"/>
                </a:lnTo>
                <a:lnTo>
                  <a:pt x="3704" y="0"/>
                </a:lnTo>
                <a:lnTo>
                  <a:pt x="3704" y="0"/>
                </a:lnTo>
                <a:lnTo>
                  <a:pt x="3704" y="0"/>
                </a:lnTo>
                <a:lnTo>
                  <a:pt x="3702" y="6"/>
                </a:lnTo>
                <a:lnTo>
                  <a:pt x="3698" y="12"/>
                </a:lnTo>
                <a:lnTo>
                  <a:pt x="3694" y="16"/>
                </a:lnTo>
                <a:lnTo>
                  <a:pt x="3686" y="18"/>
                </a:lnTo>
                <a:lnTo>
                  <a:pt x="3686" y="18"/>
                </a:lnTo>
                <a:lnTo>
                  <a:pt x="3686" y="20"/>
                </a:lnTo>
                <a:lnTo>
                  <a:pt x="3686" y="20"/>
                </a:lnTo>
                <a:lnTo>
                  <a:pt x="3686" y="20"/>
                </a:lnTo>
                <a:lnTo>
                  <a:pt x="3686" y="20"/>
                </a:lnTo>
                <a:lnTo>
                  <a:pt x="3694" y="24"/>
                </a:lnTo>
                <a:lnTo>
                  <a:pt x="3698" y="28"/>
                </a:lnTo>
                <a:lnTo>
                  <a:pt x="3702" y="32"/>
                </a:lnTo>
                <a:lnTo>
                  <a:pt x="3704" y="40"/>
                </a:lnTo>
                <a:lnTo>
                  <a:pt x="3704" y="40"/>
                </a:lnTo>
                <a:lnTo>
                  <a:pt x="3704" y="40"/>
                </a:lnTo>
                <a:lnTo>
                  <a:pt x="3704" y="40"/>
                </a:lnTo>
                <a:lnTo>
                  <a:pt x="3706" y="40"/>
                </a:lnTo>
                <a:lnTo>
                  <a:pt x="3706" y="40"/>
                </a:lnTo>
                <a:lnTo>
                  <a:pt x="3706" y="32"/>
                </a:lnTo>
                <a:lnTo>
                  <a:pt x="3710" y="28"/>
                </a:lnTo>
                <a:lnTo>
                  <a:pt x="3716" y="22"/>
                </a:lnTo>
                <a:lnTo>
                  <a:pt x="3722" y="20"/>
                </a:lnTo>
                <a:close/>
                <a:moveTo>
                  <a:pt x="3668" y="20"/>
                </a:moveTo>
                <a:lnTo>
                  <a:pt x="3668" y="20"/>
                </a:lnTo>
                <a:lnTo>
                  <a:pt x="3668" y="20"/>
                </a:lnTo>
                <a:lnTo>
                  <a:pt x="3668" y="20"/>
                </a:lnTo>
                <a:lnTo>
                  <a:pt x="3668" y="18"/>
                </a:lnTo>
                <a:lnTo>
                  <a:pt x="3668" y="18"/>
                </a:lnTo>
                <a:lnTo>
                  <a:pt x="3660" y="16"/>
                </a:lnTo>
                <a:lnTo>
                  <a:pt x="3656" y="12"/>
                </a:lnTo>
                <a:lnTo>
                  <a:pt x="3652" y="6"/>
                </a:lnTo>
                <a:lnTo>
                  <a:pt x="3650" y="0"/>
                </a:lnTo>
                <a:lnTo>
                  <a:pt x="3650" y="0"/>
                </a:lnTo>
                <a:lnTo>
                  <a:pt x="3650" y="0"/>
                </a:lnTo>
                <a:lnTo>
                  <a:pt x="3650" y="0"/>
                </a:lnTo>
                <a:lnTo>
                  <a:pt x="3648" y="0"/>
                </a:lnTo>
                <a:lnTo>
                  <a:pt x="3648" y="0"/>
                </a:lnTo>
                <a:lnTo>
                  <a:pt x="3648" y="6"/>
                </a:lnTo>
                <a:lnTo>
                  <a:pt x="3644" y="12"/>
                </a:lnTo>
                <a:lnTo>
                  <a:pt x="3638" y="16"/>
                </a:lnTo>
                <a:lnTo>
                  <a:pt x="3632" y="18"/>
                </a:lnTo>
                <a:lnTo>
                  <a:pt x="3632" y="18"/>
                </a:lnTo>
                <a:lnTo>
                  <a:pt x="3630" y="20"/>
                </a:lnTo>
                <a:lnTo>
                  <a:pt x="3630" y="20"/>
                </a:lnTo>
                <a:lnTo>
                  <a:pt x="3632" y="20"/>
                </a:lnTo>
                <a:lnTo>
                  <a:pt x="3632" y="20"/>
                </a:lnTo>
                <a:lnTo>
                  <a:pt x="3638" y="24"/>
                </a:lnTo>
                <a:lnTo>
                  <a:pt x="3644" y="28"/>
                </a:lnTo>
                <a:lnTo>
                  <a:pt x="3648" y="32"/>
                </a:lnTo>
                <a:lnTo>
                  <a:pt x="3648" y="40"/>
                </a:lnTo>
                <a:lnTo>
                  <a:pt x="3648" y="40"/>
                </a:lnTo>
                <a:lnTo>
                  <a:pt x="3650" y="40"/>
                </a:lnTo>
                <a:lnTo>
                  <a:pt x="3650" y="40"/>
                </a:lnTo>
                <a:lnTo>
                  <a:pt x="3650" y="40"/>
                </a:lnTo>
                <a:lnTo>
                  <a:pt x="3650" y="40"/>
                </a:lnTo>
                <a:lnTo>
                  <a:pt x="3652" y="32"/>
                </a:lnTo>
                <a:lnTo>
                  <a:pt x="3656" y="28"/>
                </a:lnTo>
                <a:lnTo>
                  <a:pt x="3660" y="22"/>
                </a:lnTo>
                <a:lnTo>
                  <a:pt x="3668" y="20"/>
                </a:lnTo>
                <a:close/>
                <a:moveTo>
                  <a:pt x="3612" y="20"/>
                </a:moveTo>
                <a:lnTo>
                  <a:pt x="3612" y="20"/>
                </a:lnTo>
                <a:lnTo>
                  <a:pt x="3614" y="20"/>
                </a:lnTo>
                <a:lnTo>
                  <a:pt x="3614" y="20"/>
                </a:lnTo>
                <a:lnTo>
                  <a:pt x="3612" y="18"/>
                </a:lnTo>
                <a:lnTo>
                  <a:pt x="3612" y="18"/>
                </a:lnTo>
                <a:lnTo>
                  <a:pt x="3606" y="16"/>
                </a:lnTo>
                <a:lnTo>
                  <a:pt x="3600" y="12"/>
                </a:lnTo>
                <a:lnTo>
                  <a:pt x="3596" y="6"/>
                </a:lnTo>
                <a:lnTo>
                  <a:pt x="3596" y="0"/>
                </a:lnTo>
                <a:lnTo>
                  <a:pt x="3596" y="0"/>
                </a:lnTo>
                <a:lnTo>
                  <a:pt x="3594" y="0"/>
                </a:lnTo>
                <a:lnTo>
                  <a:pt x="3594" y="0"/>
                </a:lnTo>
                <a:lnTo>
                  <a:pt x="3594" y="0"/>
                </a:lnTo>
                <a:lnTo>
                  <a:pt x="3594" y="0"/>
                </a:lnTo>
                <a:lnTo>
                  <a:pt x="3592" y="6"/>
                </a:lnTo>
                <a:lnTo>
                  <a:pt x="3588" y="12"/>
                </a:lnTo>
                <a:lnTo>
                  <a:pt x="3582" y="16"/>
                </a:lnTo>
                <a:lnTo>
                  <a:pt x="3576" y="18"/>
                </a:lnTo>
                <a:lnTo>
                  <a:pt x="3576" y="18"/>
                </a:lnTo>
                <a:lnTo>
                  <a:pt x="3576" y="20"/>
                </a:lnTo>
                <a:lnTo>
                  <a:pt x="3576" y="20"/>
                </a:lnTo>
                <a:lnTo>
                  <a:pt x="3576" y="20"/>
                </a:lnTo>
                <a:lnTo>
                  <a:pt x="3576" y="20"/>
                </a:lnTo>
                <a:lnTo>
                  <a:pt x="3582" y="24"/>
                </a:lnTo>
                <a:lnTo>
                  <a:pt x="3588" y="28"/>
                </a:lnTo>
                <a:lnTo>
                  <a:pt x="3592" y="32"/>
                </a:lnTo>
                <a:lnTo>
                  <a:pt x="3594" y="40"/>
                </a:lnTo>
                <a:lnTo>
                  <a:pt x="3594" y="40"/>
                </a:lnTo>
                <a:lnTo>
                  <a:pt x="3594" y="40"/>
                </a:lnTo>
                <a:lnTo>
                  <a:pt x="3594" y="40"/>
                </a:lnTo>
                <a:lnTo>
                  <a:pt x="3596" y="40"/>
                </a:lnTo>
                <a:lnTo>
                  <a:pt x="3596" y="40"/>
                </a:lnTo>
                <a:lnTo>
                  <a:pt x="3596" y="32"/>
                </a:lnTo>
                <a:lnTo>
                  <a:pt x="3600" y="28"/>
                </a:lnTo>
                <a:lnTo>
                  <a:pt x="3606" y="22"/>
                </a:lnTo>
                <a:lnTo>
                  <a:pt x="3612" y="20"/>
                </a:lnTo>
                <a:close/>
                <a:moveTo>
                  <a:pt x="3558" y="20"/>
                </a:moveTo>
                <a:lnTo>
                  <a:pt x="3558" y="20"/>
                </a:lnTo>
                <a:lnTo>
                  <a:pt x="3558" y="20"/>
                </a:lnTo>
                <a:lnTo>
                  <a:pt x="3558" y="20"/>
                </a:lnTo>
                <a:lnTo>
                  <a:pt x="3558" y="18"/>
                </a:lnTo>
                <a:lnTo>
                  <a:pt x="3558" y="18"/>
                </a:lnTo>
                <a:lnTo>
                  <a:pt x="3550" y="16"/>
                </a:lnTo>
                <a:lnTo>
                  <a:pt x="3546" y="12"/>
                </a:lnTo>
                <a:lnTo>
                  <a:pt x="3542" y="6"/>
                </a:lnTo>
                <a:lnTo>
                  <a:pt x="3540" y="0"/>
                </a:lnTo>
                <a:lnTo>
                  <a:pt x="3540" y="0"/>
                </a:lnTo>
                <a:lnTo>
                  <a:pt x="3540" y="0"/>
                </a:lnTo>
                <a:lnTo>
                  <a:pt x="3540" y="0"/>
                </a:lnTo>
                <a:lnTo>
                  <a:pt x="3538" y="0"/>
                </a:lnTo>
                <a:lnTo>
                  <a:pt x="3538" y="0"/>
                </a:lnTo>
                <a:lnTo>
                  <a:pt x="3536" y="6"/>
                </a:lnTo>
                <a:lnTo>
                  <a:pt x="3534" y="12"/>
                </a:lnTo>
                <a:lnTo>
                  <a:pt x="3528" y="16"/>
                </a:lnTo>
                <a:lnTo>
                  <a:pt x="3522" y="18"/>
                </a:lnTo>
                <a:lnTo>
                  <a:pt x="3522" y="18"/>
                </a:lnTo>
                <a:lnTo>
                  <a:pt x="3520" y="20"/>
                </a:lnTo>
                <a:lnTo>
                  <a:pt x="3520" y="20"/>
                </a:lnTo>
                <a:lnTo>
                  <a:pt x="3522" y="20"/>
                </a:lnTo>
                <a:lnTo>
                  <a:pt x="3522" y="20"/>
                </a:lnTo>
                <a:lnTo>
                  <a:pt x="3528" y="24"/>
                </a:lnTo>
                <a:lnTo>
                  <a:pt x="3534" y="28"/>
                </a:lnTo>
                <a:lnTo>
                  <a:pt x="3538" y="32"/>
                </a:lnTo>
                <a:lnTo>
                  <a:pt x="3538" y="40"/>
                </a:lnTo>
                <a:lnTo>
                  <a:pt x="3538" y="40"/>
                </a:lnTo>
                <a:lnTo>
                  <a:pt x="3540" y="40"/>
                </a:lnTo>
                <a:lnTo>
                  <a:pt x="3540" y="40"/>
                </a:lnTo>
                <a:lnTo>
                  <a:pt x="3540" y="40"/>
                </a:lnTo>
                <a:lnTo>
                  <a:pt x="3540" y="40"/>
                </a:lnTo>
                <a:lnTo>
                  <a:pt x="3542" y="32"/>
                </a:lnTo>
                <a:lnTo>
                  <a:pt x="3546" y="28"/>
                </a:lnTo>
                <a:lnTo>
                  <a:pt x="3550" y="22"/>
                </a:lnTo>
                <a:lnTo>
                  <a:pt x="3558" y="20"/>
                </a:lnTo>
                <a:close/>
                <a:moveTo>
                  <a:pt x="3502" y="20"/>
                </a:moveTo>
                <a:lnTo>
                  <a:pt x="3502" y="20"/>
                </a:lnTo>
                <a:lnTo>
                  <a:pt x="3504" y="20"/>
                </a:lnTo>
                <a:lnTo>
                  <a:pt x="3504" y="20"/>
                </a:lnTo>
                <a:lnTo>
                  <a:pt x="3502" y="18"/>
                </a:lnTo>
                <a:lnTo>
                  <a:pt x="3502" y="18"/>
                </a:lnTo>
                <a:lnTo>
                  <a:pt x="3496" y="16"/>
                </a:lnTo>
                <a:lnTo>
                  <a:pt x="3490" y="12"/>
                </a:lnTo>
                <a:lnTo>
                  <a:pt x="3486" y="6"/>
                </a:lnTo>
                <a:lnTo>
                  <a:pt x="3486" y="0"/>
                </a:lnTo>
                <a:lnTo>
                  <a:pt x="3486" y="0"/>
                </a:lnTo>
                <a:lnTo>
                  <a:pt x="3484" y="0"/>
                </a:lnTo>
                <a:lnTo>
                  <a:pt x="3484" y="0"/>
                </a:lnTo>
                <a:lnTo>
                  <a:pt x="3484" y="0"/>
                </a:lnTo>
                <a:lnTo>
                  <a:pt x="3484" y="0"/>
                </a:lnTo>
                <a:lnTo>
                  <a:pt x="3482" y="6"/>
                </a:lnTo>
                <a:lnTo>
                  <a:pt x="3478" y="12"/>
                </a:lnTo>
                <a:lnTo>
                  <a:pt x="3472" y="16"/>
                </a:lnTo>
                <a:lnTo>
                  <a:pt x="3466" y="18"/>
                </a:lnTo>
                <a:lnTo>
                  <a:pt x="3466" y="18"/>
                </a:lnTo>
                <a:lnTo>
                  <a:pt x="3466" y="20"/>
                </a:lnTo>
                <a:lnTo>
                  <a:pt x="3466" y="20"/>
                </a:lnTo>
                <a:lnTo>
                  <a:pt x="3466" y="20"/>
                </a:lnTo>
                <a:lnTo>
                  <a:pt x="3466" y="20"/>
                </a:lnTo>
                <a:lnTo>
                  <a:pt x="3472" y="24"/>
                </a:lnTo>
                <a:lnTo>
                  <a:pt x="3478" y="28"/>
                </a:lnTo>
                <a:lnTo>
                  <a:pt x="3482" y="32"/>
                </a:lnTo>
                <a:lnTo>
                  <a:pt x="3484" y="40"/>
                </a:lnTo>
                <a:lnTo>
                  <a:pt x="3484" y="40"/>
                </a:lnTo>
                <a:lnTo>
                  <a:pt x="3484" y="40"/>
                </a:lnTo>
                <a:lnTo>
                  <a:pt x="3484" y="40"/>
                </a:lnTo>
                <a:lnTo>
                  <a:pt x="3486" y="40"/>
                </a:lnTo>
                <a:lnTo>
                  <a:pt x="3486" y="40"/>
                </a:lnTo>
                <a:lnTo>
                  <a:pt x="3486" y="32"/>
                </a:lnTo>
                <a:lnTo>
                  <a:pt x="3490" y="28"/>
                </a:lnTo>
                <a:lnTo>
                  <a:pt x="3496" y="22"/>
                </a:lnTo>
                <a:lnTo>
                  <a:pt x="3502" y="20"/>
                </a:lnTo>
                <a:close/>
                <a:moveTo>
                  <a:pt x="3448" y="20"/>
                </a:moveTo>
                <a:lnTo>
                  <a:pt x="3448" y="20"/>
                </a:lnTo>
                <a:lnTo>
                  <a:pt x="3448" y="20"/>
                </a:lnTo>
                <a:lnTo>
                  <a:pt x="3448" y="20"/>
                </a:lnTo>
                <a:lnTo>
                  <a:pt x="3448" y="18"/>
                </a:lnTo>
                <a:lnTo>
                  <a:pt x="3448" y="18"/>
                </a:lnTo>
                <a:lnTo>
                  <a:pt x="3440" y="16"/>
                </a:lnTo>
                <a:lnTo>
                  <a:pt x="3436" y="12"/>
                </a:lnTo>
                <a:lnTo>
                  <a:pt x="3432" y="6"/>
                </a:lnTo>
                <a:lnTo>
                  <a:pt x="3430" y="0"/>
                </a:lnTo>
                <a:lnTo>
                  <a:pt x="3430" y="0"/>
                </a:lnTo>
                <a:lnTo>
                  <a:pt x="3430" y="0"/>
                </a:lnTo>
                <a:lnTo>
                  <a:pt x="3430" y="0"/>
                </a:lnTo>
                <a:lnTo>
                  <a:pt x="3428" y="0"/>
                </a:lnTo>
                <a:lnTo>
                  <a:pt x="3428" y="0"/>
                </a:lnTo>
                <a:lnTo>
                  <a:pt x="3426" y="6"/>
                </a:lnTo>
                <a:lnTo>
                  <a:pt x="3424" y="12"/>
                </a:lnTo>
                <a:lnTo>
                  <a:pt x="3418" y="16"/>
                </a:lnTo>
                <a:lnTo>
                  <a:pt x="3412" y="18"/>
                </a:lnTo>
                <a:lnTo>
                  <a:pt x="3412" y="18"/>
                </a:lnTo>
                <a:lnTo>
                  <a:pt x="3410" y="20"/>
                </a:lnTo>
                <a:lnTo>
                  <a:pt x="3410" y="20"/>
                </a:lnTo>
                <a:lnTo>
                  <a:pt x="3412" y="20"/>
                </a:lnTo>
                <a:lnTo>
                  <a:pt x="3412" y="20"/>
                </a:lnTo>
                <a:lnTo>
                  <a:pt x="3418" y="24"/>
                </a:lnTo>
                <a:lnTo>
                  <a:pt x="3424" y="28"/>
                </a:lnTo>
                <a:lnTo>
                  <a:pt x="3428" y="32"/>
                </a:lnTo>
                <a:lnTo>
                  <a:pt x="3428" y="40"/>
                </a:lnTo>
                <a:lnTo>
                  <a:pt x="3428" y="40"/>
                </a:lnTo>
                <a:lnTo>
                  <a:pt x="3430" y="40"/>
                </a:lnTo>
                <a:lnTo>
                  <a:pt x="3430" y="40"/>
                </a:lnTo>
                <a:lnTo>
                  <a:pt x="3430" y="40"/>
                </a:lnTo>
                <a:lnTo>
                  <a:pt x="3430" y="40"/>
                </a:lnTo>
                <a:lnTo>
                  <a:pt x="3432" y="32"/>
                </a:lnTo>
                <a:lnTo>
                  <a:pt x="3436" y="28"/>
                </a:lnTo>
                <a:lnTo>
                  <a:pt x="3440" y="22"/>
                </a:lnTo>
                <a:lnTo>
                  <a:pt x="3448" y="20"/>
                </a:lnTo>
                <a:close/>
                <a:moveTo>
                  <a:pt x="3392" y="20"/>
                </a:moveTo>
                <a:lnTo>
                  <a:pt x="3392" y="20"/>
                </a:lnTo>
                <a:lnTo>
                  <a:pt x="3394" y="20"/>
                </a:lnTo>
                <a:lnTo>
                  <a:pt x="3394" y="20"/>
                </a:lnTo>
                <a:lnTo>
                  <a:pt x="3392" y="18"/>
                </a:lnTo>
                <a:lnTo>
                  <a:pt x="3392" y="18"/>
                </a:lnTo>
                <a:lnTo>
                  <a:pt x="3386" y="16"/>
                </a:lnTo>
                <a:lnTo>
                  <a:pt x="3380" y="12"/>
                </a:lnTo>
                <a:lnTo>
                  <a:pt x="3376" y="6"/>
                </a:lnTo>
                <a:lnTo>
                  <a:pt x="3376" y="0"/>
                </a:lnTo>
                <a:lnTo>
                  <a:pt x="3376" y="0"/>
                </a:lnTo>
                <a:lnTo>
                  <a:pt x="3374" y="0"/>
                </a:lnTo>
                <a:lnTo>
                  <a:pt x="3374" y="0"/>
                </a:lnTo>
                <a:lnTo>
                  <a:pt x="3374" y="0"/>
                </a:lnTo>
                <a:lnTo>
                  <a:pt x="3374" y="0"/>
                </a:lnTo>
                <a:lnTo>
                  <a:pt x="3372" y="6"/>
                </a:lnTo>
                <a:lnTo>
                  <a:pt x="3368" y="12"/>
                </a:lnTo>
                <a:lnTo>
                  <a:pt x="3362" y="16"/>
                </a:lnTo>
                <a:lnTo>
                  <a:pt x="3356" y="18"/>
                </a:lnTo>
                <a:lnTo>
                  <a:pt x="3356" y="18"/>
                </a:lnTo>
                <a:lnTo>
                  <a:pt x="3356" y="20"/>
                </a:lnTo>
                <a:lnTo>
                  <a:pt x="3356" y="20"/>
                </a:lnTo>
                <a:lnTo>
                  <a:pt x="3356" y="20"/>
                </a:lnTo>
                <a:lnTo>
                  <a:pt x="3356" y="20"/>
                </a:lnTo>
                <a:lnTo>
                  <a:pt x="3362" y="24"/>
                </a:lnTo>
                <a:lnTo>
                  <a:pt x="3368" y="28"/>
                </a:lnTo>
                <a:lnTo>
                  <a:pt x="3372" y="32"/>
                </a:lnTo>
                <a:lnTo>
                  <a:pt x="3374" y="40"/>
                </a:lnTo>
                <a:lnTo>
                  <a:pt x="3374" y="40"/>
                </a:lnTo>
                <a:lnTo>
                  <a:pt x="3374" y="40"/>
                </a:lnTo>
                <a:lnTo>
                  <a:pt x="3374" y="40"/>
                </a:lnTo>
                <a:lnTo>
                  <a:pt x="3376" y="40"/>
                </a:lnTo>
                <a:lnTo>
                  <a:pt x="3376" y="40"/>
                </a:lnTo>
                <a:lnTo>
                  <a:pt x="3376" y="32"/>
                </a:lnTo>
                <a:lnTo>
                  <a:pt x="3380" y="28"/>
                </a:lnTo>
                <a:lnTo>
                  <a:pt x="3386" y="22"/>
                </a:lnTo>
                <a:lnTo>
                  <a:pt x="3392" y="20"/>
                </a:lnTo>
                <a:close/>
                <a:moveTo>
                  <a:pt x="3338" y="20"/>
                </a:moveTo>
                <a:lnTo>
                  <a:pt x="3338" y="20"/>
                </a:lnTo>
                <a:lnTo>
                  <a:pt x="3338" y="20"/>
                </a:lnTo>
                <a:lnTo>
                  <a:pt x="3338" y="20"/>
                </a:lnTo>
                <a:lnTo>
                  <a:pt x="3338" y="18"/>
                </a:lnTo>
                <a:lnTo>
                  <a:pt x="3338" y="18"/>
                </a:lnTo>
                <a:lnTo>
                  <a:pt x="3330" y="16"/>
                </a:lnTo>
                <a:lnTo>
                  <a:pt x="3326" y="12"/>
                </a:lnTo>
                <a:lnTo>
                  <a:pt x="3322" y="6"/>
                </a:lnTo>
                <a:lnTo>
                  <a:pt x="3320" y="0"/>
                </a:lnTo>
                <a:lnTo>
                  <a:pt x="3320" y="0"/>
                </a:lnTo>
                <a:lnTo>
                  <a:pt x="3320" y="0"/>
                </a:lnTo>
                <a:lnTo>
                  <a:pt x="3320" y="0"/>
                </a:lnTo>
                <a:lnTo>
                  <a:pt x="3318" y="0"/>
                </a:lnTo>
                <a:lnTo>
                  <a:pt x="3318" y="0"/>
                </a:lnTo>
                <a:lnTo>
                  <a:pt x="3316" y="6"/>
                </a:lnTo>
                <a:lnTo>
                  <a:pt x="3314" y="12"/>
                </a:lnTo>
                <a:lnTo>
                  <a:pt x="3308" y="16"/>
                </a:lnTo>
                <a:lnTo>
                  <a:pt x="3302" y="18"/>
                </a:lnTo>
                <a:lnTo>
                  <a:pt x="3302" y="18"/>
                </a:lnTo>
                <a:lnTo>
                  <a:pt x="3300" y="20"/>
                </a:lnTo>
                <a:lnTo>
                  <a:pt x="3300" y="20"/>
                </a:lnTo>
                <a:lnTo>
                  <a:pt x="3302" y="20"/>
                </a:lnTo>
                <a:lnTo>
                  <a:pt x="3302" y="20"/>
                </a:lnTo>
                <a:lnTo>
                  <a:pt x="3308" y="24"/>
                </a:lnTo>
                <a:lnTo>
                  <a:pt x="3314" y="28"/>
                </a:lnTo>
                <a:lnTo>
                  <a:pt x="3316" y="32"/>
                </a:lnTo>
                <a:lnTo>
                  <a:pt x="3318" y="40"/>
                </a:lnTo>
                <a:lnTo>
                  <a:pt x="3318" y="40"/>
                </a:lnTo>
                <a:lnTo>
                  <a:pt x="3320" y="40"/>
                </a:lnTo>
                <a:lnTo>
                  <a:pt x="3320" y="40"/>
                </a:lnTo>
                <a:lnTo>
                  <a:pt x="3320" y="40"/>
                </a:lnTo>
                <a:lnTo>
                  <a:pt x="3320" y="40"/>
                </a:lnTo>
                <a:lnTo>
                  <a:pt x="3322" y="32"/>
                </a:lnTo>
                <a:lnTo>
                  <a:pt x="3326" y="28"/>
                </a:lnTo>
                <a:lnTo>
                  <a:pt x="3330" y="22"/>
                </a:lnTo>
                <a:lnTo>
                  <a:pt x="3338" y="20"/>
                </a:lnTo>
                <a:close/>
                <a:moveTo>
                  <a:pt x="3282" y="20"/>
                </a:moveTo>
                <a:lnTo>
                  <a:pt x="3282" y="20"/>
                </a:lnTo>
                <a:lnTo>
                  <a:pt x="3282" y="20"/>
                </a:lnTo>
                <a:lnTo>
                  <a:pt x="3282" y="20"/>
                </a:lnTo>
                <a:lnTo>
                  <a:pt x="3282" y="18"/>
                </a:lnTo>
                <a:lnTo>
                  <a:pt x="3282" y="18"/>
                </a:lnTo>
                <a:lnTo>
                  <a:pt x="3276" y="16"/>
                </a:lnTo>
                <a:lnTo>
                  <a:pt x="3270" y="12"/>
                </a:lnTo>
                <a:lnTo>
                  <a:pt x="3266" y="6"/>
                </a:lnTo>
                <a:lnTo>
                  <a:pt x="3266" y="0"/>
                </a:lnTo>
                <a:lnTo>
                  <a:pt x="3266" y="0"/>
                </a:lnTo>
                <a:lnTo>
                  <a:pt x="3264" y="0"/>
                </a:lnTo>
                <a:lnTo>
                  <a:pt x="3264" y="0"/>
                </a:lnTo>
                <a:lnTo>
                  <a:pt x="3264" y="0"/>
                </a:lnTo>
                <a:lnTo>
                  <a:pt x="3264" y="0"/>
                </a:lnTo>
                <a:lnTo>
                  <a:pt x="3262" y="6"/>
                </a:lnTo>
                <a:lnTo>
                  <a:pt x="3258" y="12"/>
                </a:lnTo>
                <a:lnTo>
                  <a:pt x="3252" y="16"/>
                </a:lnTo>
                <a:lnTo>
                  <a:pt x="3246" y="18"/>
                </a:lnTo>
                <a:lnTo>
                  <a:pt x="3246" y="18"/>
                </a:lnTo>
                <a:lnTo>
                  <a:pt x="3246" y="20"/>
                </a:lnTo>
                <a:lnTo>
                  <a:pt x="3246" y="20"/>
                </a:lnTo>
                <a:lnTo>
                  <a:pt x="3246" y="20"/>
                </a:lnTo>
                <a:lnTo>
                  <a:pt x="3246" y="20"/>
                </a:lnTo>
                <a:lnTo>
                  <a:pt x="3252" y="24"/>
                </a:lnTo>
                <a:lnTo>
                  <a:pt x="3258" y="28"/>
                </a:lnTo>
                <a:lnTo>
                  <a:pt x="3262" y="32"/>
                </a:lnTo>
                <a:lnTo>
                  <a:pt x="3264" y="40"/>
                </a:lnTo>
                <a:lnTo>
                  <a:pt x="3264" y="40"/>
                </a:lnTo>
                <a:lnTo>
                  <a:pt x="3264" y="40"/>
                </a:lnTo>
                <a:lnTo>
                  <a:pt x="3264" y="40"/>
                </a:lnTo>
                <a:lnTo>
                  <a:pt x="3266" y="40"/>
                </a:lnTo>
                <a:lnTo>
                  <a:pt x="3266" y="40"/>
                </a:lnTo>
                <a:lnTo>
                  <a:pt x="3266" y="32"/>
                </a:lnTo>
                <a:lnTo>
                  <a:pt x="3270" y="28"/>
                </a:lnTo>
                <a:lnTo>
                  <a:pt x="3276" y="22"/>
                </a:lnTo>
                <a:lnTo>
                  <a:pt x="3282" y="20"/>
                </a:lnTo>
                <a:close/>
                <a:moveTo>
                  <a:pt x="3228" y="20"/>
                </a:moveTo>
                <a:lnTo>
                  <a:pt x="3228" y="20"/>
                </a:lnTo>
                <a:lnTo>
                  <a:pt x="3228" y="20"/>
                </a:lnTo>
                <a:lnTo>
                  <a:pt x="3228" y="20"/>
                </a:lnTo>
                <a:lnTo>
                  <a:pt x="3228" y="18"/>
                </a:lnTo>
                <a:lnTo>
                  <a:pt x="3228" y="18"/>
                </a:lnTo>
                <a:lnTo>
                  <a:pt x="3220" y="16"/>
                </a:lnTo>
                <a:lnTo>
                  <a:pt x="3216" y="12"/>
                </a:lnTo>
                <a:lnTo>
                  <a:pt x="3212" y="6"/>
                </a:lnTo>
                <a:lnTo>
                  <a:pt x="3210" y="0"/>
                </a:lnTo>
                <a:lnTo>
                  <a:pt x="3210" y="0"/>
                </a:lnTo>
                <a:lnTo>
                  <a:pt x="3210" y="0"/>
                </a:lnTo>
                <a:lnTo>
                  <a:pt x="3210" y="0"/>
                </a:lnTo>
                <a:lnTo>
                  <a:pt x="3208" y="0"/>
                </a:lnTo>
                <a:lnTo>
                  <a:pt x="3208" y="0"/>
                </a:lnTo>
                <a:lnTo>
                  <a:pt x="3206" y="6"/>
                </a:lnTo>
                <a:lnTo>
                  <a:pt x="3204" y="12"/>
                </a:lnTo>
                <a:lnTo>
                  <a:pt x="3198" y="16"/>
                </a:lnTo>
                <a:lnTo>
                  <a:pt x="3192" y="18"/>
                </a:lnTo>
                <a:lnTo>
                  <a:pt x="3192" y="18"/>
                </a:lnTo>
                <a:lnTo>
                  <a:pt x="3190" y="20"/>
                </a:lnTo>
                <a:lnTo>
                  <a:pt x="3190" y="20"/>
                </a:lnTo>
                <a:lnTo>
                  <a:pt x="3192" y="20"/>
                </a:lnTo>
                <a:lnTo>
                  <a:pt x="3192" y="20"/>
                </a:lnTo>
                <a:lnTo>
                  <a:pt x="3198" y="24"/>
                </a:lnTo>
                <a:lnTo>
                  <a:pt x="3204" y="28"/>
                </a:lnTo>
                <a:lnTo>
                  <a:pt x="3206" y="32"/>
                </a:lnTo>
                <a:lnTo>
                  <a:pt x="3208" y="40"/>
                </a:lnTo>
                <a:lnTo>
                  <a:pt x="3208" y="40"/>
                </a:lnTo>
                <a:lnTo>
                  <a:pt x="3210" y="40"/>
                </a:lnTo>
                <a:lnTo>
                  <a:pt x="3210" y="40"/>
                </a:lnTo>
                <a:lnTo>
                  <a:pt x="3210" y="40"/>
                </a:lnTo>
                <a:lnTo>
                  <a:pt x="3210" y="40"/>
                </a:lnTo>
                <a:lnTo>
                  <a:pt x="3212" y="32"/>
                </a:lnTo>
                <a:lnTo>
                  <a:pt x="3216" y="28"/>
                </a:lnTo>
                <a:lnTo>
                  <a:pt x="3220" y="22"/>
                </a:lnTo>
                <a:lnTo>
                  <a:pt x="3228" y="20"/>
                </a:lnTo>
                <a:close/>
                <a:moveTo>
                  <a:pt x="3172" y="20"/>
                </a:moveTo>
                <a:lnTo>
                  <a:pt x="3172" y="20"/>
                </a:lnTo>
                <a:lnTo>
                  <a:pt x="3172" y="20"/>
                </a:lnTo>
                <a:lnTo>
                  <a:pt x="3172" y="20"/>
                </a:lnTo>
                <a:lnTo>
                  <a:pt x="3172" y="18"/>
                </a:lnTo>
                <a:lnTo>
                  <a:pt x="3172" y="18"/>
                </a:lnTo>
                <a:lnTo>
                  <a:pt x="3166" y="16"/>
                </a:lnTo>
                <a:lnTo>
                  <a:pt x="3160" y="12"/>
                </a:lnTo>
                <a:lnTo>
                  <a:pt x="3156" y="6"/>
                </a:lnTo>
                <a:lnTo>
                  <a:pt x="3156" y="0"/>
                </a:lnTo>
                <a:lnTo>
                  <a:pt x="3156" y="0"/>
                </a:lnTo>
                <a:lnTo>
                  <a:pt x="3154" y="0"/>
                </a:lnTo>
                <a:lnTo>
                  <a:pt x="3154" y="0"/>
                </a:lnTo>
                <a:lnTo>
                  <a:pt x="3154" y="0"/>
                </a:lnTo>
                <a:lnTo>
                  <a:pt x="3154" y="0"/>
                </a:lnTo>
                <a:lnTo>
                  <a:pt x="3152" y="6"/>
                </a:lnTo>
                <a:lnTo>
                  <a:pt x="3148" y="12"/>
                </a:lnTo>
                <a:lnTo>
                  <a:pt x="3142" y="16"/>
                </a:lnTo>
                <a:lnTo>
                  <a:pt x="3136" y="18"/>
                </a:lnTo>
                <a:lnTo>
                  <a:pt x="3136" y="18"/>
                </a:lnTo>
                <a:lnTo>
                  <a:pt x="3136" y="20"/>
                </a:lnTo>
                <a:lnTo>
                  <a:pt x="3136" y="20"/>
                </a:lnTo>
                <a:lnTo>
                  <a:pt x="3136" y="20"/>
                </a:lnTo>
                <a:lnTo>
                  <a:pt x="3136" y="20"/>
                </a:lnTo>
                <a:lnTo>
                  <a:pt x="3142" y="24"/>
                </a:lnTo>
                <a:lnTo>
                  <a:pt x="3148" y="28"/>
                </a:lnTo>
                <a:lnTo>
                  <a:pt x="3152" y="32"/>
                </a:lnTo>
                <a:lnTo>
                  <a:pt x="3154" y="40"/>
                </a:lnTo>
                <a:lnTo>
                  <a:pt x="3154" y="40"/>
                </a:lnTo>
                <a:lnTo>
                  <a:pt x="3154" y="40"/>
                </a:lnTo>
                <a:lnTo>
                  <a:pt x="3154" y="40"/>
                </a:lnTo>
                <a:lnTo>
                  <a:pt x="3156" y="40"/>
                </a:lnTo>
                <a:lnTo>
                  <a:pt x="3156" y="40"/>
                </a:lnTo>
                <a:lnTo>
                  <a:pt x="3156" y="32"/>
                </a:lnTo>
                <a:lnTo>
                  <a:pt x="3160" y="28"/>
                </a:lnTo>
                <a:lnTo>
                  <a:pt x="3166" y="22"/>
                </a:lnTo>
                <a:lnTo>
                  <a:pt x="3172" y="20"/>
                </a:lnTo>
                <a:close/>
                <a:moveTo>
                  <a:pt x="3118" y="20"/>
                </a:moveTo>
                <a:lnTo>
                  <a:pt x="3118" y="20"/>
                </a:lnTo>
                <a:lnTo>
                  <a:pt x="3118" y="20"/>
                </a:lnTo>
                <a:lnTo>
                  <a:pt x="3118" y="20"/>
                </a:lnTo>
                <a:lnTo>
                  <a:pt x="3118" y="18"/>
                </a:lnTo>
                <a:lnTo>
                  <a:pt x="3118" y="18"/>
                </a:lnTo>
                <a:lnTo>
                  <a:pt x="3110" y="16"/>
                </a:lnTo>
                <a:lnTo>
                  <a:pt x="3106" y="12"/>
                </a:lnTo>
                <a:lnTo>
                  <a:pt x="3102" y="6"/>
                </a:lnTo>
                <a:lnTo>
                  <a:pt x="3100" y="0"/>
                </a:lnTo>
                <a:lnTo>
                  <a:pt x="3100" y="0"/>
                </a:lnTo>
                <a:lnTo>
                  <a:pt x="3100" y="0"/>
                </a:lnTo>
                <a:lnTo>
                  <a:pt x="3100" y="0"/>
                </a:lnTo>
                <a:lnTo>
                  <a:pt x="3098" y="0"/>
                </a:lnTo>
                <a:lnTo>
                  <a:pt x="3098" y="0"/>
                </a:lnTo>
                <a:lnTo>
                  <a:pt x="3096" y="6"/>
                </a:lnTo>
                <a:lnTo>
                  <a:pt x="3094" y="12"/>
                </a:lnTo>
                <a:lnTo>
                  <a:pt x="3088" y="16"/>
                </a:lnTo>
                <a:lnTo>
                  <a:pt x="3082" y="18"/>
                </a:lnTo>
                <a:lnTo>
                  <a:pt x="3082" y="18"/>
                </a:lnTo>
                <a:lnTo>
                  <a:pt x="3080" y="20"/>
                </a:lnTo>
                <a:lnTo>
                  <a:pt x="3080" y="20"/>
                </a:lnTo>
                <a:lnTo>
                  <a:pt x="3082" y="20"/>
                </a:lnTo>
                <a:lnTo>
                  <a:pt x="3082" y="20"/>
                </a:lnTo>
                <a:lnTo>
                  <a:pt x="3088" y="24"/>
                </a:lnTo>
                <a:lnTo>
                  <a:pt x="3094" y="28"/>
                </a:lnTo>
                <a:lnTo>
                  <a:pt x="3096" y="32"/>
                </a:lnTo>
                <a:lnTo>
                  <a:pt x="3098" y="40"/>
                </a:lnTo>
                <a:lnTo>
                  <a:pt x="3098" y="40"/>
                </a:lnTo>
                <a:lnTo>
                  <a:pt x="3100" y="40"/>
                </a:lnTo>
                <a:lnTo>
                  <a:pt x="3100" y="40"/>
                </a:lnTo>
                <a:lnTo>
                  <a:pt x="3100" y="40"/>
                </a:lnTo>
                <a:lnTo>
                  <a:pt x="3100" y="40"/>
                </a:lnTo>
                <a:lnTo>
                  <a:pt x="3102" y="32"/>
                </a:lnTo>
                <a:lnTo>
                  <a:pt x="3106" y="28"/>
                </a:lnTo>
                <a:lnTo>
                  <a:pt x="3110" y="22"/>
                </a:lnTo>
                <a:lnTo>
                  <a:pt x="3118" y="20"/>
                </a:lnTo>
                <a:close/>
                <a:moveTo>
                  <a:pt x="3062" y="20"/>
                </a:moveTo>
                <a:lnTo>
                  <a:pt x="3062" y="20"/>
                </a:lnTo>
                <a:lnTo>
                  <a:pt x="3062" y="20"/>
                </a:lnTo>
                <a:lnTo>
                  <a:pt x="3062" y="20"/>
                </a:lnTo>
                <a:lnTo>
                  <a:pt x="3062" y="18"/>
                </a:lnTo>
                <a:lnTo>
                  <a:pt x="3062" y="18"/>
                </a:lnTo>
                <a:lnTo>
                  <a:pt x="3056" y="16"/>
                </a:lnTo>
                <a:lnTo>
                  <a:pt x="3050" y="12"/>
                </a:lnTo>
                <a:lnTo>
                  <a:pt x="3046" y="6"/>
                </a:lnTo>
                <a:lnTo>
                  <a:pt x="3044" y="0"/>
                </a:lnTo>
                <a:lnTo>
                  <a:pt x="3044" y="0"/>
                </a:lnTo>
                <a:lnTo>
                  <a:pt x="3044" y="0"/>
                </a:lnTo>
                <a:lnTo>
                  <a:pt x="3044" y="0"/>
                </a:lnTo>
                <a:lnTo>
                  <a:pt x="3044" y="0"/>
                </a:lnTo>
                <a:lnTo>
                  <a:pt x="3044" y="0"/>
                </a:lnTo>
                <a:lnTo>
                  <a:pt x="3042" y="6"/>
                </a:lnTo>
                <a:lnTo>
                  <a:pt x="3038" y="12"/>
                </a:lnTo>
                <a:lnTo>
                  <a:pt x="3032" y="16"/>
                </a:lnTo>
                <a:lnTo>
                  <a:pt x="3026" y="18"/>
                </a:lnTo>
                <a:lnTo>
                  <a:pt x="3026" y="18"/>
                </a:lnTo>
                <a:lnTo>
                  <a:pt x="3026" y="20"/>
                </a:lnTo>
                <a:lnTo>
                  <a:pt x="3026" y="20"/>
                </a:lnTo>
                <a:lnTo>
                  <a:pt x="3026" y="20"/>
                </a:lnTo>
                <a:lnTo>
                  <a:pt x="3026" y="20"/>
                </a:lnTo>
                <a:lnTo>
                  <a:pt x="3032" y="24"/>
                </a:lnTo>
                <a:lnTo>
                  <a:pt x="3038" y="28"/>
                </a:lnTo>
                <a:lnTo>
                  <a:pt x="3042" y="32"/>
                </a:lnTo>
                <a:lnTo>
                  <a:pt x="3044" y="40"/>
                </a:lnTo>
                <a:lnTo>
                  <a:pt x="3044" y="40"/>
                </a:lnTo>
                <a:lnTo>
                  <a:pt x="3044" y="40"/>
                </a:lnTo>
                <a:lnTo>
                  <a:pt x="3044" y="40"/>
                </a:lnTo>
                <a:lnTo>
                  <a:pt x="3044" y="40"/>
                </a:lnTo>
                <a:lnTo>
                  <a:pt x="3044" y="40"/>
                </a:lnTo>
                <a:lnTo>
                  <a:pt x="3046" y="32"/>
                </a:lnTo>
                <a:lnTo>
                  <a:pt x="3050" y="28"/>
                </a:lnTo>
                <a:lnTo>
                  <a:pt x="3056" y="22"/>
                </a:lnTo>
                <a:lnTo>
                  <a:pt x="3062" y="20"/>
                </a:lnTo>
                <a:close/>
                <a:moveTo>
                  <a:pt x="3008" y="20"/>
                </a:moveTo>
                <a:lnTo>
                  <a:pt x="3008" y="20"/>
                </a:lnTo>
                <a:lnTo>
                  <a:pt x="3008" y="20"/>
                </a:lnTo>
                <a:lnTo>
                  <a:pt x="3008" y="20"/>
                </a:lnTo>
                <a:lnTo>
                  <a:pt x="3008" y="18"/>
                </a:lnTo>
                <a:lnTo>
                  <a:pt x="3008" y="18"/>
                </a:lnTo>
                <a:lnTo>
                  <a:pt x="3000" y="16"/>
                </a:lnTo>
                <a:lnTo>
                  <a:pt x="2996" y="12"/>
                </a:lnTo>
                <a:lnTo>
                  <a:pt x="2992" y="6"/>
                </a:lnTo>
                <a:lnTo>
                  <a:pt x="2990" y="0"/>
                </a:lnTo>
                <a:lnTo>
                  <a:pt x="2990" y="0"/>
                </a:lnTo>
                <a:lnTo>
                  <a:pt x="2990" y="0"/>
                </a:lnTo>
                <a:lnTo>
                  <a:pt x="2990" y="0"/>
                </a:lnTo>
                <a:lnTo>
                  <a:pt x="2988" y="0"/>
                </a:lnTo>
                <a:lnTo>
                  <a:pt x="2988" y="0"/>
                </a:lnTo>
                <a:lnTo>
                  <a:pt x="2986" y="6"/>
                </a:lnTo>
                <a:lnTo>
                  <a:pt x="2984" y="12"/>
                </a:lnTo>
                <a:lnTo>
                  <a:pt x="2978" y="16"/>
                </a:lnTo>
                <a:lnTo>
                  <a:pt x="2972" y="18"/>
                </a:lnTo>
                <a:lnTo>
                  <a:pt x="2972" y="18"/>
                </a:lnTo>
                <a:lnTo>
                  <a:pt x="2970" y="20"/>
                </a:lnTo>
                <a:lnTo>
                  <a:pt x="2970" y="20"/>
                </a:lnTo>
                <a:lnTo>
                  <a:pt x="2972" y="20"/>
                </a:lnTo>
                <a:lnTo>
                  <a:pt x="2972" y="20"/>
                </a:lnTo>
                <a:lnTo>
                  <a:pt x="2978" y="24"/>
                </a:lnTo>
                <a:lnTo>
                  <a:pt x="2984" y="28"/>
                </a:lnTo>
                <a:lnTo>
                  <a:pt x="2986" y="32"/>
                </a:lnTo>
                <a:lnTo>
                  <a:pt x="2988" y="40"/>
                </a:lnTo>
                <a:lnTo>
                  <a:pt x="2988" y="40"/>
                </a:lnTo>
                <a:lnTo>
                  <a:pt x="2990" y="40"/>
                </a:lnTo>
                <a:lnTo>
                  <a:pt x="2990" y="40"/>
                </a:lnTo>
                <a:lnTo>
                  <a:pt x="2990" y="40"/>
                </a:lnTo>
                <a:lnTo>
                  <a:pt x="2990" y="40"/>
                </a:lnTo>
                <a:lnTo>
                  <a:pt x="2992" y="32"/>
                </a:lnTo>
                <a:lnTo>
                  <a:pt x="2996" y="28"/>
                </a:lnTo>
                <a:lnTo>
                  <a:pt x="3000" y="22"/>
                </a:lnTo>
                <a:lnTo>
                  <a:pt x="3008" y="20"/>
                </a:lnTo>
                <a:close/>
                <a:moveTo>
                  <a:pt x="2952" y="20"/>
                </a:moveTo>
                <a:lnTo>
                  <a:pt x="2952" y="20"/>
                </a:lnTo>
                <a:lnTo>
                  <a:pt x="2952" y="20"/>
                </a:lnTo>
                <a:lnTo>
                  <a:pt x="2952" y="20"/>
                </a:lnTo>
                <a:lnTo>
                  <a:pt x="2952" y="18"/>
                </a:lnTo>
                <a:lnTo>
                  <a:pt x="2952" y="18"/>
                </a:lnTo>
                <a:lnTo>
                  <a:pt x="2946" y="16"/>
                </a:lnTo>
                <a:lnTo>
                  <a:pt x="2940" y="12"/>
                </a:lnTo>
                <a:lnTo>
                  <a:pt x="2936" y="6"/>
                </a:lnTo>
                <a:lnTo>
                  <a:pt x="2934" y="0"/>
                </a:lnTo>
                <a:lnTo>
                  <a:pt x="2934" y="0"/>
                </a:lnTo>
                <a:lnTo>
                  <a:pt x="2934" y="0"/>
                </a:lnTo>
                <a:lnTo>
                  <a:pt x="2934" y="0"/>
                </a:lnTo>
                <a:lnTo>
                  <a:pt x="2934" y="0"/>
                </a:lnTo>
                <a:lnTo>
                  <a:pt x="2934" y="0"/>
                </a:lnTo>
                <a:lnTo>
                  <a:pt x="2932" y="6"/>
                </a:lnTo>
                <a:lnTo>
                  <a:pt x="2928" y="12"/>
                </a:lnTo>
                <a:lnTo>
                  <a:pt x="2922" y="16"/>
                </a:lnTo>
                <a:lnTo>
                  <a:pt x="2916" y="18"/>
                </a:lnTo>
                <a:lnTo>
                  <a:pt x="2916" y="18"/>
                </a:lnTo>
                <a:lnTo>
                  <a:pt x="2916" y="20"/>
                </a:lnTo>
                <a:lnTo>
                  <a:pt x="2916" y="20"/>
                </a:lnTo>
                <a:lnTo>
                  <a:pt x="2916" y="20"/>
                </a:lnTo>
                <a:lnTo>
                  <a:pt x="2916" y="20"/>
                </a:lnTo>
                <a:lnTo>
                  <a:pt x="2922" y="24"/>
                </a:lnTo>
                <a:lnTo>
                  <a:pt x="2928" y="28"/>
                </a:lnTo>
                <a:lnTo>
                  <a:pt x="2932" y="32"/>
                </a:lnTo>
                <a:lnTo>
                  <a:pt x="2934" y="40"/>
                </a:lnTo>
                <a:lnTo>
                  <a:pt x="2934" y="40"/>
                </a:lnTo>
                <a:lnTo>
                  <a:pt x="2934" y="40"/>
                </a:lnTo>
                <a:lnTo>
                  <a:pt x="2934" y="40"/>
                </a:lnTo>
                <a:lnTo>
                  <a:pt x="2934" y="40"/>
                </a:lnTo>
                <a:lnTo>
                  <a:pt x="2934" y="40"/>
                </a:lnTo>
                <a:lnTo>
                  <a:pt x="2936" y="32"/>
                </a:lnTo>
                <a:lnTo>
                  <a:pt x="2940" y="28"/>
                </a:lnTo>
                <a:lnTo>
                  <a:pt x="2946" y="22"/>
                </a:lnTo>
                <a:lnTo>
                  <a:pt x="2952" y="20"/>
                </a:lnTo>
                <a:close/>
                <a:moveTo>
                  <a:pt x="2898" y="20"/>
                </a:moveTo>
                <a:lnTo>
                  <a:pt x="2898" y="20"/>
                </a:lnTo>
                <a:lnTo>
                  <a:pt x="2898" y="20"/>
                </a:lnTo>
                <a:lnTo>
                  <a:pt x="2898" y="20"/>
                </a:lnTo>
                <a:lnTo>
                  <a:pt x="2898" y="18"/>
                </a:lnTo>
                <a:lnTo>
                  <a:pt x="2898" y="18"/>
                </a:lnTo>
                <a:lnTo>
                  <a:pt x="2890" y="16"/>
                </a:lnTo>
                <a:lnTo>
                  <a:pt x="2886" y="12"/>
                </a:lnTo>
                <a:lnTo>
                  <a:pt x="2882" y="6"/>
                </a:lnTo>
                <a:lnTo>
                  <a:pt x="2880" y="0"/>
                </a:lnTo>
                <a:lnTo>
                  <a:pt x="2880" y="0"/>
                </a:lnTo>
                <a:lnTo>
                  <a:pt x="2880" y="0"/>
                </a:lnTo>
                <a:lnTo>
                  <a:pt x="2880" y="0"/>
                </a:lnTo>
                <a:lnTo>
                  <a:pt x="2878" y="0"/>
                </a:lnTo>
                <a:lnTo>
                  <a:pt x="2878" y="0"/>
                </a:lnTo>
                <a:lnTo>
                  <a:pt x="2876" y="6"/>
                </a:lnTo>
                <a:lnTo>
                  <a:pt x="2874" y="12"/>
                </a:lnTo>
                <a:lnTo>
                  <a:pt x="2868" y="16"/>
                </a:lnTo>
                <a:lnTo>
                  <a:pt x="2862" y="18"/>
                </a:lnTo>
                <a:lnTo>
                  <a:pt x="2862" y="18"/>
                </a:lnTo>
                <a:lnTo>
                  <a:pt x="2860" y="20"/>
                </a:lnTo>
                <a:lnTo>
                  <a:pt x="2860" y="20"/>
                </a:lnTo>
                <a:lnTo>
                  <a:pt x="2862" y="20"/>
                </a:lnTo>
                <a:lnTo>
                  <a:pt x="2862" y="20"/>
                </a:lnTo>
                <a:lnTo>
                  <a:pt x="2868" y="24"/>
                </a:lnTo>
                <a:lnTo>
                  <a:pt x="2874" y="28"/>
                </a:lnTo>
                <a:lnTo>
                  <a:pt x="2876" y="32"/>
                </a:lnTo>
                <a:lnTo>
                  <a:pt x="2878" y="40"/>
                </a:lnTo>
                <a:lnTo>
                  <a:pt x="2878" y="40"/>
                </a:lnTo>
                <a:lnTo>
                  <a:pt x="2880" y="40"/>
                </a:lnTo>
                <a:lnTo>
                  <a:pt x="2880" y="40"/>
                </a:lnTo>
                <a:lnTo>
                  <a:pt x="2880" y="40"/>
                </a:lnTo>
                <a:lnTo>
                  <a:pt x="2880" y="40"/>
                </a:lnTo>
                <a:lnTo>
                  <a:pt x="2882" y="32"/>
                </a:lnTo>
                <a:lnTo>
                  <a:pt x="2886" y="28"/>
                </a:lnTo>
                <a:lnTo>
                  <a:pt x="2890" y="22"/>
                </a:lnTo>
                <a:lnTo>
                  <a:pt x="2898" y="20"/>
                </a:lnTo>
                <a:close/>
                <a:moveTo>
                  <a:pt x="2842" y="20"/>
                </a:moveTo>
                <a:lnTo>
                  <a:pt x="2842" y="20"/>
                </a:lnTo>
                <a:lnTo>
                  <a:pt x="2842" y="20"/>
                </a:lnTo>
                <a:lnTo>
                  <a:pt x="2842" y="20"/>
                </a:lnTo>
                <a:lnTo>
                  <a:pt x="2842" y="18"/>
                </a:lnTo>
                <a:lnTo>
                  <a:pt x="2842" y="18"/>
                </a:lnTo>
                <a:lnTo>
                  <a:pt x="2836" y="16"/>
                </a:lnTo>
                <a:lnTo>
                  <a:pt x="2830" y="12"/>
                </a:lnTo>
                <a:lnTo>
                  <a:pt x="2826" y="6"/>
                </a:lnTo>
                <a:lnTo>
                  <a:pt x="2824" y="0"/>
                </a:lnTo>
                <a:lnTo>
                  <a:pt x="2824" y="0"/>
                </a:lnTo>
                <a:lnTo>
                  <a:pt x="2824" y="0"/>
                </a:lnTo>
                <a:lnTo>
                  <a:pt x="2824" y="0"/>
                </a:lnTo>
                <a:lnTo>
                  <a:pt x="2824" y="0"/>
                </a:lnTo>
                <a:lnTo>
                  <a:pt x="2824" y="0"/>
                </a:lnTo>
                <a:lnTo>
                  <a:pt x="2822" y="6"/>
                </a:lnTo>
                <a:lnTo>
                  <a:pt x="2818" y="12"/>
                </a:lnTo>
                <a:lnTo>
                  <a:pt x="2812" y="16"/>
                </a:lnTo>
                <a:lnTo>
                  <a:pt x="2806" y="18"/>
                </a:lnTo>
                <a:lnTo>
                  <a:pt x="2806" y="18"/>
                </a:lnTo>
                <a:lnTo>
                  <a:pt x="2806" y="20"/>
                </a:lnTo>
                <a:lnTo>
                  <a:pt x="2806" y="20"/>
                </a:lnTo>
                <a:lnTo>
                  <a:pt x="2806" y="20"/>
                </a:lnTo>
                <a:lnTo>
                  <a:pt x="2806" y="20"/>
                </a:lnTo>
                <a:lnTo>
                  <a:pt x="2812" y="24"/>
                </a:lnTo>
                <a:lnTo>
                  <a:pt x="2818" y="28"/>
                </a:lnTo>
                <a:lnTo>
                  <a:pt x="2822" y="32"/>
                </a:lnTo>
                <a:lnTo>
                  <a:pt x="2824" y="40"/>
                </a:lnTo>
                <a:lnTo>
                  <a:pt x="2824" y="40"/>
                </a:lnTo>
                <a:lnTo>
                  <a:pt x="2824" y="40"/>
                </a:lnTo>
                <a:lnTo>
                  <a:pt x="2824" y="40"/>
                </a:lnTo>
                <a:lnTo>
                  <a:pt x="2824" y="40"/>
                </a:lnTo>
                <a:lnTo>
                  <a:pt x="2824" y="40"/>
                </a:lnTo>
                <a:lnTo>
                  <a:pt x="2826" y="32"/>
                </a:lnTo>
                <a:lnTo>
                  <a:pt x="2830" y="28"/>
                </a:lnTo>
                <a:lnTo>
                  <a:pt x="2836" y="22"/>
                </a:lnTo>
                <a:lnTo>
                  <a:pt x="2842" y="20"/>
                </a:lnTo>
                <a:close/>
                <a:moveTo>
                  <a:pt x="2788" y="20"/>
                </a:moveTo>
                <a:lnTo>
                  <a:pt x="2788" y="20"/>
                </a:lnTo>
                <a:lnTo>
                  <a:pt x="2788" y="20"/>
                </a:lnTo>
                <a:lnTo>
                  <a:pt x="2788" y="20"/>
                </a:lnTo>
                <a:lnTo>
                  <a:pt x="2788" y="18"/>
                </a:lnTo>
                <a:lnTo>
                  <a:pt x="2788" y="18"/>
                </a:lnTo>
                <a:lnTo>
                  <a:pt x="2780" y="16"/>
                </a:lnTo>
                <a:lnTo>
                  <a:pt x="2776" y="12"/>
                </a:lnTo>
                <a:lnTo>
                  <a:pt x="2772" y="6"/>
                </a:lnTo>
                <a:lnTo>
                  <a:pt x="2770" y="0"/>
                </a:lnTo>
                <a:lnTo>
                  <a:pt x="2770" y="0"/>
                </a:lnTo>
                <a:lnTo>
                  <a:pt x="2770" y="0"/>
                </a:lnTo>
                <a:lnTo>
                  <a:pt x="2770" y="0"/>
                </a:lnTo>
                <a:lnTo>
                  <a:pt x="2768" y="0"/>
                </a:lnTo>
                <a:lnTo>
                  <a:pt x="2768" y="0"/>
                </a:lnTo>
                <a:lnTo>
                  <a:pt x="2766" y="6"/>
                </a:lnTo>
                <a:lnTo>
                  <a:pt x="2764" y="12"/>
                </a:lnTo>
                <a:lnTo>
                  <a:pt x="2758" y="16"/>
                </a:lnTo>
                <a:lnTo>
                  <a:pt x="2752" y="18"/>
                </a:lnTo>
                <a:lnTo>
                  <a:pt x="2752" y="18"/>
                </a:lnTo>
                <a:lnTo>
                  <a:pt x="2750" y="20"/>
                </a:lnTo>
                <a:lnTo>
                  <a:pt x="2750" y="20"/>
                </a:lnTo>
                <a:lnTo>
                  <a:pt x="2752" y="20"/>
                </a:lnTo>
                <a:lnTo>
                  <a:pt x="2752" y="20"/>
                </a:lnTo>
                <a:lnTo>
                  <a:pt x="2758" y="24"/>
                </a:lnTo>
                <a:lnTo>
                  <a:pt x="2764" y="28"/>
                </a:lnTo>
                <a:lnTo>
                  <a:pt x="2766" y="32"/>
                </a:lnTo>
                <a:lnTo>
                  <a:pt x="2768" y="40"/>
                </a:lnTo>
                <a:lnTo>
                  <a:pt x="2768" y="40"/>
                </a:lnTo>
                <a:lnTo>
                  <a:pt x="2770" y="40"/>
                </a:lnTo>
                <a:lnTo>
                  <a:pt x="2770" y="40"/>
                </a:lnTo>
                <a:lnTo>
                  <a:pt x="2770" y="40"/>
                </a:lnTo>
                <a:lnTo>
                  <a:pt x="2770" y="40"/>
                </a:lnTo>
                <a:lnTo>
                  <a:pt x="2772" y="32"/>
                </a:lnTo>
                <a:lnTo>
                  <a:pt x="2776" y="28"/>
                </a:lnTo>
                <a:lnTo>
                  <a:pt x="2780" y="22"/>
                </a:lnTo>
                <a:lnTo>
                  <a:pt x="2788" y="20"/>
                </a:lnTo>
                <a:close/>
                <a:moveTo>
                  <a:pt x="2732" y="20"/>
                </a:moveTo>
                <a:lnTo>
                  <a:pt x="2732" y="20"/>
                </a:lnTo>
                <a:lnTo>
                  <a:pt x="2732" y="20"/>
                </a:lnTo>
                <a:lnTo>
                  <a:pt x="2732" y="20"/>
                </a:lnTo>
                <a:lnTo>
                  <a:pt x="2732" y="18"/>
                </a:lnTo>
                <a:lnTo>
                  <a:pt x="2732" y="18"/>
                </a:lnTo>
                <a:lnTo>
                  <a:pt x="2726" y="16"/>
                </a:lnTo>
                <a:lnTo>
                  <a:pt x="2720" y="12"/>
                </a:lnTo>
                <a:lnTo>
                  <a:pt x="2716" y="6"/>
                </a:lnTo>
                <a:lnTo>
                  <a:pt x="2714" y="0"/>
                </a:lnTo>
                <a:lnTo>
                  <a:pt x="2714" y="0"/>
                </a:lnTo>
                <a:lnTo>
                  <a:pt x="2714" y="0"/>
                </a:lnTo>
                <a:lnTo>
                  <a:pt x="2714" y="0"/>
                </a:lnTo>
                <a:lnTo>
                  <a:pt x="2714" y="0"/>
                </a:lnTo>
                <a:lnTo>
                  <a:pt x="2714" y="0"/>
                </a:lnTo>
                <a:lnTo>
                  <a:pt x="2712" y="6"/>
                </a:lnTo>
                <a:lnTo>
                  <a:pt x="2708" y="12"/>
                </a:lnTo>
                <a:lnTo>
                  <a:pt x="2702" y="16"/>
                </a:lnTo>
                <a:lnTo>
                  <a:pt x="2696" y="18"/>
                </a:lnTo>
                <a:lnTo>
                  <a:pt x="2696" y="18"/>
                </a:lnTo>
                <a:lnTo>
                  <a:pt x="2696" y="20"/>
                </a:lnTo>
                <a:lnTo>
                  <a:pt x="2696" y="20"/>
                </a:lnTo>
                <a:lnTo>
                  <a:pt x="2696" y="20"/>
                </a:lnTo>
                <a:lnTo>
                  <a:pt x="2696" y="20"/>
                </a:lnTo>
                <a:lnTo>
                  <a:pt x="2702" y="24"/>
                </a:lnTo>
                <a:lnTo>
                  <a:pt x="2708" y="28"/>
                </a:lnTo>
                <a:lnTo>
                  <a:pt x="2712" y="32"/>
                </a:lnTo>
                <a:lnTo>
                  <a:pt x="2714" y="40"/>
                </a:lnTo>
                <a:lnTo>
                  <a:pt x="2714" y="40"/>
                </a:lnTo>
                <a:lnTo>
                  <a:pt x="2714" y="40"/>
                </a:lnTo>
                <a:lnTo>
                  <a:pt x="2714" y="40"/>
                </a:lnTo>
                <a:lnTo>
                  <a:pt x="2714" y="40"/>
                </a:lnTo>
                <a:lnTo>
                  <a:pt x="2714" y="40"/>
                </a:lnTo>
                <a:lnTo>
                  <a:pt x="2716" y="32"/>
                </a:lnTo>
                <a:lnTo>
                  <a:pt x="2720" y="28"/>
                </a:lnTo>
                <a:lnTo>
                  <a:pt x="2726" y="22"/>
                </a:lnTo>
                <a:lnTo>
                  <a:pt x="2732" y="20"/>
                </a:lnTo>
                <a:close/>
                <a:moveTo>
                  <a:pt x="2678" y="20"/>
                </a:moveTo>
                <a:lnTo>
                  <a:pt x="2678" y="20"/>
                </a:lnTo>
                <a:lnTo>
                  <a:pt x="2678" y="20"/>
                </a:lnTo>
                <a:lnTo>
                  <a:pt x="2678" y="20"/>
                </a:lnTo>
                <a:lnTo>
                  <a:pt x="2678" y="18"/>
                </a:lnTo>
                <a:lnTo>
                  <a:pt x="2678" y="18"/>
                </a:lnTo>
                <a:lnTo>
                  <a:pt x="2670" y="16"/>
                </a:lnTo>
                <a:lnTo>
                  <a:pt x="2666" y="12"/>
                </a:lnTo>
                <a:lnTo>
                  <a:pt x="2662" y="6"/>
                </a:lnTo>
                <a:lnTo>
                  <a:pt x="2660" y="0"/>
                </a:lnTo>
                <a:lnTo>
                  <a:pt x="2660" y="0"/>
                </a:lnTo>
                <a:lnTo>
                  <a:pt x="2660" y="0"/>
                </a:lnTo>
                <a:lnTo>
                  <a:pt x="2660" y="0"/>
                </a:lnTo>
                <a:lnTo>
                  <a:pt x="2658" y="0"/>
                </a:lnTo>
                <a:lnTo>
                  <a:pt x="2658" y="0"/>
                </a:lnTo>
                <a:lnTo>
                  <a:pt x="2656" y="6"/>
                </a:lnTo>
                <a:lnTo>
                  <a:pt x="2654" y="12"/>
                </a:lnTo>
                <a:lnTo>
                  <a:pt x="2648" y="16"/>
                </a:lnTo>
                <a:lnTo>
                  <a:pt x="2642" y="18"/>
                </a:lnTo>
                <a:lnTo>
                  <a:pt x="2642" y="18"/>
                </a:lnTo>
                <a:lnTo>
                  <a:pt x="2640" y="20"/>
                </a:lnTo>
                <a:lnTo>
                  <a:pt x="2640" y="20"/>
                </a:lnTo>
                <a:lnTo>
                  <a:pt x="2642" y="20"/>
                </a:lnTo>
                <a:lnTo>
                  <a:pt x="2642" y="20"/>
                </a:lnTo>
                <a:lnTo>
                  <a:pt x="2648" y="24"/>
                </a:lnTo>
                <a:lnTo>
                  <a:pt x="2654" y="28"/>
                </a:lnTo>
                <a:lnTo>
                  <a:pt x="2656" y="32"/>
                </a:lnTo>
                <a:lnTo>
                  <a:pt x="2658" y="40"/>
                </a:lnTo>
                <a:lnTo>
                  <a:pt x="2658" y="40"/>
                </a:lnTo>
                <a:lnTo>
                  <a:pt x="2660" y="40"/>
                </a:lnTo>
                <a:lnTo>
                  <a:pt x="2660" y="40"/>
                </a:lnTo>
                <a:lnTo>
                  <a:pt x="2660" y="40"/>
                </a:lnTo>
                <a:lnTo>
                  <a:pt x="2660" y="40"/>
                </a:lnTo>
                <a:lnTo>
                  <a:pt x="2662" y="32"/>
                </a:lnTo>
                <a:lnTo>
                  <a:pt x="2666" y="28"/>
                </a:lnTo>
                <a:lnTo>
                  <a:pt x="2670" y="22"/>
                </a:lnTo>
                <a:lnTo>
                  <a:pt x="2678" y="20"/>
                </a:lnTo>
                <a:close/>
                <a:moveTo>
                  <a:pt x="2622" y="20"/>
                </a:moveTo>
                <a:lnTo>
                  <a:pt x="2622" y="20"/>
                </a:lnTo>
                <a:lnTo>
                  <a:pt x="2622" y="20"/>
                </a:lnTo>
                <a:lnTo>
                  <a:pt x="2622" y="20"/>
                </a:lnTo>
                <a:lnTo>
                  <a:pt x="2622" y="18"/>
                </a:lnTo>
                <a:lnTo>
                  <a:pt x="2622" y="18"/>
                </a:lnTo>
                <a:lnTo>
                  <a:pt x="2616" y="16"/>
                </a:lnTo>
                <a:lnTo>
                  <a:pt x="2610" y="12"/>
                </a:lnTo>
                <a:lnTo>
                  <a:pt x="2606" y="6"/>
                </a:lnTo>
                <a:lnTo>
                  <a:pt x="2604" y="0"/>
                </a:lnTo>
                <a:lnTo>
                  <a:pt x="2604" y="0"/>
                </a:lnTo>
                <a:lnTo>
                  <a:pt x="2604" y="0"/>
                </a:lnTo>
                <a:lnTo>
                  <a:pt x="2604" y="0"/>
                </a:lnTo>
                <a:lnTo>
                  <a:pt x="2604" y="0"/>
                </a:lnTo>
                <a:lnTo>
                  <a:pt x="2604" y="0"/>
                </a:lnTo>
                <a:lnTo>
                  <a:pt x="2602" y="6"/>
                </a:lnTo>
                <a:lnTo>
                  <a:pt x="2598" y="12"/>
                </a:lnTo>
                <a:lnTo>
                  <a:pt x="2592" y="16"/>
                </a:lnTo>
                <a:lnTo>
                  <a:pt x="2586" y="18"/>
                </a:lnTo>
                <a:lnTo>
                  <a:pt x="2586" y="18"/>
                </a:lnTo>
                <a:lnTo>
                  <a:pt x="2586" y="20"/>
                </a:lnTo>
                <a:lnTo>
                  <a:pt x="2586" y="20"/>
                </a:lnTo>
                <a:lnTo>
                  <a:pt x="2586" y="20"/>
                </a:lnTo>
                <a:lnTo>
                  <a:pt x="2586" y="20"/>
                </a:lnTo>
                <a:lnTo>
                  <a:pt x="2592" y="24"/>
                </a:lnTo>
                <a:lnTo>
                  <a:pt x="2598" y="28"/>
                </a:lnTo>
                <a:lnTo>
                  <a:pt x="2602" y="32"/>
                </a:lnTo>
                <a:lnTo>
                  <a:pt x="2604" y="40"/>
                </a:lnTo>
                <a:lnTo>
                  <a:pt x="2604" y="40"/>
                </a:lnTo>
                <a:lnTo>
                  <a:pt x="2604" y="40"/>
                </a:lnTo>
                <a:lnTo>
                  <a:pt x="2604" y="40"/>
                </a:lnTo>
                <a:lnTo>
                  <a:pt x="2604" y="40"/>
                </a:lnTo>
                <a:lnTo>
                  <a:pt x="2604" y="40"/>
                </a:lnTo>
                <a:lnTo>
                  <a:pt x="2606" y="32"/>
                </a:lnTo>
                <a:lnTo>
                  <a:pt x="2610" y="28"/>
                </a:lnTo>
                <a:lnTo>
                  <a:pt x="2616" y="22"/>
                </a:lnTo>
                <a:lnTo>
                  <a:pt x="2622" y="20"/>
                </a:lnTo>
                <a:close/>
                <a:moveTo>
                  <a:pt x="2568" y="20"/>
                </a:moveTo>
                <a:lnTo>
                  <a:pt x="2568" y="20"/>
                </a:lnTo>
                <a:lnTo>
                  <a:pt x="2568" y="20"/>
                </a:lnTo>
                <a:lnTo>
                  <a:pt x="2568" y="20"/>
                </a:lnTo>
                <a:lnTo>
                  <a:pt x="2568" y="18"/>
                </a:lnTo>
                <a:lnTo>
                  <a:pt x="2568" y="18"/>
                </a:lnTo>
                <a:lnTo>
                  <a:pt x="2560" y="16"/>
                </a:lnTo>
                <a:lnTo>
                  <a:pt x="2556" y="12"/>
                </a:lnTo>
                <a:lnTo>
                  <a:pt x="2552" y="6"/>
                </a:lnTo>
                <a:lnTo>
                  <a:pt x="2550" y="0"/>
                </a:lnTo>
                <a:lnTo>
                  <a:pt x="2550" y="0"/>
                </a:lnTo>
                <a:lnTo>
                  <a:pt x="2550" y="0"/>
                </a:lnTo>
                <a:lnTo>
                  <a:pt x="2550" y="0"/>
                </a:lnTo>
                <a:lnTo>
                  <a:pt x="2548" y="0"/>
                </a:lnTo>
                <a:lnTo>
                  <a:pt x="2548" y="0"/>
                </a:lnTo>
                <a:lnTo>
                  <a:pt x="2546" y="6"/>
                </a:lnTo>
                <a:lnTo>
                  <a:pt x="2544" y="12"/>
                </a:lnTo>
                <a:lnTo>
                  <a:pt x="2538" y="16"/>
                </a:lnTo>
                <a:lnTo>
                  <a:pt x="2532" y="18"/>
                </a:lnTo>
                <a:lnTo>
                  <a:pt x="2532" y="18"/>
                </a:lnTo>
                <a:lnTo>
                  <a:pt x="2530" y="20"/>
                </a:lnTo>
                <a:lnTo>
                  <a:pt x="2530" y="20"/>
                </a:lnTo>
                <a:lnTo>
                  <a:pt x="2532" y="20"/>
                </a:lnTo>
                <a:lnTo>
                  <a:pt x="2532" y="20"/>
                </a:lnTo>
                <a:lnTo>
                  <a:pt x="2538" y="24"/>
                </a:lnTo>
                <a:lnTo>
                  <a:pt x="2544" y="28"/>
                </a:lnTo>
                <a:lnTo>
                  <a:pt x="2546" y="32"/>
                </a:lnTo>
                <a:lnTo>
                  <a:pt x="2548" y="40"/>
                </a:lnTo>
                <a:lnTo>
                  <a:pt x="2548" y="40"/>
                </a:lnTo>
                <a:lnTo>
                  <a:pt x="2550" y="40"/>
                </a:lnTo>
                <a:lnTo>
                  <a:pt x="2550" y="40"/>
                </a:lnTo>
                <a:lnTo>
                  <a:pt x="2550" y="40"/>
                </a:lnTo>
                <a:lnTo>
                  <a:pt x="2550" y="40"/>
                </a:lnTo>
                <a:lnTo>
                  <a:pt x="2552" y="32"/>
                </a:lnTo>
                <a:lnTo>
                  <a:pt x="2556" y="28"/>
                </a:lnTo>
                <a:lnTo>
                  <a:pt x="2560" y="22"/>
                </a:lnTo>
                <a:lnTo>
                  <a:pt x="2568" y="20"/>
                </a:lnTo>
                <a:close/>
                <a:moveTo>
                  <a:pt x="2512" y="20"/>
                </a:moveTo>
                <a:lnTo>
                  <a:pt x="2512" y="20"/>
                </a:lnTo>
                <a:lnTo>
                  <a:pt x="2512" y="20"/>
                </a:lnTo>
                <a:lnTo>
                  <a:pt x="2512" y="20"/>
                </a:lnTo>
                <a:lnTo>
                  <a:pt x="2512" y="18"/>
                </a:lnTo>
                <a:lnTo>
                  <a:pt x="2512" y="18"/>
                </a:lnTo>
                <a:lnTo>
                  <a:pt x="2506" y="16"/>
                </a:lnTo>
                <a:lnTo>
                  <a:pt x="2500" y="12"/>
                </a:lnTo>
                <a:lnTo>
                  <a:pt x="2496" y="6"/>
                </a:lnTo>
                <a:lnTo>
                  <a:pt x="2494" y="0"/>
                </a:lnTo>
                <a:lnTo>
                  <a:pt x="2494" y="0"/>
                </a:lnTo>
                <a:lnTo>
                  <a:pt x="2494" y="0"/>
                </a:lnTo>
                <a:lnTo>
                  <a:pt x="2494" y="0"/>
                </a:lnTo>
                <a:lnTo>
                  <a:pt x="2494" y="0"/>
                </a:lnTo>
                <a:lnTo>
                  <a:pt x="2494" y="0"/>
                </a:lnTo>
                <a:lnTo>
                  <a:pt x="2492" y="6"/>
                </a:lnTo>
                <a:lnTo>
                  <a:pt x="2488" y="12"/>
                </a:lnTo>
                <a:lnTo>
                  <a:pt x="2482" y="16"/>
                </a:lnTo>
                <a:lnTo>
                  <a:pt x="2476" y="18"/>
                </a:lnTo>
                <a:lnTo>
                  <a:pt x="2476" y="18"/>
                </a:lnTo>
                <a:lnTo>
                  <a:pt x="2476" y="20"/>
                </a:lnTo>
                <a:lnTo>
                  <a:pt x="2476" y="20"/>
                </a:lnTo>
                <a:lnTo>
                  <a:pt x="2476" y="20"/>
                </a:lnTo>
                <a:lnTo>
                  <a:pt x="2476" y="20"/>
                </a:lnTo>
                <a:lnTo>
                  <a:pt x="2482" y="24"/>
                </a:lnTo>
                <a:lnTo>
                  <a:pt x="2488" y="28"/>
                </a:lnTo>
                <a:lnTo>
                  <a:pt x="2492" y="32"/>
                </a:lnTo>
                <a:lnTo>
                  <a:pt x="2494" y="40"/>
                </a:lnTo>
                <a:lnTo>
                  <a:pt x="2494" y="40"/>
                </a:lnTo>
                <a:lnTo>
                  <a:pt x="2494" y="40"/>
                </a:lnTo>
                <a:lnTo>
                  <a:pt x="2494" y="40"/>
                </a:lnTo>
                <a:lnTo>
                  <a:pt x="2494" y="40"/>
                </a:lnTo>
                <a:lnTo>
                  <a:pt x="2494" y="40"/>
                </a:lnTo>
                <a:lnTo>
                  <a:pt x="2496" y="32"/>
                </a:lnTo>
                <a:lnTo>
                  <a:pt x="2500" y="28"/>
                </a:lnTo>
                <a:lnTo>
                  <a:pt x="2506" y="22"/>
                </a:lnTo>
                <a:lnTo>
                  <a:pt x="2512" y="20"/>
                </a:lnTo>
                <a:close/>
                <a:moveTo>
                  <a:pt x="2458" y="20"/>
                </a:moveTo>
                <a:lnTo>
                  <a:pt x="2458" y="20"/>
                </a:lnTo>
                <a:lnTo>
                  <a:pt x="2458" y="20"/>
                </a:lnTo>
                <a:lnTo>
                  <a:pt x="2458" y="20"/>
                </a:lnTo>
                <a:lnTo>
                  <a:pt x="2458" y="18"/>
                </a:lnTo>
                <a:lnTo>
                  <a:pt x="2458" y="18"/>
                </a:lnTo>
                <a:lnTo>
                  <a:pt x="2450" y="16"/>
                </a:lnTo>
                <a:lnTo>
                  <a:pt x="2446" y="12"/>
                </a:lnTo>
                <a:lnTo>
                  <a:pt x="2442" y="6"/>
                </a:lnTo>
                <a:lnTo>
                  <a:pt x="2440" y="0"/>
                </a:lnTo>
                <a:lnTo>
                  <a:pt x="2440" y="0"/>
                </a:lnTo>
                <a:lnTo>
                  <a:pt x="2440" y="0"/>
                </a:lnTo>
                <a:lnTo>
                  <a:pt x="2440" y="0"/>
                </a:lnTo>
                <a:lnTo>
                  <a:pt x="2438" y="0"/>
                </a:lnTo>
                <a:lnTo>
                  <a:pt x="2438" y="0"/>
                </a:lnTo>
                <a:lnTo>
                  <a:pt x="2436" y="6"/>
                </a:lnTo>
                <a:lnTo>
                  <a:pt x="2432" y="12"/>
                </a:lnTo>
                <a:lnTo>
                  <a:pt x="2428" y="16"/>
                </a:lnTo>
                <a:lnTo>
                  <a:pt x="2420" y="18"/>
                </a:lnTo>
                <a:lnTo>
                  <a:pt x="2420" y="18"/>
                </a:lnTo>
                <a:lnTo>
                  <a:pt x="2420" y="20"/>
                </a:lnTo>
                <a:lnTo>
                  <a:pt x="2420" y="20"/>
                </a:lnTo>
                <a:lnTo>
                  <a:pt x="2420" y="20"/>
                </a:lnTo>
                <a:lnTo>
                  <a:pt x="2420" y="20"/>
                </a:lnTo>
                <a:lnTo>
                  <a:pt x="2428" y="24"/>
                </a:lnTo>
                <a:lnTo>
                  <a:pt x="2432" y="28"/>
                </a:lnTo>
                <a:lnTo>
                  <a:pt x="2436" y="32"/>
                </a:lnTo>
                <a:lnTo>
                  <a:pt x="2438" y="40"/>
                </a:lnTo>
                <a:lnTo>
                  <a:pt x="2438" y="40"/>
                </a:lnTo>
                <a:lnTo>
                  <a:pt x="2440" y="40"/>
                </a:lnTo>
                <a:lnTo>
                  <a:pt x="2440" y="40"/>
                </a:lnTo>
                <a:lnTo>
                  <a:pt x="2440" y="40"/>
                </a:lnTo>
                <a:lnTo>
                  <a:pt x="2440" y="40"/>
                </a:lnTo>
                <a:lnTo>
                  <a:pt x="2442" y="32"/>
                </a:lnTo>
                <a:lnTo>
                  <a:pt x="2446" y="28"/>
                </a:lnTo>
                <a:lnTo>
                  <a:pt x="2450" y="22"/>
                </a:lnTo>
                <a:lnTo>
                  <a:pt x="2458" y="20"/>
                </a:lnTo>
                <a:close/>
                <a:moveTo>
                  <a:pt x="2402" y="20"/>
                </a:moveTo>
                <a:lnTo>
                  <a:pt x="2402" y="20"/>
                </a:lnTo>
                <a:lnTo>
                  <a:pt x="2402" y="20"/>
                </a:lnTo>
                <a:lnTo>
                  <a:pt x="2402" y="20"/>
                </a:lnTo>
                <a:lnTo>
                  <a:pt x="2402" y="18"/>
                </a:lnTo>
                <a:lnTo>
                  <a:pt x="2402" y="18"/>
                </a:lnTo>
                <a:lnTo>
                  <a:pt x="2396" y="16"/>
                </a:lnTo>
                <a:lnTo>
                  <a:pt x="2390" y="12"/>
                </a:lnTo>
                <a:lnTo>
                  <a:pt x="2386" y="6"/>
                </a:lnTo>
                <a:lnTo>
                  <a:pt x="2384" y="0"/>
                </a:lnTo>
                <a:lnTo>
                  <a:pt x="2384" y="0"/>
                </a:lnTo>
                <a:lnTo>
                  <a:pt x="2384" y="0"/>
                </a:lnTo>
                <a:lnTo>
                  <a:pt x="2384" y="0"/>
                </a:lnTo>
                <a:lnTo>
                  <a:pt x="2384" y="0"/>
                </a:lnTo>
                <a:lnTo>
                  <a:pt x="2384" y="0"/>
                </a:lnTo>
                <a:lnTo>
                  <a:pt x="2382" y="6"/>
                </a:lnTo>
                <a:lnTo>
                  <a:pt x="2378" y="12"/>
                </a:lnTo>
                <a:lnTo>
                  <a:pt x="2372" y="16"/>
                </a:lnTo>
                <a:lnTo>
                  <a:pt x="2366" y="18"/>
                </a:lnTo>
                <a:lnTo>
                  <a:pt x="2366" y="18"/>
                </a:lnTo>
                <a:lnTo>
                  <a:pt x="2366" y="20"/>
                </a:lnTo>
                <a:lnTo>
                  <a:pt x="2366" y="20"/>
                </a:lnTo>
                <a:lnTo>
                  <a:pt x="2366" y="20"/>
                </a:lnTo>
                <a:lnTo>
                  <a:pt x="2366" y="20"/>
                </a:lnTo>
                <a:lnTo>
                  <a:pt x="2372" y="24"/>
                </a:lnTo>
                <a:lnTo>
                  <a:pt x="2378" y="28"/>
                </a:lnTo>
                <a:lnTo>
                  <a:pt x="2382" y="32"/>
                </a:lnTo>
                <a:lnTo>
                  <a:pt x="2384" y="40"/>
                </a:lnTo>
                <a:lnTo>
                  <a:pt x="2384" y="40"/>
                </a:lnTo>
                <a:lnTo>
                  <a:pt x="2384" y="40"/>
                </a:lnTo>
                <a:lnTo>
                  <a:pt x="2384" y="40"/>
                </a:lnTo>
                <a:lnTo>
                  <a:pt x="2384" y="40"/>
                </a:lnTo>
                <a:lnTo>
                  <a:pt x="2384" y="40"/>
                </a:lnTo>
                <a:lnTo>
                  <a:pt x="2386" y="32"/>
                </a:lnTo>
                <a:lnTo>
                  <a:pt x="2390" y="28"/>
                </a:lnTo>
                <a:lnTo>
                  <a:pt x="2396" y="22"/>
                </a:lnTo>
                <a:lnTo>
                  <a:pt x="2402" y="20"/>
                </a:lnTo>
                <a:close/>
                <a:moveTo>
                  <a:pt x="2348" y="20"/>
                </a:moveTo>
                <a:lnTo>
                  <a:pt x="2348" y="20"/>
                </a:lnTo>
                <a:lnTo>
                  <a:pt x="2348" y="20"/>
                </a:lnTo>
                <a:lnTo>
                  <a:pt x="2348" y="20"/>
                </a:lnTo>
                <a:lnTo>
                  <a:pt x="2348" y="18"/>
                </a:lnTo>
                <a:lnTo>
                  <a:pt x="2348" y="18"/>
                </a:lnTo>
                <a:lnTo>
                  <a:pt x="2340" y="16"/>
                </a:lnTo>
                <a:lnTo>
                  <a:pt x="2336" y="12"/>
                </a:lnTo>
                <a:lnTo>
                  <a:pt x="2332" y="6"/>
                </a:lnTo>
                <a:lnTo>
                  <a:pt x="2330" y="0"/>
                </a:lnTo>
                <a:lnTo>
                  <a:pt x="2330" y="0"/>
                </a:lnTo>
                <a:lnTo>
                  <a:pt x="2330" y="0"/>
                </a:lnTo>
                <a:lnTo>
                  <a:pt x="2330" y="0"/>
                </a:lnTo>
                <a:lnTo>
                  <a:pt x="2328" y="0"/>
                </a:lnTo>
                <a:lnTo>
                  <a:pt x="2328" y="0"/>
                </a:lnTo>
                <a:lnTo>
                  <a:pt x="2326" y="6"/>
                </a:lnTo>
                <a:lnTo>
                  <a:pt x="2322" y="12"/>
                </a:lnTo>
                <a:lnTo>
                  <a:pt x="2318" y="16"/>
                </a:lnTo>
                <a:lnTo>
                  <a:pt x="2310" y="18"/>
                </a:lnTo>
                <a:lnTo>
                  <a:pt x="2310" y="18"/>
                </a:lnTo>
                <a:lnTo>
                  <a:pt x="2310" y="20"/>
                </a:lnTo>
                <a:lnTo>
                  <a:pt x="2310" y="20"/>
                </a:lnTo>
                <a:lnTo>
                  <a:pt x="2310" y="20"/>
                </a:lnTo>
                <a:lnTo>
                  <a:pt x="2310" y="20"/>
                </a:lnTo>
                <a:lnTo>
                  <a:pt x="2318" y="24"/>
                </a:lnTo>
                <a:lnTo>
                  <a:pt x="2322" y="28"/>
                </a:lnTo>
                <a:lnTo>
                  <a:pt x="2326" y="32"/>
                </a:lnTo>
                <a:lnTo>
                  <a:pt x="2328" y="40"/>
                </a:lnTo>
                <a:lnTo>
                  <a:pt x="2328" y="40"/>
                </a:lnTo>
                <a:lnTo>
                  <a:pt x="2330" y="40"/>
                </a:lnTo>
                <a:lnTo>
                  <a:pt x="2330" y="40"/>
                </a:lnTo>
                <a:lnTo>
                  <a:pt x="2330" y="40"/>
                </a:lnTo>
                <a:lnTo>
                  <a:pt x="2330" y="40"/>
                </a:lnTo>
                <a:lnTo>
                  <a:pt x="2332" y="32"/>
                </a:lnTo>
                <a:lnTo>
                  <a:pt x="2336" y="28"/>
                </a:lnTo>
                <a:lnTo>
                  <a:pt x="2340" y="22"/>
                </a:lnTo>
                <a:lnTo>
                  <a:pt x="2348" y="20"/>
                </a:lnTo>
                <a:close/>
                <a:moveTo>
                  <a:pt x="2292" y="20"/>
                </a:moveTo>
                <a:lnTo>
                  <a:pt x="2292" y="20"/>
                </a:lnTo>
                <a:lnTo>
                  <a:pt x="2292" y="20"/>
                </a:lnTo>
                <a:lnTo>
                  <a:pt x="2292" y="20"/>
                </a:lnTo>
                <a:lnTo>
                  <a:pt x="2292" y="18"/>
                </a:lnTo>
                <a:lnTo>
                  <a:pt x="2292" y="18"/>
                </a:lnTo>
                <a:lnTo>
                  <a:pt x="2286" y="16"/>
                </a:lnTo>
                <a:lnTo>
                  <a:pt x="2280" y="12"/>
                </a:lnTo>
                <a:lnTo>
                  <a:pt x="2276" y="6"/>
                </a:lnTo>
                <a:lnTo>
                  <a:pt x="2274" y="0"/>
                </a:lnTo>
                <a:lnTo>
                  <a:pt x="2274" y="0"/>
                </a:lnTo>
                <a:lnTo>
                  <a:pt x="2274" y="0"/>
                </a:lnTo>
                <a:lnTo>
                  <a:pt x="2274" y="0"/>
                </a:lnTo>
                <a:lnTo>
                  <a:pt x="2274" y="0"/>
                </a:lnTo>
                <a:lnTo>
                  <a:pt x="2274" y="0"/>
                </a:lnTo>
                <a:lnTo>
                  <a:pt x="2272" y="6"/>
                </a:lnTo>
                <a:lnTo>
                  <a:pt x="2268" y="12"/>
                </a:lnTo>
                <a:lnTo>
                  <a:pt x="2262" y="16"/>
                </a:lnTo>
                <a:lnTo>
                  <a:pt x="2256" y="18"/>
                </a:lnTo>
                <a:lnTo>
                  <a:pt x="2256" y="18"/>
                </a:lnTo>
                <a:lnTo>
                  <a:pt x="2256" y="20"/>
                </a:lnTo>
                <a:lnTo>
                  <a:pt x="2256" y="20"/>
                </a:lnTo>
                <a:lnTo>
                  <a:pt x="2256" y="20"/>
                </a:lnTo>
                <a:lnTo>
                  <a:pt x="2256" y="20"/>
                </a:lnTo>
                <a:lnTo>
                  <a:pt x="2262" y="24"/>
                </a:lnTo>
                <a:lnTo>
                  <a:pt x="2268" y="28"/>
                </a:lnTo>
                <a:lnTo>
                  <a:pt x="2272" y="32"/>
                </a:lnTo>
                <a:lnTo>
                  <a:pt x="2274" y="40"/>
                </a:lnTo>
                <a:lnTo>
                  <a:pt x="2274" y="40"/>
                </a:lnTo>
                <a:lnTo>
                  <a:pt x="2274" y="40"/>
                </a:lnTo>
                <a:lnTo>
                  <a:pt x="2274" y="40"/>
                </a:lnTo>
                <a:lnTo>
                  <a:pt x="2274" y="40"/>
                </a:lnTo>
                <a:lnTo>
                  <a:pt x="2274" y="40"/>
                </a:lnTo>
                <a:lnTo>
                  <a:pt x="2276" y="32"/>
                </a:lnTo>
                <a:lnTo>
                  <a:pt x="2280" y="28"/>
                </a:lnTo>
                <a:lnTo>
                  <a:pt x="2286" y="22"/>
                </a:lnTo>
                <a:lnTo>
                  <a:pt x="2292" y="20"/>
                </a:lnTo>
                <a:close/>
                <a:moveTo>
                  <a:pt x="2238" y="20"/>
                </a:moveTo>
                <a:lnTo>
                  <a:pt x="2238" y="20"/>
                </a:lnTo>
                <a:lnTo>
                  <a:pt x="2238" y="20"/>
                </a:lnTo>
                <a:lnTo>
                  <a:pt x="2238" y="20"/>
                </a:lnTo>
                <a:lnTo>
                  <a:pt x="2238" y="18"/>
                </a:lnTo>
                <a:lnTo>
                  <a:pt x="2238" y="18"/>
                </a:lnTo>
                <a:lnTo>
                  <a:pt x="2230" y="16"/>
                </a:lnTo>
                <a:lnTo>
                  <a:pt x="2226" y="12"/>
                </a:lnTo>
                <a:lnTo>
                  <a:pt x="2222" y="6"/>
                </a:lnTo>
                <a:lnTo>
                  <a:pt x="2220" y="0"/>
                </a:lnTo>
                <a:lnTo>
                  <a:pt x="2220" y="0"/>
                </a:lnTo>
                <a:lnTo>
                  <a:pt x="2220" y="0"/>
                </a:lnTo>
                <a:lnTo>
                  <a:pt x="2220" y="0"/>
                </a:lnTo>
                <a:lnTo>
                  <a:pt x="2218" y="0"/>
                </a:lnTo>
                <a:lnTo>
                  <a:pt x="2218" y="0"/>
                </a:lnTo>
                <a:lnTo>
                  <a:pt x="2216" y="6"/>
                </a:lnTo>
                <a:lnTo>
                  <a:pt x="2212" y="12"/>
                </a:lnTo>
                <a:lnTo>
                  <a:pt x="2208" y="16"/>
                </a:lnTo>
                <a:lnTo>
                  <a:pt x="2200" y="18"/>
                </a:lnTo>
                <a:lnTo>
                  <a:pt x="2200" y="18"/>
                </a:lnTo>
                <a:lnTo>
                  <a:pt x="2200" y="20"/>
                </a:lnTo>
                <a:lnTo>
                  <a:pt x="2200" y="20"/>
                </a:lnTo>
                <a:lnTo>
                  <a:pt x="2200" y="20"/>
                </a:lnTo>
                <a:lnTo>
                  <a:pt x="2200" y="20"/>
                </a:lnTo>
                <a:lnTo>
                  <a:pt x="2208" y="24"/>
                </a:lnTo>
                <a:lnTo>
                  <a:pt x="2212" y="28"/>
                </a:lnTo>
                <a:lnTo>
                  <a:pt x="2216" y="32"/>
                </a:lnTo>
                <a:lnTo>
                  <a:pt x="2218" y="40"/>
                </a:lnTo>
                <a:lnTo>
                  <a:pt x="2218" y="40"/>
                </a:lnTo>
                <a:lnTo>
                  <a:pt x="2218" y="40"/>
                </a:lnTo>
                <a:lnTo>
                  <a:pt x="2218" y="40"/>
                </a:lnTo>
                <a:lnTo>
                  <a:pt x="2220" y="40"/>
                </a:lnTo>
                <a:lnTo>
                  <a:pt x="2220" y="40"/>
                </a:lnTo>
                <a:lnTo>
                  <a:pt x="2222" y="32"/>
                </a:lnTo>
                <a:lnTo>
                  <a:pt x="2226" y="28"/>
                </a:lnTo>
                <a:lnTo>
                  <a:pt x="2230" y="22"/>
                </a:lnTo>
                <a:lnTo>
                  <a:pt x="2238" y="20"/>
                </a:lnTo>
                <a:close/>
                <a:moveTo>
                  <a:pt x="2182" y="20"/>
                </a:moveTo>
                <a:lnTo>
                  <a:pt x="2182" y="20"/>
                </a:lnTo>
                <a:lnTo>
                  <a:pt x="2182" y="20"/>
                </a:lnTo>
                <a:lnTo>
                  <a:pt x="2182" y="20"/>
                </a:lnTo>
                <a:lnTo>
                  <a:pt x="2182" y="18"/>
                </a:lnTo>
                <a:lnTo>
                  <a:pt x="2182" y="18"/>
                </a:lnTo>
                <a:lnTo>
                  <a:pt x="2176" y="16"/>
                </a:lnTo>
                <a:lnTo>
                  <a:pt x="2170" y="12"/>
                </a:lnTo>
                <a:lnTo>
                  <a:pt x="2166" y="6"/>
                </a:lnTo>
                <a:lnTo>
                  <a:pt x="2164" y="0"/>
                </a:lnTo>
                <a:lnTo>
                  <a:pt x="2164" y="0"/>
                </a:lnTo>
                <a:lnTo>
                  <a:pt x="2164" y="0"/>
                </a:lnTo>
                <a:lnTo>
                  <a:pt x="2164" y="0"/>
                </a:lnTo>
                <a:lnTo>
                  <a:pt x="2164" y="0"/>
                </a:lnTo>
                <a:lnTo>
                  <a:pt x="2164" y="0"/>
                </a:lnTo>
                <a:lnTo>
                  <a:pt x="2162" y="6"/>
                </a:lnTo>
                <a:lnTo>
                  <a:pt x="2158" y="12"/>
                </a:lnTo>
                <a:lnTo>
                  <a:pt x="2152" y="16"/>
                </a:lnTo>
                <a:lnTo>
                  <a:pt x="2146" y="18"/>
                </a:lnTo>
                <a:lnTo>
                  <a:pt x="2146" y="18"/>
                </a:lnTo>
                <a:lnTo>
                  <a:pt x="2146" y="20"/>
                </a:lnTo>
                <a:lnTo>
                  <a:pt x="2146" y="20"/>
                </a:lnTo>
                <a:lnTo>
                  <a:pt x="2146" y="20"/>
                </a:lnTo>
                <a:lnTo>
                  <a:pt x="2146" y="20"/>
                </a:lnTo>
                <a:lnTo>
                  <a:pt x="2152" y="24"/>
                </a:lnTo>
                <a:lnTo>
                  <a:pt x="2158" y="28"/>
                </a:lnTo>
                <a:lnTo>
                  <a:pt x="2162" y="32"/>
                </a:lnTo>
                <a:lnTo>
                  <a:pt x="2164" y="40"/>
                </a:lnTo>
                <a:lnTo>
                  <a:pt x="2164" y="40"/>
                </a:lnTo>
                <a:lnTo>
                  <a:pt x="2164" y="40"/>
                </a:lnTo>
                <a:lnTo>
                  <a:pt x="2164" y="40"/>
                </a:lnTo>
                <a:lnTo>
                  <a:pt x="2164" y="40"/>
                </a:lnTo>
                <a:lnTo>
                  <a:pt x="2164" y="40"/>
                </a:lnTo>
                <a:lnTo>
                  <a:pt x="2166" y="32"/>
                </a:lnTo>
                <a:lnTo>
                  <a:pt x="2170" y="28"/>
                </a:lnTo>
                <a:lnTo>
                  <a:pt x="2176" y="22"/>
                </a:lnTo>
                <a:lnTo>
                  <a:pt x="2182" y="20"/>
                </a:lnTo>
                <a:close/>
                <a:moveTo>
                  <a:pt x="2128" y="20"/>
                </a:moveTo>
                <a:lnTo>
                  <a:pt x="2128" y="20"/>
                </a:lnTo>
                <a:lnTo>
                  <a:pt x="2128" y="20"/>
                </a:lnTo>
                <a:lnTo>
                  <a:pt x="2128" y="20"/>
                </a:lnTo>
                <a:lnTo>
                  <a:pt x="2128" y="18"/>
                </a:lnTo>
                <a:lnTo>
                  <a:pt x="2128" y="18"/>
                </a:lnTo>
                <a:lnTo>
                  <a:pt x="2120" y="16"/>
                </a:lnTo>
                <a:lnTo>
                  <a:pt x="2114" y="12"/>
                </a:lnTo>
                <a:lnTo>
                  <a:pt x="2112" y="6"/>
                </a:lnTo>
                <a:lnTo>
                  <a:pt x="2110" y="0"/>
                </a:lnTo>
                <a:lnTo>
                  <a:pt x="2110" y="0"/>
                </a:lnTo>
                <a:lnTo>
                  <a:pt x="2108" y="0"/>
                </a:lnTo>
                <a:lnTo>
                  <a:pt x="2108" y="0"/>
                </a:lnTo>
                <a:lnTo>
                  <a:pt x="2108" y="0"/>
                </a:lnTo>
                <a:lnTo>
                  <a:pt x="2108" y="0"/>
                </a:lnTo>
                <a:lnTo>
                  <a:pt x="2106" y="6"/>
                </a:lnTo>
                <a:lnTo>
                  <a:pt x="2102" y="12"/>
                </a:lnTo>
                <a:lnTo>
                  <a:pt x="2098" y="16"/>
                </a:lnTo>
                <a:lnTo>
                  <a:pt x="2090" y="18"/>
                </a:lnTo>
                <a:lnTo>
                  <a:pt x="2090" y="18"/>
                </a:lnTo>
                <a:lnTo>
                  <a:pt x="2090" y="20"/>
                </a:lnTo>
                <a:lnTo>
                  <a:pt x="2090" y="20"/>
                </a:lnTo>
                <a:lnTo>
                  <a:pt x="2090" y="20"/>
                </a:lnTo>
                <a:lnTo>
                  <a:pt x="2090" y="20"/>
                </a:lnTo>
                <a:lnTo>
                  <a:pt x="2098" y="24"/>
                </a:lnTo>
                <a:lnTo>
                  <a:pt x="2102" y="28"/>
                </a:lnTo>
                <a:lnTo>
                  <a:pt x="2106" y="32"/>
                </a:lnTo>
                <a:lnTo>
                  <a:pt x="2108" y="40"/>
                </a:lnTo>
                <a:lnTo>
                  <a:pt x="2108" y="40"/>
                </a:lnTo>
                <a:lnTo>
                  <a:pt x="2108" y="40"/>
                </a:lnTo>
                <a:lnTo>
                  <a:pt x="2108" y="40"/>
                </a:lnTo>
                <a:lnTo>
                  <a:pt x="2110" y="40"/>
                </a:lnTo>
                <a:lnTo>
                  <a:pt x="2110" y="40"/>
                </a:lnTo>
                <a:lnTo>
                  <a:pt x="2112" y="32"/>
                </a:lnTo>
                <a:lnTo>
                  <a:pt x="2116" y="28"/>
                </a:lnTo>
                <a:lnTo>
                  <a:pt x="2120" y="22"/>
                </a:lnTo>
                <a:lnTo>
                  <a:pt x="2128" y="20"/>
                </a:lnTo>
                <a:close/>
                <a:moveTo>
                  <a:pt x="2072" y="20"/>
                </a:moveTo>
                <a:lnTo>
                  <a:pt x="2072" y="20"/>
                </a:lnTo>
                <a:lnTo>
                  <a:pt x="2072" y="20"/>
                </a:lnTo>
                <a:lnTo>
                  <a:pt x="2072" y="20"/>
                </a:lnTo>
                <a:lnTo>
                  <a:pt x="2072" y="18"/>
                </a:lnTo>
                <a:lnTo>
                  <a:pt x="2072" y="18"/>
                </a:lnTo>
                <a:lnTo>
                  <a:pt x="2066" y="16"/>
                </a:lnTo>
                <a:lnTo>
                  <a:pt x="2060" y="12"/>
                </a:lnTo>
                <a:lnTo>
                  <a:pt x="2056" y="6"/>
                </a:lnTo>
                <a:lnTo>
                  <a:pt x="2054" y="0"/>
                </a:lnTo>
                <a:lnTo>
                  <a:pt x="2054" y="0"/>
                </a:lnTo>
                <a:lnTo>
                  <a:pt x="2054" y="0"/>
                </a:lnTo>
                <a:lnTo>
                  <a:pt x="2054" y="0"/>
                </a:lnTo>
                <a:lnTo>
                  <a:pt x="2054" y="0"/>
                </a:lnTo>
                <a:lnTo>
                  <a:pt x="2054" y="0"/>
                </a:lnTo>
                <a:lnTo>
                  <a:pt x="2052" y="6"/>
                </a:lnTo>
                <a:lnTo>
                  <a:pt x="2048" y="12"/>
                </a:lnTo>
                <a:lnTo>
                  <a:pt x="2042" y="16"/>
                </a:lnTo>
                <a:lnTo>
                  <a:pt x="2036" y="18"/>
                </a:lnTo>
                <a:lnTo>
                  <a:pt x="2036" y="18"/>
                </a:lnTo>
                <a:lnTo>
                  <a:pt x="2036" y="20"/>
                </a:lnTo>
                <a:lnTo>
                  <a:pt x="2036" y="20"/>
                </a:lnTo>
                <a:lnTo>
                  <a:pt x="2036" y="20"/>
                </a:lnTo>
                <a:lnTo>
                  <a:pt x="2036" y="20"/>
                </a:lnTo>
                <a:lnTo>
                  <a:pt x="2042" y="24"/>
                </a:lnTo>
                <a:lnTo>
                  <a:pt x="2048" y="28"/>
                </a:lnTo>
                <a:lnTo>
                  <a:pt x="2052" y="32"/>
                </a:lnTo>
                <a:lnTo>
                  <a:pt x="2054" y="40"/>
                </a:lnTo>
                <a:lnTo>
                  <a:pt x="2054" y="40"/>
                </a:lnTo>
                <a:lnTo>
                  <a:pt x="2054" y="40"/>
                </a:lnTo>
                <a:lnTo>
                  <a:pt x="2054" y="40"/>
                </a:lnTo>
                <a:lnTo>
                  <a:pt x="2054" y="40"/>
                </a:lnTo>
                <a:lnTo>
                  <a:pt x="2054" y="40"/>
                </a:lnTo>
                <a:lnTo>
                  <a:pt x="2056" y="32"/>
                </a:lnTo>
                <a:lnTo>
                  <a:pt x="2060" y="28"/>
                </a:lnTo>
                <a:lnTo>
                  <a:pt x="2066" y="22"/>
                </a:lnTo>
                <a:lnTo>
                  <a:pt x="2072" y="20"/>
                </a:lnTo>
                <a:close/>
                <a:moveTo>
                  <a:pt x="2016" y="20"/>
                </a:moveTo>
                <a:lnTo>
                  <a:pt x="2016" y="20"/>
                </a:lnTo>
                <a:lnTo>
                  <a:pt x="2018" y="20"/>
                </a:lnTo>
                <a:lnTo>
                  <a:pt x="2018" y="20"/>
                </a:lnTo>
                <a:lnTo>
                  <a:pt x="2016" y="18"/>
                </a:lnTo>
                <a:lnTo>
                  <a:pt x="2016" y="18"/>
                </a:lnTo>
                <a:lnTo>
                  <a:pt x="2010" y="16"/>
                </a:lnTo>
                <a:lnTo>
                  <a:pt x="2004" y="12"/>
                </a:lnTo>
                <a:lnTo>
                  <a:pt x="2002" y="6"/>
                </a:lnTo>
                <a:lnTo>
                  <a:pt x="2000" y="0"/>
                </a:lnTo>
                <a:lnTo>
                  <a:pt x="2000" y="0"/>
                </a:lnTo>
                <a:lnTo>
                  <a:pt x="1998" y="0"/>
                </a:lnTo>
                <a:lnTo>
                  <a:pt x="1998" y="0"/>
                </a:lnTo>
                <a:lnTo>
                  <a:pt x="1998" y="0"/>
                </a:lnTo>
                <a:lnTo>
                  <a:pt x="1998" y="0"/>
                </a:lnTo>
                <a:lnTo>
                  <a:pt x="1996" y="6"/>
                </a:lnTo>
                <a:lnTo>
                  <a:pt x="1992" y="12"/>
                </a:lnTo>
                <a:lnTo>
                  <a:pt x="1988" y="16"/>
                </a:lnTo>
                <a:lnTo>
                  <a:pt x="1980" y="18"/>
                </a:lnTo>
                <a:lnTo>
                  <a:pt x="1980" y="18"/>
                </a:lnTo>
                <a:lnTo>
                  <a:pt x="1980" y="20"/>
                </a:lnTo>
                <a:lnTo>
                  <a:pt x="1980" y="20"/>
                </a:lnTo>
                <a:lnTo>
                  <a:pt x="1980" y="20"/>
                </a:lnTo>
                <a:lnTo>
                  <a:pt x="1980" y="20"/>
                </a:lnTo>
                <a:lnTo>
                  <a:pt x="1988" y="24"/>
                </a:lnTo>
                <a:lnTo>
                  <a:pt x="1992" y="28"/>
                </a:lnTo>
                <a:lnTo>
                  <a:pt x="1996" y="32"/>
                </a:lnTo>
                <a:lnTo>
                  <a:pt x="1998" y="40"/>
                </a:lnTo>
                <a:lnTo>
                  <a:pt x="1998" y="40"/>
                </a:lnTo>
                <a:lnTo>
                  <a:pt x="1998" y="40"/>
                </a:lnTo>
                <a:lnTo>
                  <a:pt x="1998" y="40"/>
                </a:lnTo>
                <a:lnTo>
                  <a:pt x="2000" y="40"/>
                </a:lnTo>
                <a:lnTo>
                  <a:pt x="2000" y="40"/>
                </a:lnTo>
                <a:lnTo>
                  <a:pt x="2002" y="32"/>
                </a:lnTo>
                <a:lnTo>
                  <a:pt x="2004" y="28"/>
                </a:lnTo>
                <a:lnTo>
                  <a:pt x="2010" y="22"/>
                </a:lnTo>
                <a:lnTo>
                  <a:pt x="2016" y="20"/>
                </a:lnTo>
                <a:close/>
                <a:moveTo>
                  <a:pt x="1962" y="20"/>
                </a:moveTo>
                <a:lnTo>
                  <a:pt x="1962" y="20"/>
                </a:lnTo>
                <a:lnTo>
                  <a:pt x="1962" y="20"/>
                </a:lnTo>
                <a:lnTo>
                  <a:pt x="1962" y="20"/>
                </a:lnTo>
                <a:lnTo>
                  <a:pt x="1962" y="18"/>
                </a:lnTo>
                <a:lnTo>
                  <a:pt x="1962" y="18"/>
                </a:lnTo>
                <a:lnTo>
                  <a:pt x="1956" y="16"/>
                </a:lnTo>
                <a:lnTo>
                  <a:pt x="1950" y="12"/>
                </a:lnTo>
                <a:lnTo>
                  <a:pt x="1946" y="6"/>
                </a:lnTo>
                <a:lnTo>
                  <a:pt x="1944" y="0"/>
                </a:lnTo>
                <a:lnTo>
                  <a:pt x="1944" y="0"/>
                </a:lnTo>
                <a:lnTo>
                  <a:pt x="1944" y="0"/>
                </a:lnTo>
                <a:lnTo>
                  <a:pt x="1944" y="0"/>
                </a:lnTo>
                <a:lnTo>
                  <a:pt x="1944" y="0"/>
                </a:lnTo>
                <a:lnTo>
                  <a:pt x="1944" y="0"/>
                </a:lnTo>
                <a:lnTo>
                  <a:pt x="1942" y="6"/>
                </a:lnTo>
                <a:lnTo>
                  <a:pt x="1938" y="12"/>
                </a:lnTo>
                <a:lnTo>
                  <a:pt x="1932" y="16"/>
                </a:lnTo>
                <a:lnTo>
                  <a:pt x="1926" y="18"/>
                </a:lnTo>
                <a:lnTo>
                  <a:pt x="1926" y="18"/>
                </a:lnTo>
                <a:lnTo>
                  <a:pt x="1926" y="20"/>
                </a:lnTo>
                <a:lnTo>
                  <a:pt x="1926" y="20"/>
                </a:lnTo>
                <a:lnTo>
                  <a:pt x="1926" y="20"/>
                </a:lnTo>
                <a:lnTo>
                  <a:pt x="1926" y="20"/>
                </a:lnTo>
                <a:lnTo>
                  <a:pt x="1932" y="24"/>
                </a:lnTo>
                <a:lnTo>
                  <a:pt x="1938" y="28"/>
                </a:lnTo>
                <a:lnTo>
                  <a:pt x="1942" y="32"/>
                </a:lnTo>
                <a:lnTo>
                  <a:pt x="1944" y="40"/>
                </a:lnTo>
                <a:lnTo>
                  <a:pt x="1944" y="40"/>
                </a:lnTo>
                <a:lnTo>
                  <a:pt x="1944" y="40"/>
                </a:lnTo>
                <a:lnTo>
                  <a:pt x="1944" y="40"/>
                </a:lnTo>
                <a:lnTo>
                  <a:pt x="1944" y="40"/>
                </a:lnTo>
                <a:lnTo>
                  <a:pt x="1944" y="40"/>
                </a:lnTo>
                <a:lnTo>
                  <a:pt x="1946" y="32"/>
                </a:lnTo>
                <a:lnTo>
                  <a:pt x="1950" y="28"/>
                </a:lnTo>
                <a:lnTo>
                  <a:pt x="1956" y="22"/>
                </a:lnTo>
                <a:lnTo>
                  <a:pt x="1962" y="20"/>
                </a:lnTo>
                <a:close/>
                <a:moveTo>
                  <a:pt x="1906" y="20"/>
                </a:moveTo>
                <a:lnTo>
                  <a:pt x="1906" y="20"/>
                </a:lnTo>
                <a:lnTo>
                  <a:pt x="1908" y="20"/>
                </a:lnTo>
                <a:lnTo>
                  <a:pt x="1908" y="20"/>
                </a:lnTo>
                <a:lnTo>
                  <a:pt x="1906" y="18"/>
                </a:lnTo>
                <a:lnTo>
                  <a:pt x="1906" y="18"/>
                </a:lnTo>
                <a:lnTo>
                  <a:pt x="1900" y="16"/>
                </a:lnTo>
                <a:lnTo>
                  <a:pt x="1894" y="12"/>
                </a:lnTo>
                <a:lnTo>
                  <a:pt x="1892" y="6"/>
                </a:lnTo>
                <a:lnTo>
                  <a:pt x="1890" y="0"/>
                </a:lnTo>
                <a:lnTo>
                  <a:pt x="1890" y="0"/>
                </a:lnTo>
                <a:lnTo>
                  <a:pt x="1888" y="0"/>
                </a:lnTo>
                <a:lnTo>
                  <a:pt x="1888" y="0"/>
                </a:lnTo>
                <a:lnTo>
                  <a:pt x="1888" y="0"/>
                </a:lnTo>
                <a:lnTo>
                  <a:pt x="1888" y="0"/>
                </a:lnTo>
                <a:lnTo>
                  <a:pt x="1886" y="6"/>
                </a:lnTo>
                <a:lnTo>
                  <a:pt x="1882" y="12"/>
                </a:lnTo>
                <a:lnTo>
                  <a:pt x="1878" y="16"/>
                </a:lnTo>
                <a:lnTo>
                  <a:pt x="1870" y="18"/>
                </a:lnTo>
                <a:lnTo>
                  <a:pt x="1870" y="18"/>
                </a:lnTo>
                <a:lnTo>
                  <a:pt x="1870" y="20"/>
                </a:lnTo>
                <a:lnTo>
                  <a:pt x="1870" y="20"/>
                </a:lnTo>
                <a:lnTo>
                  <a:pt x="1870" y="20"/>
                </a:lnTo>
                <a:lnTo>
                  <a:pt x="1870" y="20"/>
                </a:lnTo>
                <a:lnTo>
                  <a:pt x="1878" y="24"/>
                </a:lnTo>
                <a:lnTo>
                  <a:pt x="1882" y="28"/>
                </a:lnTo>
                <a:lnTo>
                  <a:pt x="1886" y="32"/>
                </a:lnTo>
                <a:lnTo>
                  <a:pt x="1888" y="40"/>
                </a:lnTo>
                <a:lnTo>
                  <a:pt x="1888" y="40"/>
                </a:lnTo>
                <a:lnTo>
                  <a:pt x="1888" y="40"/>
                </a:lnTo>
                <a:lnTo>
                  <a:pt x="1888" y="40"/>
                </a:lnTo>
                <a:lnTo>
                  <a:pt x="1890" y="40"/>
                </a:lnTo>
                <a:lnTo>
                  <a:pt x="1890" y="40"/>
                </a:lnTo>
                <a:lnTo>
                  <a:pt x="1892" y="32"/>
                </a:lnTo>
                <a:lnTo>
                  <a:pt x="1894" y="28"/>
                </a:lnTo>
                <a:lnTo>
                  <a:pt x="1900" y="22"/>
                </a:lnTo>
                <a:lnTo>
                  <a:pt x="1906" y="20"/>
                </a:lnTo>
                <a:close/>
                <a:moveTo>
                  <a:pt x="1852" y="20"/>
                </a:moveTo>
                <a:lnTo>
                  <a:pt x="1852" y="20"/>
                </a:lnTo>
                <a:lnTo>
                  <a:pt x="1852" y="20"/>
                </a:lnTo>
                <a:lnTo>
                  <a:pt x="1852" y="20"/>
                </a:lnTo>
                <a:lnTo>
                  <a:pt x="1852" y="18"/>
                </a:lnTo>
                <a:lnTo>
                  <a:pt x="1852" y="18"/>
                </a:lnTo>
                <a:lnTo>
                  <a:pt x="1846" y="16"/>
                </a:lnTo>
                <a:lnTo>
                  <a:pt x="1840" y="12"/>
                </a:lnTo>
                <a:lnTo>
                  <a:pt x="1836" y="6"/>
                </a:lnTo>
                <a:lnTo>
                  <a:pt x="1834" y="0"/>
                </a:lnTo>
                <a:lnTo>
                  <a:pt x="1834" y="0"/>
                </a:lnTo>
                <a:lnTo>
                  <a:pt x="1834" y="0"/>
                </a:lnTo>
                <a:lnTo>
                  <a:pt x="1834" y="0"/>
                </a:lnTo>
                <a:lnTo>
                  <a:pt x="1834" y="0"/>
                </a:lnTo>
                <a:lnTo>
                  <a:pt x="1834" y="0"/>
                </a:lnTo>
                <a:lnTo>
                  <a:pt x="1832" y="6"/>
                </a:lnTo>
                <a:lnTo>
                  <a:pt x="1828" y="12"/>
                </a:lnTo>
                <a:lnTo>
                  <a:pt x="1822" y="16"/>
                </a:lnTo>
                <a:lnTo>
                  <a:pt x="1816" y="18"/>
                </a:lnTo>
                <a:lnTo>
                  <a:pt x="1816" y="18"/>
                </a:lnTo>
                <a:lnTo>
                  <a:pt x="1816" y="20"/>
                </a:lnTo>
                <a:lnTo>
                  <a:pt x="1816" y="20"/>
                </a:lnTo>
                <a:lnTo>
                  <a:pt x="1816" y="20"/>
                </a:lnTo>
                <a:lnTo>
                  <a:pt x="1816" y="20"/>
                </a:lnTo>
                <a:lnTo>
                  <a:pt x="1822" y="24"/>
                </a:lnTo>
                <a:lnTo>
                  <a:pt x="1828" y="28"/>
                </a:lnTo>
                <a:lnTo>
                  <a:pt x="1832" y="32"/>
                </a:lnTo>
                <a:lnTo>
                  <a:pt x="1834" y="40"/>
                </a:lnTo>
                <a:lnTo>
                  <a:pt x="1834" y="40"/>
                </a:lnTo>
                <a:lnTo>
                  <a:pt x="1834" y="40"/>
                </a:lnTo>
                <a:lnTo>
                  <a:pt x="1834" y="40"/>
                </a:lnTo>
                <a:lnTo>
                  <a:pt x="1834" y="40"/>
                </a:lnTo>
                <a:lnTo>
                  <a:pt x="1834" y="40"/>
                </a:lnTo>
                <a:lnTo>
                  <a:pt x="1836" y="32"/>
                </a:lnTo>
                <a:lnTo>
                  <a:pt x="1840" y="28"/>
                </a:lnTo>
                <a:lnTo>
                  <a:pt x="1846" y="22"/>
                </a:lnTo>
                <a:lnTo>
                  <a:pt x="1852" y="20"/>
                </a:lnTo>
                <a:close/>
                <a:moveTo>
                  <a:pt x="1796" y="20"/>
                </a:moveTo>
                <a:lnTo>
                  <a:pt x="1796" y="20"/>
                </a:lnTo>
                <a:lnTo>
                  <a:pt x="1798" y="20"/>
                </a:lnTo>
                <a:lnTo>
                  <a:pt x="1798" y="20"/>
                </a:lnTo>
                <a:lnTo>
                  <a:pt x="1796" y="18"/>
                </a:lnTo>
                <a:lnTo>
                  <a:pt x="1796" y="18"/>
                </a:lnTo>
                <a:lnTo>
                  <a:pt x="1790" y="16"/>
                </a:lnTo>
                <a:lnTo>
                  <a:pt x="1784" y="12"/>
                </a:lnTo>
                <a:lnTo>
                  <a:pt x="1782" y="6"/>
                </a:lnTo>
                <a:lnTo>
                  <a:pt x="1780" y="0"/>
                </a:lnTo>
                <a:lnTo>
                  <a:pt x="1780" y="0"/>
                </a:lnTo>
                <a:lnTo>
                  <a:pt x="1778" y="0"/>
                </a:lnTo>
                <a:lnTo>
                  <a:pt x="1778" y="0"/>
                </a:lnTo>
                <a:lnTo>
                  <a:pt x="1778" y="0"/>
                </a:lnTo>
                <a:lnTo>
                  <a:pt x="1778" y="0"/>
                </a:lnTo>
                <a:lnTo>
                  <a:pt x="1776" y="6"/>
                </a:lnTo>
                <a:lnTo>
                  <a:pt x="1772" y="12"/>
                </a:lnTo>
                <a:lnTo>
                  <a:pt x="1768" y="16"/>
                </a:lnTo>
                <a:lnTo>
                  <a:pt x="1760" y="18"/>
                </a:lnTo>
                <a:lnTo>
                  <a:pt x="1760" y="18"/>
                </a:lnTo>
                <a:lnTo>
                  <a:pt x="1760" y="20"/>
                </a:lnTo>
                <a:lnTo>
                  <a:pt x="1760" y="20"/>
                </a:lnTo>
                <a:lnTo>
                  <a:pt x="1760" y="20"/>
                </a:lnTo>
                <a:lnTo>
                  <a:pt x="1760" y="20"/>
                </a:lnTo>
                <a:lnTo>
                  <a:pt x="1768" y="24"/>
                </a:lnTo>
                <a:lnTo>
                  <a:pt x="1772" y="28"/>
                </a:lnTo>
                <a:lnTo>
                  <a:pt x="1776" y="32"/>
                </a:lnTo>
                <a:lnTo>
                  <a:pt x="1778" y="40"/>
                </a:lnTo>
                <a:lnTo>
                  <a:pt x="1778" y="40"/>
                </a:lnTo>
                <a:lnTo>
                  <a:pt x="1778" y="40"/>
                </a:lnTo>
                <a:lnTo>
                  <a:pt x="1778" y="40"/>
                </a:lnTo>
                <a:lnTo>
                  <a:pt x="1780" y="40"/>
                </a:lnTo>
                <a:lnTo>
                  <a:pt x="1780" y="40"/>
                </a:lnTo>
                <a:lnTo>
                  <a:pt x="1782" y="32"/>
                </a:lnTo>
                <a:lnTo>
                  <a:pt x="1784" y="28"/>
                </a:lnTo>
                <a:lnTo>
                  <a:pt x="1790" y="22"/>
                </a:lnTo>
                <a:lnTo>
                  <a:pt x="1796" y="20"/>
                </a:lnTo>
                <a:close/>
                <a:moveTo>
                  <a:pt x="1742" y="20"/>
                </a:moveTo>
                <a:lnTo>
                  <a:pt x="1742" y="20"/>
                </a:lnTo>
                <a:lnTo>
                  <a:pt x="1742" y="20"/>
                </a:lnTo>
                <a:lnTo>
                  <a:pt x="1742" y="20"/>
                </a:lnTo>
                <a:lnTo>
                  <a:pt x="1742" y="18"/>
                </a:lnTo>
                <a:lnTo>
                  <a:pt x="1742" y="18"/>
                </a:lnTo>
                <a:lnTo>
                  <a:pt x="1736" y="16"/>
                </a:lnTo>
                <a:lnTo>
                  <a:pt x="1730" y="12"/>
                </a:lnTo>
                <a:lnTo>
                  <a:pt x="1726" y="6"/>
                </a:lnTo>
                <a:lnTo>
                  <a:pt x="1724" y="0"/>
                </a:lnTo>
                <a:lnTo>
                  <a:pt x="1724" y="0"/>
                </a:lnTo>
                <a:lnTo>
                  <a:pt x="1724" y="0"/>
                </a:lnTo>
                <a:lnTo>
                  <a:pt x="1724" y="0"/>
                </a:lnTo>
                <a:lnTo>
                  <a:pt x="1724" y="0"/>
                </a:lnTo>
                <a:lnTo>
                  <a:pt x="1724" y="0"/>
                </a:lnTo>
                <a:lnTo>
                  <a:pt x="1722" y="6"/>
                </a:lnTo>
                <a:lnTo>
                  <a:pt x="1718" y="12"/>
                </a:lnTo>
                <a:lnTo>
                  <a:pt x="1712" y="16"/>
                </a:lnTo>
                <a:lnTo>
                  <a:pt x="1706" y="18"/>
                </a:lnTo>
                <a:lnTo>
                  <a:pt x="1706" y="18"/>
                </a:lnTo>
                <a:lnTo>
                  <a:pt x="1706" y="20"/>
                </a:lnTo>
                <a:lnTo>
                  <a:pt x="1706" y="20"/>
                </a:lnTo>
                <a:lnTo>
                  <a:pt x="1706" y="20"/>
                </a:lnTo>
                <a:lnTo>
                  <a:pt x="1706" y="20"/>
                </a:lnTo>
                <a:lnTo>
                  <a:pt x="1712" y="24"/>
                </a:lnTo>
                <a:lnTo>
                  <a:pt x="1718" y="28"/>
                </a:lnTo>
                <a:lnTo>
                  <a:pt x="1722" y="32"/>
                </a:lnTo>
                <a:lnTo>
                  <a:pt x="1724" y="40"/>
                </a:lnTo>
                <a:lnTo>
                  <a:pt x="1724" y="40"/>
                </a:lnTo>
                <a:lnTo>
                  <a:pt x="1724" y="40"/>
                </a:lnTo>
                <a:lnTo>
                  <a:pt x="1724" y="40"/>
                </a:lnTo>
                <a:lnTo>
                  <a:pt x="1724" y="40"/>
                </a:lnTo>
                <a:lnTo>
                  <a:pt x="1724" y="40"/>
                </a:lnTo>
                <a:lnTo>
                  <a:pt x="1726" y="32"/>
                </a:lnTo>
                <a:lnTo>
                  <a:pt x="1730" y="28"/>
                </a:lnTo>
                <a:lnTo>
                  <a:pt x="1736" y="22"/>
                </a:lnTo>
                <a:lnTo>
                  <a:pt x="1742" y="20"/>
                </a:lnTo>
                <a:close/>
                <a:moveTo>
                  <a:pt x="1686" y="20"/>
                </a:moveTo>
                <a:lnTo>
                  <a:pt x="1686" y="20"/>
                </a:lnTo>
                <a:lnTo>
                  <a:pt x="1688" y="20"/>
                </a:lnTo>
                <a:lnTo>
                  <a:pt x="1688" y="20"/>
                </a:lnTo>
                <a:lnTo>
                  <a:pt x="1686" y="18"/>
                </a:lnTo>
                <a:lnTo>
                  <a:pt x="1686" y="18"/>
                </a:lnTo>
                <a:lnTo>
                  <a:pt x="1680" y="16"/>
                </a:lnTo>
                <a:lnTo>
                  <a:pt x="1674" y="12"/>
                </a:lnTo>
                <a:lnTo>
                  <a:pt x="1672" y="6"/>
                </a:lnTo>
                <a:lnTo>
                  <a:pt x="1670" y="0"/>
                </a:lnTo>
                <a:lnTo>
                  <a:pt x="1670" y="0"/>
                </a:lnTo>
                <a:lnTo>
                  <a:pt x="1668" y="0"/>
                </a:lnTo>
                <a:lnTo>
                  <a:pt x="1668" y="0"/>
                </a:lnTo>
                <a:lnTo>
                  <a:pt x="1668" y="0"/>
                </a:lnTo>
                <a:lnTo>
                  <a:pt x="1668" y="0"/>
                </a:lnTo>
                <a:lnTo>
                  <a:pt x="1666" y="6"/>
                </a:lnTo>
                <a:lnTo>
                  <a:pt x="1662" y="12"/>
                </a:lnTo>
                <a:lnTo>
                  <a:pt x="1658" y="16"/>
                </a:lnTo>
                <a:lnTo>
                  <a:pt x="1650" y="18"/>
                </a:lnTo>
                <a:lnTo>
                  <a:pt x="1650" y="18"/>
                </a:lnTo>
                <a:lnTo>
                  <a:pt x="1650" y="20"/>
                </a:lnTo>
                <a:lnTo>
                  <a:pt x="1650" y="20"/>
                </a:lnTo>
                <a:lnTo>
                  <a:pt x="1650" y="20"/>
                </a:lnTo>
                <a:lnTo>
                  <a:pt x="1650" y="20"/>
                </a:lnTo>
                <a:lnTo>
                  <a:pt x="1658" y="24"/>
                </a:lnTo>
                <a:lnTo>
                  <a:pt x="1662" y="28"/>
                </a:lnTo>
                <a:lnTo>
                  <a:pt x="1666" y="32"/>
                </a:lnTo>
                <a:lnTo>
                  <a:pt x="1668" y="40"/>
                </a:lnTo>
                <a:lnTo>
                  <a:pt x="1668" y="40"/>
                </a:lnTo>
                <a:lnTo>
                  <a:pt x="1668" y="40"/>
                </a:lnTo>
                <a:lnTo>
                  <a:pt x="1668" y="40"/>
                </a:lnTo>
                <a:lnTo>
                  <a:pt x="1670" y="40"/>
                </a:lnTo>
                <a:lnTo>
                  <a:pt x="1670" y="40"/>
                </a:lnTo>
                <a:lnTo>
                  <a:pt x="1672" y="32"/>
                </a:lnTo>
                <a:lnTo>
                  <a:pt x="1674" y="28"/>
                </a:lnTo>
                <a:lnTo>
                  <a:pt x="1680" y="22"/>
                </a:lnTo>
                <a:lnTo>
                  <a:pt x="1686" y="20"/>
                </a:lnTo>
                <a:close/>
                <a:moveTo>
                  <a:pt x="1632" y="20"/>
                </a:moveTo>
                <a:lnTo>
                  <a:pt x="1632" y="20"/>
                </a:lnTo>
                <a:lnTo>
                  <a:pt x="1632" y="20"/>
                </a:lnTo>
                <a:lnTo>
                  <a:pt x="1632" y="20"/>
                </a:lnTo>
                <a:lnTo>
                  <a:pt x="1632" y="18"/>
                </a:lnTo>
                <a:lnTo>
                  <a:pt x="1632" y="18"/>
                </a:lnTo>
                <a:lnTo>
                  <a:pt x="1626" y="16"/>
                </a:lnTo>
                <a:lnTo>
                  <a:pt x="1620" y="12"/>
                </a:lnTo>
                <a:lnTo>
                  <a:pt x="1616" y="6"/>
                </a:lnTo>
                <a:lnTo>
                  <a:pt x="1614" y="0"/>
                </a:lnTo>
                <a:lnTo>
                  <a:pt x="1614" y="0"/>
                </a:lnTo>
                <a:lnTo>
                  <a:pt x="1614" y="0"/>
                </a:lnTo>
                <a:lnTo>
                  <a:pt x="1614" y="0"/>
                </a:lnTo>
                <a:lnTo>
                  <a:pt x="1614" y="0"/>
                </a:lnTo>
                <a:lnTo>
                  <a:pt x="1614" y="0"/>
                </a:lnTo>
                <a:lnTo>
                  <a:pt x="1612" y="6"/>
                </a:lnTo>
                <a:lnTo>
                  <a:pt x="1608" y="12"/>
                </a:lnTo>
                <a:lnTo>
                  <a:pt x="1602" y="16"/>
                </a:lnTo>
                <a:lnTo>
                  <a:pt x="1596" y="18"/>
                </a:lnTo>
                <a:lnTo>
                  <a:pt x="1596" y="18"/>
                </a:lnTo>
                <a:lnTo>
                  <a:pt x="1596" y="20"/>
                </a:lnTo>
                <a:lnTo>
                  <a:pt x="1596" y="20"/>
                </a:lnTo>
                <a:lnTo>
                  <a:pt x="1596" y="20"/>
                </a:lnTo>
                <a:lnTo>
                  <a:pt x="1596" y="20"/>
                </a:lnTo>
                <a:lnTo>
                  <a:pt x="1602" y="24"/>
                </a:lnTo>
                <a:lnTo>
                  <a:pt x="1608" y="28"/>
                </a:lnTo>
                <a:lnTo>
                  <a:pt x="1612" y="32"/>
                </a:lnTo>
                <a:lnTo>
                  <a:pt x="1614" y="40"/>
                </a:lnTo>
                <a:lnTo>
                  <a:pt x="1614" y="40"/>
                </a:lnTo>
                <a:lnTo>
                  <a:pt x="1614" y="40"/>
                </a:lnTo>
                <a:lnTo>
                  <a:pt x="1614" y="40"/>
                </a:lnTo>
                <a:lnTo>
                  <a:pt x="1614" y="40"/>
                </a:lnTo>
                <a:lnTo>
                  <a:pt x="1614" y="40"/>
                </a:lnTo>
                <a:lnTo>
                  <a:pt x="1616" y="32"/>
                </a:lnTo>
                <a:lnTo>
                  <a:pt x="1620" y="28"/>
                </a:lnTo>
                <a:lnTo>
                  <a:pt x="1626" y="22"/>
                </a:lnTo>
                <a:lnTo>
                  <a:pt x="1632" y="20"/>
                </a:lnTo>
                <a:close/>
                <a:moveTo>
                  <a:pt x="1576" y="20"/>
                </a:moveTo>
                <a:lnTo>
                  <a:pt x="1576" y="20"/>
                </a:lnTo>
                <a:lnTo>
                  <a:pt x="1578" y="20"/>
                </a:lnTo>
                <a:lnTo>
                  <a:pt x="1578" y="20"/>
                </a:lnTo>
                <a:lnTo>
                  <a:pt x="1576" y="18"/>
                </a:lnTo>
                <a:lnTo>
                  <a:pt x="1576" y="18"/>
                </a:lnTo>
                <a:lnTo>
                  <a:pt x="1570" y="16"/>
                </a:lnTo>
                <a:lnTo>
                  <a:pt x="1564" y="12"/>
                </a:lnTo>
                <a:lnTo>
                  <a:pt x="1562" y="6"/>
                </a:lnTo>
                <a:lnTo>
                  <a:pt x="1560" y="0"/>
                </a:lnTo>
                <a:lnTo>
                  <a:pt x="1560" y="0"/>
                </a:lnTo>
                <a:lnTo>
                  <a:pt x="1558" y="0"/>
                </a:lnTo>
                <a:lnTo>
                  <a:pt x="1558" y="0"/>
                </a:lnTo>
                <a:lnTo>
                  <a:pt x="1558" y="0"/>
                </a:lnTo>
                <a:lnTo>
                  <a:pt x="1558" y="0"/>
                </a:lnTo>
                <a:lnTo>
                  <a:pt x="1556" y="6"/>
                </a:lnTo>
                <a:lnTo>
                  <a:pt x="1552" y="12"/>
                </a:lnTo>
                <a:lnTo>
                  <a:pt x="1548" y="16"/>
                </a:lnTo>
                <a:lnTo>
                  <a:pt x="1540" y="18"/>
                </a:lnTo>
                <a:lnTo>
                  <a:pt x="1540" y="18"/>
                </a:lnTo>
                <a:lnTo>
                  <a:pt x="1540" y="20"/>
                </a:lnTo>
                <a:lnTo>
                  <a:pt x="1540" y="20"/>
                </a:lnTo>
                <a:lnTo>
                  <a:pt x="1540" y="20"/>
                </a:lnTo>
                <a:lnTo>
                  <a:pt x="1540" y="20"/>
                </a:lnTo>
                <a:lnTo>
                  <a:pt x="1548" y="24"/>
                </a:lnTo>
                <a:lnTo>
                  <a:pt x="1552" y="28"/>
                </a:lnTo>
                <a:lnTo>
                  <a:pt x="1556" y="32"/>
                </a:lnTo>
                <a:lnTo>
                  <a:pt x="1558" y="40"/>
                </a:lnTo>
                <a:lnTo>
                  <a:pt x="1558" y="40"/>
                </a:lnTo>
                <a:lnTo>
                  <a:pt x="1558" y="40"/>
                </a:lnTo>
                <a:lnTo>
                  <a:pt x="1558" y="40"/>
                </a:lnTo>
                <a:lnTo>
                  <a:pt x="1560" y="40"/>
                </a:lnTo>
                <a:lnTo>
                  <a:pt x="1560" y="40"/>
                </a:lnTo>
                <a:lnTo>
                  <a:pt x="1562" y="32"/>
                </a:lnTo>
                <a:lnTo>
                  <a:pt x="1564" y="28"/>
                </a:lnTo>
                <a:lnTo>
                  <a:pt x="1570" y="22"/>
                </a:lnTo>
                <a:lnTo>
                  <a:pt x="1576" y="20"/>
                </a:lnTo>
                <a:close/>
                <a:moveTo>
                  <a:pt x="1522" y="20"/>
                </a:moveTo>
                <a:lnTo>
                  <a:pt x="1522" y="20"/>
                </a:lnTo>
                <a:lnTo>
                  <a:pt x="1522" y="20"/>
                </a:lnTo>
                <a:lnTo>
                  <a:pt x="1522" y="20"/>
                </a:lnTo>
                <a:lnTo>
                  <a:pt x="1522" y="18"/>
                </a:lnTo>
                <a:lnTo>
                  <a:pt x="1522" y="18"/>
                </a:lnTo>
                <a:lnTo>
                  <a:pt x="1516" y="16"/>
                </a:lnTo>
                <a:lnTo>
                  <a:pt x="1510" y="12"/>
                </a:lnTo>
                <a:lnTo>
                  <a:pt x="1506" y="6"/>
                </a:lnTo>
                <a:lnTo>
                  <a:pt x="1504" y="0"/>
                </a:lnTo>
                <a:lnTo>
                  <a:pt x="1504" y="0"/>
                </a:lnTo>
                <a:lnTo>
                  <a:pt x="1504" y="0"/>
                </a:lnTo>
                <a:lnTo>
                  <a:pt x="1504" y="0"/>
                </a:lnTo>
                <a:lnTo>
                  <a:pt x="1504" y="0"/>
                </a:lnTo>
                <a:lnTo>
                  <a:pt x="1504" y="0"/>
                </a:lnTo>
                <a:lnTo>
                  <a:pt x="1502" y="6"/>
                </a:lnTo>
                <a:lnTo>
                  <a:pt x="1498" y="12"/>
                </a:lnTo>
                <a:lnTo>
                  <a:pt x="1492" y="16"/>
                </a:lnTo>
                <a:lnTo>
                  <a:pt x="1486" y="18"/>
                </a:lnTo>
                <a:lnTo>
                  <a:pt x="1486" y="18"/>
                </a:lnTo>
                <a:lnTo>
                  <a:pt x="1486" y="20"/>
                </a:lnTo>
                <a:lnTo>
                  <a:pt x="1486" y="20"/>
                </a:lnTo>
                <a:lnTo>
                  <a:pt x="1486" y="20"/>
                </a:lnTo>
                <a:lnTo>
                  <a:pt x="1486" y="20"/>
                </a:lnTo>
                <a:lnTo>
                  <a:pt x="1492" y="24"/>
                </a:lnTo>
                <a:lnTo>
                  <a:pt x="1498" y="28"/>
                </a:lnTo>
                <a:lnTo>
                  <a:pt x="1502" y="32"/>
                </a:lnTo>
                <a:lnTo>
                  <a:pt x="1504" y="40"/>
                </a:lnTo>
                <a:lnTo>
                  <a:pt x="1504" y="40"/>
                </a:lnTo>
                <a:lnTo>
                  <a:pt x="1504" y="40"/>
                </a:lnTo>
                <a:lnTo>
                  <a:pt x="1504" y="40"/>
                </a:lnTo>
                <a:lnTo>
                  <a:pt x="1504" y="40"/>
                </a:lnTo>
                <a:lnTo>
                  <a:pt x="1504" y="40"/>
                </a:lnTo>
                <a:lnTo>
                  <a:pt x="1506" y="32"/>
                </a:lnTo>
                <a:lnTo>
                  <a:pt x="1510" y="28"/>
                </a:lnTo>
                <a:lnTo>
                  <a:pt x="1516" y="22"/>
                </a:lnTo>
                <a:lnTo>
                  <a:pt x="1522" y="20"/>
                </a:lnTo>
                <a:close/>
                <a:moveTo>
                  <a:pt x="1466" y="20"/>
                </a:moveTo>
                <a:lnTo>
                  <a:pt x="1466" y="20"/>
                </a:lnTo>
                <a:lnTo>
                  <a:pt x="1468" y="20"/>
                </a:lnTo>
                <a:lnTo>
                  <a:pt x="1468" y="20"/>
                </a:lnTo>
                <a:lnTo>
                  <a:pt x="1466" y="18"/>
                </a:lnTo>
                <a:lnTo>
                  <a:pt x="1466" y="18"/>
                </a:lnTo>
                <a:lnTo>
                  <a:pt x="1460" y="16"/>
                </a:lnTo>
                <a:lnTo>
                  <a:pt x="1454" y="12"/>
                </a:lnTo>
                <a:lnTo>
                  <a:pt x="1452" y="6"/>
                </a:lnTo>
                <a:lnTo>
                  <a:pt x="1450" y="0"/>
                </a:lnTo>
                <a:lnTo>
                  <a:pt x="1450" y="0"/>
                </a:lnTo>
                <a:lnTo>
                  <a:pt x="1448" y="0"/>
                </a:lnTo>
                <a:lnTo>
                  <a:pt x="1448" y="0"/>
                </a:lnTo>
                <a:lnTo>
                  <a:pt x="1448" y="0"/>
                </a:lnTo>
                <a:lnTo>
                  <a:pt x="1448" y="0"/>
                </a:lnTo>
                <a:lnTo>
                  <a:pt x="1446" y="6"/>
                </a:lnTo>
                <a:lnTo>
                  <a:pt x="1442" y="12"/>
                </a:lnTo>
                <a:lnTo>
                  <a:pt x="1438" y="16"/>
                </a:lnTo>
                <a:lnTo>
                  <a:pt x="1430" y="18"/>
                </a:lnTo>
                <a:lnTo>
                  <a:pt x="1430" y="18"/>
                </a:lnTo>
                <a:lnTo>
                  <a:pt x="1430" y="20"/>
                </a:lnTo>
                <a:lnTo>
                  <a:pt x="1430" y="20"/>
                </a:lnTo>
                <a:lnTo>
                  <a:pt x="1430" y="20"/>
                </a:lnTo>
                <a:lnTo>
                  <a:pt x="1430" y="20"/>
                </a:lnTo>
                <a:lnTo>
                  <a:pt x="1438" y="24"/>
                </a:lnTo>
                <a:lnTo>
                  <a:pt x="1442" y="28"/>
                </a:lnTo>
                <a:lnTo>
                  <a:pt x="1446" y="32"/>
                </a:lnTo>
                <a:lnTo>
                  <a:pt x="1448" y="40"/>
                </a:lnTo>
                <a:lnTo>
                  <a:pt x="1448" y="40"/>
                </a:lnTo>
                <a:lnTo>
                  <a:pt x="1448" y="40"/>
                </a:lnTo>
                <a:lnTo>
                  <a:pt x="1448" y="40"/>
                </a:lnTo>
                <a:lnTo>
                  <a:pt x="1450" y="40"/>
                </a:lnTo>
                <a:lnTo>
                  <a:pt x="1450" y="40"/>
                </a:lnTo>
                <a:lnTo>
                  <a:pt x="1452" y="32"/>
                </a:lnTo>
                <a:lnTo>
                  <a:pt x="1454" y="28"/>
                </a:lnTo>
                <a:lnTo>
                  <a:pt x="1460" y="22"/>
                </a:lnTo>
                <a:lnTo>
                  <a:pt x="1466" y="20"/>
                </a:lnTo>
                <a:close/>
                <a:moveTo>
                  <a:pt x="1412" y="20"/>
                </a:moveTo>
                <a:lnTo>
                  <a:pt x="1412" y="20"/>
                </a:lnTo>
                <a:lnTo>
                  <a:pt x="1412" y="20"/>
                </a:lnTo>
                <a:lnTo>
                  <a:pt x="1412" y="20"/>
                </a:lnTo>
                <a:lnTo>
                  <a:pt x="1412" y="18"/>
                </a:lnTo>
                <a:lnTo>
                  <a:pt x="1412" y="18"/>
                </a:lnTo>
                <a:lnTo>
                  <a:pt x="1406" y="16"/>
                </a:lnTo>
                <a:lnTo>
                  <a:pt x="1400" y="12"/>
                </a:lnTo>
                <a:lnTo>
                  <a:pt x="1396" y="6"/>
                </a:lnTo>
                <a:lnTo>
                  <a:pt x="1394" y="0"/>
                </a:lnTo>
                <a:lnTo>
                  <a:pt x="1394" y="0"/>
                </a:lnTo>
                <a:lnTo>
                  <a:pt x="1394" y="0"/>
                </a:lnTo>
                <a:lnTo>
                  <a:pt x="1394" y="0"/>
                </a:lnTo>
                <a:lnTo>
                  <a:pt x="1394" y="0"/>
                </a:lnTo>
                <a:lnTo>
                  <a:pt x="1394" y="0"/>
                </a:lnTo>
                <a:lnTo>
                  <a:pt x="1392" y="6"/>
                </a:lnTo>
                <a:lnTo>
                  <a:pt x="1388" y="12"/>
                </a:lnTo>
                <a:lnTo>
                  <a:pt x="1382" y="16"/>
                </a:lnTo>
                <a:lnTo>
                  <a:pt x="1376" y="18"/>
                </a:lnTo>
                <a:lnTo>
                  <a:pt x="1376" y="18"/>
                </a:lnTo>
                <a:lnTo>
                  <a:pt x="1376" y="20"/>
                </a:lnTo>
                <a:lnTo>
                  <a:pt x="1376" y="20"/>
                </a:lnTo>
                <a:lnTo>
                  <a:pt x="1376" y="20"/>
                </a:lnTo>
                <a:lnTo>
                  <a:pt x="1376" y="20"/>
                </a:lnTo>
                <a:lnTo>
                  <a:pt x="1382" y="24"/>
                </a:lnTo>
                <a:lnTo>
                  <a:pt x="1388" y="28"/>
                </a:lnTo>
                <a:lnTo>
                  <a:pt x="1392" y="32"/>
                </a:lnTo>
                <a:lnTo>
                  <a:pt x="1394" y="40"/>
                </a:lnTo>
                <a:lnTo>
                  <a:pt x="1394" y="40"/>
                </a:lnTo>
                <a:lnTo>
                  <a:pt x="1394" y="40"/>
                </a:lnTo>
                <a:lnTo>
                  <a:pt x="1394" y="40"/>
                </a:lnTo>
                <a:lnTo>
                  <a:pt x="1394" y="40"/>
                </a:lnTo>
                <a:lnTo>
                  <a:pt x="1394" y="40"/>
                </a:lnTo>
                <a:lnTo>
                  <a:pt x="1396" y="32"/>
                </a:lnTo>
                <a:lnTo>
                  <a:pt x="1400" y="28"/>
                </a:lnTo>
                <a:lnTo>
                  <a:pt x="1406" y="22"/>
                </a:lnTo>
                <a:lnTo>
                  <a:pt x="1412" y="20"/>
                </a:lnTo>
                <a:close/>
                <a:moveTo>
                  <a:pt x="1356" y="20"/>
                </a:moveTo>
                <a:lnTo>
                  <a:pt x="1356" y="20"/>
                </a:lnTo>
                <a:lnTo>
                  <a:pt x="1358" y="20"/>
                </a:lnTo>
                <a:lnTo>
                  <a:pt x="1358" y="20"/>
                </a:lnTo>
                <a:lnTo>
                  <a:pt x="1356" y="18"/>
                </a:lnTo>
                <a:lnTo>
                  <a:pt x="1356" y="18"/>
                </a:lnTo>
                <a:lnTo>
                  <a:pt x="1350" y="16"/>
                </a:lnTo>
                <a:lnTo>
                  <a:pt x="1344" y="12"/>
                </a:lnTo>
                <a:lnTo>
                  <a:pt x="1342" y="6"/>
                </a:lnTo>
                <a:lnTo>
                  <a:pt x="1340" y="0"/>
                </a:lnTo>
                <a:lnTo>
                  <a:pt x="1340" y="0"/>
                </a:lnTo>
                <a:lnTo>
                  <a:pt x="1338" y="0"/>
                </a:lnTo>
                <a:lnTo>
                  <a:pt x="1338" y="0"/>
                </a:lnTo>
                <a:lnTo>
                  <a:pt x="1338" y="0"/>
                </a:lnTo>
                <a:lnTo>
                  <a:pt x="1338" y="0"/>
                </a:lnTo>
                <a:lnTo>
                  <a:pt x="1336" y="6"/>
                </a:lnTo>
                <a:lnTo>
                  <a:pt x="1332" y="12"/>
                </a:lnTo>
                <a:lnTo>
                  <a:pt x="1328" y="16"/>
                </a:lnTo>
                <a:lnTo>
                  <a:pt x="1320" y="18"/>
                </a:lnTo>
                <a:lnTo>
                  <a:pt x="1320" y="18"/>
                </a:lnTo>
                <a:lnTo>
                  <a:pt x="1320" y="20"/>
                </a:lnTo>
                <a:lnTo>
                  <a:pt x="1320" y="20"/>
                </a:lnTo>
                <a:lnTo>
                  <a:pt x="1320" y="20"/>
                </a:lnTo>
                <a:lnTo>
                  <a:pt x="1320" y="20"/>
                </a:lnTo>
                <a:lnTo>
                  <a:pt x="1328" y="24"/>
                </a:lnTo>
                <a:lnTo>
                  <a:pt x="1332" y="28"/>
                </a:lnTo>
                <a:lnTo>
                  <a:pt x="1336" y="32"/>
                </a:lnTo>
                <a:lnTo>
                  <a:pt x="1338" y="40"/>
                </a:lnTo>
                <a:lnTo>
                  <a:pt x="1338" y="40"/>
                </a:lnTo>
                <a:lnTo>
                  <a:pt x="1338" y="40"/>
                </a:lnTo>
                <a:lnTo>
                  <a:pt x="1338" y="40"/>
                </a:lnTo>
                <a:lnTo>
                  <a:pt x="1340" y="40"/>
                </a:lnTo>
                <a:lnTo>
                  <a:pt x="1340" y="40"/>
                </a:lnTo>
                <a:lnTo>
                  <a:pt x="1342" y="32"/>
                </a:lnTo>
                <a:lnTo>
                  <a:pt x="1344" y="28"/>
                </a:lnTo>
                <a:lnTo>
                  <a:pt x="1350" y="22"/>
                </a:lnTo>
                <a:lnTo>
                  <a:pt x="1356" y="20"/>
                </a:lnTo>
                <a:close/>
                <a:moveTo>
                  <a:pt x="1302" y="20"/>
                </a:moveTo>
                <a:lnTo>
                  <a:pt x="1302" y="20"/>
                </a:lnTo>
                <a:lnTo>
                  <a:pt x="1302" y="20"/>
                </a:lnTo>
                <a:lnTo>
                  <a:pt x="1302" y="20"/>
                </a:lnTo>
                <a:lnTo>
                  <a:pt x="1302" y="18"/>
                </a:lnTo>
                <a:lnTo>
                  <a:pt x="1302" y="18"/>
                </a:lnTo>
                <a:lnTo>
                  <a:pt x="1296" y="16"/>
                </a:lnTo>
                <a:lnTo>
                  <a:pt x="1290" y="12"/>
                </a:lnTo>
                <a:lnTo>
                  <a:pt x="1286" y="6"/>
                </a:lnTo>
                <a:lnTo>
                  <a:pt x="1284" y="0"/>
                </a:lnTo>
                <a:lnTo>
                  <a:pt x="1284" y="0"/>
                </a:lnTo>
                <a:lnTo>
                  <a:pt x="1284" y="0"/>
                </a:lnTo>
                <a:lnTo>
                  <a:pt x="1284" y="0"/>
                </a:lnTo>
                <a:lnTo>
                  <a:pt x="1282" y="0"/>
                </a:lnTo>
                <a:lnTo>
                  <a:pt x="1282" y="0"/>
                </a:lnTo>
                <a:lnTo>
                  <a:pt x="1282" y="6"/>
                </a:lnTo>
                <a:lnTo>
                  <a:pt x="1278" y="12"/>
                </a:lnTo>
                <a:lnTo>
                  <a:pt x="1272" y="16"/>
                </a:lnTo>
                <a:lnTo>
                  <a:pt x="1266" y="18"/>
                </a:lnTo>
                <a:lnTo>
                  <a:pt x="1266" y="18"/>
                </a:lnTo>
                <a:lnTo>
                  <a:pt x="1266" y="20"/>
                </a:lnTo>
                <a:lnTo>
                  <a:pt x="1266" y="20"/>
                </a:lnTo>
                <a:lnTo>
                  <a:pt x="1266" y="20"/>
                </a:lnTo>
                <a:lnTo>
                  <a:pt x="1266" y="20"/>
                </a:lnTo>
                <a:lnTo>
                  <a:pt x="1272" y="24"/>
                </a:lnTo>
                <a:lnTo>
                  <a:pt x="1278" y="28"/>
                </a:lnTo>
                <a:lnTo>
                  <a:pt x="1282" y="32"/>
                </a:lnTo>
                <a:lnTo>
                  <a:pt x="1282" y="40"/>
                </a:lnTo>
                <a:lnTo>
                  <a:pt x="1282" y="40"/>
                </a:lnTo>
                <a:lnTo>
                  <a:pt x="1284" y="40"/>
                </a:lnTo>
                <a:lnTo>
                  <a:pt x="1284" y="40"/>
                </a:lnTo>
                <a:lnTo>
                  <a:pt x="1284" y="40"/>
                </a:lnTo>
                <a:lnTo>
                  <a:pt x="1284" y="40"/>
                </a:lnTo>
                <a:lnTo>
                  <a:pt x="1286" y="32"/>
                </a:lnTo>
                <a:lnTo>
                  <a:pt x="1290" y="28"/>
                </a:lnTo>
                <a:lnTo>
                  <a:pt x="1296" y="22"/>
                </a:lnTo>
                <a:lnTo>
                  <a:pt x="1302" y="20"/>
                </a:lnTo>
                <a:close/>
                <a:moveTo>
                  <a:pt x="1246" y="20"/>
                </a:moveTo>
                <a:lnTo>
                  <a:pt x="1246" y="20"/>
                </a:lnTo>
                <a:lnTo>
                  <a:pt x="1248" y="20"/>
                </a:lnTo>
                <a:lnTo>
                  <a:pt x="1248" y="20"/>
                </a:lnTo>
                <a:lnTo>
                  <a:pt x="1246" y="18"/>
                </a:lnTo>
                <a:lnTo>
                  <a:pt x="1246" y="18"/>
                </a:lnTo>
                <a:lnTo>
                  <a:pt x="1240" y="16"/>
                </a:lnTo>
                <a:lnTo>
                  <a:pt x="1234" y="12"/>
                </a:lnTo>
                <a:lnTo>
                  <a:pt x="1232" y="6"/>
                </a:lnTo>
                <a:lnTo>
                  <a:pt x="1230" y="0"/>
                </a:lnTo>
                <a:lnTo>
                  <a:pt x="1230" y="0"/>
                </a:lnTo>
                <a:lnTo>
                  <a:pt x="1228" y="0"/>
                </a:lnTo>
                <a:lnTo>
                  <a:pt x="1228" y="0"/>
                </a:lnTo>
                <a:lnTo>
                  <a:pt x="1228" y="0"/>
                </a:lnTo>
                <a:lnTo>
                  <a:pt x="1228" y="0"/>
                </a:lnTo>
                <a:lnTo>
                  <a:pt x="1226" y="6"/>
                </a:lnTo>
                <a:lnTo>
                  <a:pt x="1222" y="12"/>
                </a:lnTo>
                <a:lnTo>
                  <a:pt x="1218" y="16"/>
                </a:lnTo>
                <a:lnTo>
                  <a:pt x="1210" y="18"/>
                </a:lnTo>
                <a:lnTo>
                  <a:pt x="1210" y="18"/>
                </a:lnTo>
                <a:lnTo>
                  <a:pt x="1210" y="20"/>
                </a:lnTo>
                <a:lnTo>
                  <a:pt x="1210" y="20"/>
                </a:lnTo>
                <a:lnTo>
                  <a:pt x="1210" y="20"/>
                </a:lnTo>
                <a:lnTo>
                  <a:pt x="1210" y="20"/>
                </a:lnTo>
                <a:lnTo>
                  <a:pt x="1218" y="24"/>
                </a:lnTo>
                <a:lnTo>
                  <a:pt x="1222" y="28"/>
                </a:lnTo>
                <a:lnTo>
                  <a:pt x="1226" y="32"/>
                </a:lnTo>
                <a:lnTo>
                  <a:pt x="1228" y="40"/>
                </a:lnTo>
                <a:lnTo>
                  <a:pt x="1228" y="40"/>
                </a:lnTo>
                <a:lnTo>
                  <a:pt x="1228" y="40"/>
                </a:lnTo>
                <a:lnTo>
                  <a:pt x="1228" y="40"/>
                </a:lnTo>
                <a:lnTo>
                  <a:pt x="1230" y="40"/>
                </a:lnTo>
                <a:lnTo>
                  <a:pt x="1230" y="40"/>
                </a:lnTo>
                <a:lnTo>
                  <a:pt x="1232" y="32"/>
                </a:lnTo>
                <a:lnTo>
                  <a:pt x="1234" y="28"/>
                </a:lnTo>
                <a:lnTo>
                  <a:pt x="1240" y="22"/>
                </a:lnTo>
                <a:lnTo>
                  <a:pt x="1246" y="20"/>
                </a:lnTo>
                <a:close/>
                <a:moveTo>
                  <a:pt x="1192" y="20"/>
                </a:moveTo>
                <a:lnTo>
                  <a:pt x="1192" y="20"/>
                </a:lnTo>
                <a:lnTo>
                  <a:pt x="1192" y="20"/>
                </a:lnTo>
                <a:lnTo>
                  <a:pt x="1192" y="20"/>
                </a:lnTo>
                <a:lnTo>
                  <a:pt x="1192" y="18"/>
                </a:lnTo>
                <a:lnTo>
                  <a:pt x="1192" y="18"/>
                </a:lnTo>
                <a:lnTo>
                  <a:pt x="1186" y="16"/>
                </a:lnTo>
                <a:lnTo>
                  <a:pt x="1180" y="12"/>
                </a:lnTo>
                <a:lnTo>
                  <a:pt x="1176" y="6"/>
                </a:lnTo>
                <a:lnTo>
                  <a:pt x="1174" y="0"/>
                </a:lnTo>
                <a:lnTo>
                  <a:pt x="1174" y="0"/>
                </a:lnTo>
                <a:lnTo>
                  <a:pt x="1174" y="0"/>
                </a:lnTo>
                <a:lnTo>
                  <a:pt x="1174" y="0"/>
                </a:lnTo>
                <a:lnTo>
                  <a:pt x="1172" y="0"/>
                </a:lnTo>
                <a:lnTo>
                  <a:pt x="1172" y="0"/>
                </a:lnTo>
                <a:lnTo>
                  <a:pt x="1172" y="6"/>
                </a:lnTo>
                <a:lnTo>
                  <a:pt x="1168" y="12"/>
                </a:lnTo>
                <a:lnTo>
                  <a:pt x="1162" y="16"/>
                </a:lnTo>
                <a:lnTo>
                  <a:pt x="1156" y="18"/>
                </a:lnTo>
                <a:lnTo>
                  <a:pt x="1156" y="18"/>
                </a:lnTo>
                <a:lnTo>
                  <a:pt x="1156" y="20"/>
                </a:lnTo>
                <a:lnTo>
                  <a:pt x="1156" y="20"/>
                </a:lnTo>
                <a:lnTo>
                  <a:pt x="1156" y="20"/>
                </a:lnTo>
                <a:lnTo>
                  <a:pt x="1156" y="20"/>
                </a:lnTo>
                <a:lnTo>
                  <a:pt x="1162" y="24"/>
                </a:lnTo>
                <a:lnTo>
                  <a:pt x="1168" y="28"/>
                </a:lnTo>
                <a:lnTo>
                  <a:pt x="1172" y="32"/>
                </a:lnTo>
                <a:lnTo>
                  <a:pt x="1172" y="40"/>
                </a:lnTo>
                <a:lnTo>
                  <a:pt x="1172" y="40"/>
                </a:lnTo>
                <a:lnTo>
                  <a:pt x="1174" y="40"/>
                </a:lnTo>
                <a:lnTo>
                  <a:pt x="1174" y="40"/>
                </a:lnTo>
                <a:lnTo>
                  <a:pt x="1174" y="40"/>
                </a:lnTo>
                <a:lnTo>
                  <a:pt x="1174" y="40"/>
                </a:lnTo>
                <a:lnTo>
                  <a:pt x="1176" y="32"/>
                </a:lnTo>
                <a:lnTo>
                  <a:pt x="1180" y="28"/>
                </a:lnTo>
                <a:lnTo>
                  <a:pt x="1186" y="22"/>
                </a:lnTo>
                <a:lnTo>
                  <a:pt x="1192" y="20"/>
                </a:lnTo>
                <a:close/>
                <a:moveTo>
                  <a:pt x="1136" y="20"/>
                </a:moveTo>
                <a:lnTo>
                  <a:pt x="1136" y="20"/>
                </a:lnTo>
                <a:lnTo>
                  <a:pt x="1138" y="20"/>
                </a:lnTo>
                <a:lnTo>
                  <a:pt x="1138" y="20"/>
                </a:lnTo>
                <a:lnTo>
                  <a:pt x="1136" y="18"/>
                </a:lnTo>
                <a:lnTo>
                  <a:pt x="1136" y="18"/>
                </a:lnTo>
                <a:lnTo>
                  <a:pt x="1130" y="16"/>
                </a:lnTo>
                <a:lnTo>
                  <a:pt x="1124" y="12"/>
                </a:lnTo>
                <a:lnTo>
                  <a:pt x="1120" y="6"/>
                </a:lnTo>
                <a:lnTo>
                  <a:pt x="1120" y="0"/>
                </a:lnTo>
                <a:lnTo>
                  <a:pt x="1120" y="0"/>
                </a:lnTo>
                <a:lnTo>
                  <a:pt x="1118" y="0"/>
                </a:lnTo>
                <a:lnTo>
                  <a:pt x="1118" y="0"/>
                </a:lnTo>
                <a:lnTo>
                  <a:pt x="1118" y="0"/>
                </a:lnTo>
                <a:lnTo>
                  <a:pt x="1118" y="0"/>
                </a:lnTo>
                <a:lnTo>
                  <a:pt x="1116" y="6"/>
                </a:lnTo>
                <a:lnTo>
                  <a:pt x="1112" y="12"/>
                </a:lnTo>
                <a:lnTo>
                  <a:pt x="1108" y="16"/>
                </a:lnTo>
                <a:lnTo>
                  <a:pt x="1100" y="18"/>
                </a:lnTo>
                <a:lnTo>
                  <a:pt x="1100" y="18"/>
                </a:lnTo>
                <a:lnTo>
                  <a:pt x="1100" y="20"/>
                </a:lnTo>
                <a:lnTo>
                  <a:pt x="1100" y="20"/>
                </a:lnTo>
                <a:lnTo>
                  <a:pt x="1100" y="20"/>
                </a:lnTo>
                <a:lnTo>
                  <a:pt x="1100" y="20"/>
                </a:lnTo>
                <a:lnTo>
                  <a:pt x="1108" y="24"/>
                </a:lnTo>
                <a:lnTo>
                  <a:pt x="1112" y="28"/>
                </a:lnTo>
                <a:lnTo>
                  <a:pt x="1116" y="32"/>
                </a:lnTo>
                <a:lnTo>
                  <a:pt x="1118" y="40"/>
                </a:lnTo>
                <a:lnTo>
                  <a:pt x="1118" y="40"/>
                </a:lnTo>
                <a:lnTo>
                  <a:pt x="1118" y="40"/>
                </a:lnTo>
                <a:lnTo>
                  <a:pt x="1118" y="40"/>
                </a:lnTo>
                <a:lnTo>
                  <a:pt x="1120" y="40"/>
                </a:lnTo>
                <a:lnTo>
                  <a:pt x="1120" y="40"/>
                </a:lnTo>
                <a:lnTo>
                  <a:pt x="1122" y="32"/>
                </a:lnTo>
                <a:lnTo>
                  <a:pt x="1124" y="28"/>
                </a:lnTo>
                <a:lnTo>
                  <a:pt x="1130" y="22"/>
                </a:lnTo>
                <a:lnTo>
                  <a:pt x="1136" y="20"/>
                </a:lnTo>
                <a:close/>
                <a:moveTo>
                  <a:pt x="1082" y="20"/>
                </a:moveTo>
                <a:lnTo>
                  <a:pt x="1082" y="20"/>
                </a:lnTo>
                <a:lnTo>
                  <a:pt x="1082" y="20"/>
                </a:lnTo>
                <a:lnTo>
                  <a:pt x="1082" y="20"/>
                </a:lnTo>
                <a:lnTo>
                  <a:pt x="1082" y="18"/>
                </a:lnTo>
                <a:lnTo>
                  <a:pt x="1082" y="18"/>
                </a:lnTo>
                <a:lnTo>
                  <a:pt x="1076" y="16"/>
                </a:lnTo>
                <a:lnTo>
                  <a:pt x="1070" y="12"/>
                </a:lnTo>
                <a:lnTo>
                  <a:pt x="1066" y="6"/>
                </a:lnTo>
                <a:lnTo>
                  <a:pt x="1064" y="0"/>
                </a:lnTo>
                <a:lnTo>
                  <a:pt x="1064" y="0"/>
                </a:lnTo>
                <a:lnTo>
                  <a:pt x="1064" y="0"/>
                </a:lnTo>
                <a:lnTo>
                  <a:pt x="1064" y="0"/>
                </a:lnTo>
                <a:lnTo>
                  <a:pt x="1062" y="0"/>
                </a:lnTo>
                <a:lnTo>
                  <a:pt x="1062" y="0"/>
                </a:lnTo>
                <a:lnTo>
                  <a:pt x="1062" y="6"/>
                </a:lnTo>
                <a:lnTo>
                  <a:pt x="1058" y="12"/>
                </a:lnTo>
                <a:lnTo>
                  <a:pt x="1052" y="16"/>
                </a:lnTo>
                <a:lnTo>
                  <a:pt x="1046" y="18"/>
                </a:lnTo>
                <a:lnTo>
                  <a:pt x="1046" y="18"/>
                </a:lnTo>
                <a:lnTo>
                  <a:pt x="1044" y="20"/>
                </a:lnTo>
                <a:lnTo>
                  <a:pt x="1044" y="20"/>
                </a:lnTo>
                <a:lnTo>
                  <a:pt x="1046" y="20"/>
                </a:lnTo>
                <a:lnTo>
                  <a:pt x="1046" y="20"/>
                </a:lnTo>
                <a:lnTo>
                  <a:pt x="1052" y="24"/>
                </a:lnTo>
                <a:lnTo>
                  <a:pt x="1058" y="28"/>
                </a:lnTo>
                <a:lnTo>
                  <a:pt x="1062" y="32"/>
                </a:lnTo>
                <a:lnTo>
                  <a:pt x="1062" y="40"/>
                </a:lnTo>
                <a:lnTo>
                  <a:pt x="1062" y="40"/>
                </a:lnTo>
                <a:lnTo>
                  <a:pt x="1064" y="40"/>
                </a:lnTo>
                <a:lnTo>
                  <a:pt x="1064" y="40"/>
                </a:lnTo>
                <a:lnTo>
                  <a:pt x="1064" y="40"/>
                </a:lnTo>
                <a:lnTo>
                  <a:pt x="1064" y="40"/>
                </a:lnTo>
                <a:lnTo>
                  <a:pt x="1066" y="32"/>
                </a:lnTo>
                <a:lnTo>
                  <a:pt x="1070" y="28"/>
                </a:lnTo>
                <a:lnTo>
                  <a:pt x="1076" y="22"/>
                </a:lnTo>
                <a:lnTo>
                  <a:pt x="1082" y="20"/>
                </a:lnTo>
                <a:close/>
                <a:moveTo>
                  <a:pt x="1026" y="20"/>
                </a:moveTo>
                <a:lnTo>
                  <a:pt x="1026" y="20"/>
                </a:lnTo>
                <a:lnTo>
                  <a:pt x="1028" y="20"/>
                </a:lnTo>
                <a:lnTo>
                  <a:pt x="1028" y="20"/>
                </a:lnTo>
                <a:lnTo>
                  <a:pt x="1026" y="18"/>
                </a:lnTo>
                <a:lnTo>
                  <a:pt x="1026" y="18"/>
                </a:lnTo>
                <a:lnTo>
                  <a:pt x="1020" y="16"/>
                </a:lnTo>
                <a:lnTo>
                  <a:pt x="1014" y="12"/>
                </a:lnTo>
                <a:lnTo>
                  <a:pt x="1010" y="6"/>
                </a:lnTo>
                <a:lnTo>
                  <a:pt x="1010" y="0"/>
                </a:lnTo>
                <a:lnTo>
                  <a:pt x="1010" y="0"/>
                </a:lnTo>
                <a:lnTo>
                  <a:pt x="1008" y="0"/>
                </a:lnTo>
                <a:lnTo>
                  <a:pt x="1008" y="0"/>
                </a:lnTo>
                <a:lnTo>
                  <a:pt x="1008" y="0"/>
                </a:lnTo>
                <a:lnTo>
                  <a:pt x="1008" y="0"/>
                </a:lnTo>
                <a:lnTo>
                  <a:pt x="1006" y="6"/>
                </a:lnTo>
                <a:lnTo>
                  <a:pt x="1002" y="12"/>
                </a:lnTo>
                <a:lnTo>
                  <a:pt x="998" y="16"/>
                </a:lnTo>
                <a:lnTo>
                  <a:pt x="990" y="18"/>
                </a:lnTo>
                <a:lnTo>
                  <a:pt x="990" y="18"/>
                </a:lnTo>
                <a:lnTo>
                  <a:pt x="990" y="20"/>
                </a:lnTo>
                <a:lnTo>
                  <a:pt x="990" y="20"/>
                </a:lnTo>
                <a:lnTo>
                  <a:pt x="990" y="20"/>
                </a:lnTo>
                <a:lnTo>
                  <a:pt x="990" y="20"/>
                </a:lnTo>
                <a:lnTo>
                  <a:pt x="998" y="24"/>
                </a:lnTo>
                <a:lnTo>
                  <a:pt x="1002" y="28"/>
                </a:lnTo>
                <a:lnTo>
                  <a:pt x="1006" y="32"/>
                </a:lnTo>
                <a:lnTo>
                  <a:pt x="1008" y="40"/>
                </a:lnTo>
                <a:lnTo>
                  <a:pt x="1008" y="40"/>
                </a:lnTo>
                <a:lnTo>
                  <a:pt x="1008" y="40"/>
                </a:lnTo>
                <a:lnTo>
                  <a:pt x="1008" y="40"/>
                </a:lnTo>
                <a:lnTo>
                  <a:pt x="1010" y="40"/>
                </a:lnTo>
                <a:lnTo>
                  <a:pt x="1010" y="40"/>
                </a:lnTo>
                <a:lnTo>
                  <a:pt x="1010" y="32"/>
                </a:lnTo>
                <a:lnTo>
                  <a:pt x="1014" y="28"/>
                </a:lnTo>
                <a:lnTo>
                  <a:pt x="1020" y="22"/>
                </a:lnTo>
                <a:lnTo>
                  <a:pt x="1026" y="20"/>
                </a:lnTo>
                <a:close/>
                <a:moveTo>
                  <a:pt x="972" y="20"/>
                </a:moveTo>
                <a:lnTo>
                  <a:pt x="972" y="20"/>
                </a:lnTo>
                <a:lnTo>
                  <a:pt x="972" y="20"/>
                </a:lnTo>
                <a:lnTo>
                  <a:pt x="972" y="20"/>
                </a:lnTo>
                <a:lnTo>
                  <a:pt x="972" y="18"/>
                </a:lnTo>
                <a:lnTo>
                  <a:pt x="972" y="18"/>
                </a:lnTo>
                <a:lnTo>
                  <a:pt x="964" y="16"/>
                </a:lnTo>
                <a:lnTo>
                  <a:pt x="960" y="12"/>
                </a:lnTo>
                <a:lnTo>
                  <a:pt x="956" y="6"/>
                </a:lnTo>
                <a:lnTo>
                  <a:pt x="954" y="0"/>
                </a:lnTo>
                <a:lnTo>
                  <a:pt x="954" y="0"/>
                </a:lnTo>
                <a:lnTo>
                  <a:pt x="954" y="0"/>
                </a:lnTo>
                <a:lnTo>
                  <a:pt x="954" y="0"/>
                </a:lnTo>
                <a:lnTo>
                  <a:pt x="952" y="0"/>
                </a:lnTo>
                <a:lnTo>
                  <a:pt x="952" y="0"/>
                </a:lnTo>
                <a:lnTo>
                  <a:pt x="952" y="6"/>
                </a:lnTo>
                <a:lnTo>
                  <a:pt x="948" y="12"/>
                </a:lnTo>
                <a:lnTo>
                  <a:pt x="942" y="16"/>
                </a:lnTo>
                <a:lnTo>
                  <a:pt x="936" y="18"/>
                </a:lnTo>
                <a:lnTo>
                  <a:pt x="936" y="18"/>
                </a:lnTo>
                <a:lnTo>
                  <a:pt x="934" y="20"/>
                </a:lnTo>
                <a:lnTo>
                  <a:pt x="934" y="20"/>
                </a:lnTo>
                <a:lnTo>
                  <a:pt x="936" y="20"/>
                </a:lnTo>
                <a:lnTo>
                  <a:pt x="936" y="20"/>
                </a:lnTo>
                <a:lnTo>
                  <a:pt x="942" y="24"/>
                </a:lnTo>
                <a:lnTo>
                  <a:pt x="948" y="28"/>
                </a:lnTo>
                <a:lnTo>
                  <a:pt x="952" y="32"/>
                </a:lnTo>
                <a:lnTo>
                  <a:pt x="952" y="40"/>
                </a:lnTo>
                <a:lnTo>
                  <a:pt x="952" y="40"/>
                </a:lnTo>
                <a:lnTo>
                  <a:pt x="954" y="40"/>
                </a:lnTo>
                <a:lnTo>
                  <a:pt x="954" y="40"/>
                </a:lnTo>
                <a:lnTo>
                  <a:pt x="954" y="40"/>
                </a:lnTo>
                <a:lnTo>
                  <a:pt x="954" y="40"/>
                </a:lnTo>
                <a:lnTo>
                  <a:pt x="956" y="32"/>
                </a:lnTo>
                <a:lnTo>
                  <a:pt x="960" y="28"/>
                </a:lnTo>
                <a:lnTo>
                  <a:pt x="964" y="22"/>
                </a:lnTo>
                <a:lnTo>
                  <a:pt x="972" y="20"/>
                </a:lnTo>
                <a:close/>
                <a:moveTo>
                  <a:pt x="916" y="20"/>
                </a:moveTo>
                <a:lnTo>
                  <a:pt x="916" y="20"/>
                </a:lnTo>
                <a:lnTo>
                  <a:pt x="918" y="20"/>
                </a:lnTo>
                <a:lnTo>
                  <a:pt x="918" y="20"/>
                </a:lnTo>
                <a:lnTo>
                  <a:pt x="916" y="18"/>
                </a:lnTo>
                <a:lnTo>
                  <a:pt x="916" y="18"/>
                </a:lnTo>
                <a:lnTo>
                  <a:pt x="910" y="16"/>
                </a:lnTo>
                <a:lnTo>
                  <a:pt x="904" y="12"/>
                </a:lnTo>
                <a:lnTo>
                  <a:pt x="900" y="6"/>
                </a:lnTo>
                <a:lnTo>
                  <a:pt x="900" y="0"/>
                </a:lnTo>
                <a:lnTo>
                  <a:pt x="900" y="0"/>
                </a:lnTo>
                <a:lnTo>
                  <a:pt x="898" y="0"/>
                </a:lnTo>
                <a:lnTo>
                  <a:pt x="898" y="0"/>
                </a:lnTo>
                <a:lnTo>
                  <a:pt x="898" y="0"/>
                </a:lnTo>
                <a:lnTo>
                  <a:pt x="898" y="0"/>
                </a:lnTo>
                <a:lnTo>
                  <a:pt x="896" y="6"/>
                </a:lnTo>
                <a:lnTo>
                  <a:pt x="892" y="12"/>
                </a:lnTo>
                <a:lnTo>
                  <a:pt x="888" y="16"/>
                </a:lnTo>
                <a:lnTo>
                  <a:pt x="880" y="18"/>
                </a:lnTo>
                <a:lnTo>
                  <a:pt x="880" y="18"/>
                </a:lnTo>
                <a:lnTo>
                  <a:pt x="880" y="20"/>
                </a:lnTo>
                <a:lnTo>
                  <a:pt x="880" y="20"/>
                </a:lnTo>
                <a:lnTo>
                  <a:pt x="880" y="20"/>
                </a:lnTo>
                <a:lnTo>
                  <a:pt x="880" y="20"/>
                </a:lnTo>
                <a:lnTo>
                  <a:pt x="888" y="24"/>
                </a:lnTo>
                <a:lnTo>
                  <a:pt x="892" y="28"/>
                </a:lnTo>
                <a:lnTo>
                  <a:pt x="896" y="32"/>
                </a:lnTo>
                <a:lnTo>
                  <a:pt x="898" y="40"/>
                </a:lnTo>
                <a:lnTo>
                  <a:pt x="898" y="40"/>
                </a:lnTo>
                <a:lnTo>
                  <a:pt x="898" y="40"/>
                </a:lnTo>
                <a:lnTo>
                  <a:pt x="898" y="40"/>
                </a:lnTo>
                <a:lnTo>
                  <a:pt x="900" y="40"/>
                </a:lnTo>
                <a:lnTo>
                  <a:pt x="900" y="40"/>
                </a:lnTo>
                <a:lnTo>
                  <a:pt x="900" y="32"/>
                </a:lnTo>
                <a:lnTo>
                  <a:pt x="904" y="28"/>
                </a:lnTo>
                <a:lnTo>
                  <a:pt x="910" y="22"/>
                </a:lnTo>
                <a:lnTo>
                  <a:pt x="916" y="20"/>
                </a:lnTo>
                <a:close/>
                <a:moveTo>
                  <a:pt x="862" y="20"/>
                </a:moveTo>
                <a:lnTo>
                  <a:pt x="862" y="20"/>
                </a:lnTo>
                <a:lnTo>
                  <a:pt x="862" y="20"/>
                </a:lnTo>
                <a:lnTo>
                  <a:pt x="862" y="20"/>
                </a:lnTo>
                <a:lnTo>
                  <a:pt x="862" y="18"/>
                </a:lnTo>
                <a:lnTo>
                  <a:pt x="862" y="18"/>
                </a:lnTo>
                <a:lnTo>
                  <a:pt x="854" y="16"/>
                </a:lnTo>
                <a:lnTo>
                  <a:pt x="850" y="12"/>
                </a:lnTo>
                <a:lnTo>
                  <a:pt x="846" y="6"/>
                </a:lnTo>
                <a:lnTo>
                  <a:pt x="844" y="0"/>
                </a:lnTo>
                <a:lnTo>
                  <a:pt x="844" y="0"/>
                </a:lnTo>
                <a:lnTo>
                  <a:pt x="844" y="0"/>
                </a:lnTo>
                <a:lnTo>
                  <a:pt x="844" y="0"/>
                </a:lnTo>
                <a:lnTo>
                  <a:pt x="842" y="0"/>
                </a:lnTo>
                <a:lnTo>
                  <a:pt x="842" y="0"/>
                </a:lnTo>
                <a:lnTo>
                  <a:pt x="842" y="6"/>
                </a:lnTo>
                <a:lnTo>
                  <a:pt x="838" y="12"/>
                </a:lnTo>
                <a:lnTo>
                  <a:pt x="832" y="16"/>
                </a:lnTo>
                <a:lnTo>
                  <a:pt x="826" y="18"/>
                </a:lnTo>
                <a:lnTo>
                  <a:pt x="826" y="18"/>
                </a:lnTo>
                <a:lnTo>
                  <a:pt x="824" y="20"/>
                </a:lnTo>
                <a:lnTo>
                  <a:pt x="824" y="20"/>
                </a:lnTo>
                <a:lnTo>
                  <a:pt x="826" y="20"/>
                </a:lnTo>
                <a:lnTo>
                  <a:pt x="826" y="20"/>
                </a:lnTo>
                <a:lnTo>
                  <a:pt x="832" y="24"/>
                </a:lnTo>
                <a:lnTo>
                  <a:pt x="838" y="28"/>
                </a:lnTo>
                <a:lnTo>
                  <a:pt x="842" y="32"/>
                </a:lnTo>
                <a:lnTo>
                  <a:pt x="842" y="40"/>
                </a:lnTo>
                <a:lnTo>
                  <a:pt x="842" y="40"/>
                </a:lnTo>
                <a:lnTo>
                  <a:pt x="844" y="40"/>
                </a:lnTo>
                <a:lnTo>
                  <a:pt x="844" y="40"/>
                </a:lnTo>
                <a:lnTo>
                  <a:pt x="844" y="40"/>
                </a:lnTo>
                <a:lnTo>
                  <a:pt x="844" y="40"/>
                </a:lnTo>
                <a:lnTo>
                  <a:pt x="846" y="32"/>
                </a:lnTo>
                <a:lnTo>
                  <a:pt x="850" y="28"/>
                </a:lnTo>
                <a:lnTo>
                  <a:pt x="854" y="22"/>
                </a:lnTo>
                <a:lnTo>
                  <a:pt x="862" y="20"/>
                </a:lnTo>
                <a:close/>
                <a:moveTo>
                  <a:pt x="806" y="20"/>
                </a:moveTo>
                <a:lnTo>
                  <a:pt x="806" y="20"/>
                </a:lnTo>
                <a:lnTo>
                  <a:pt x="808" y="20"/>
                </a:lnTo>
                <a:lnTo>
                  <a:pt x="808" y="20"/>
                </a:lnTo>
                <a:lnTo>
                  <a:pt x="806" y="18"/>
                </a:lnTo>
                <a:lnTo>
                  <a:pt x="806" y="18"/>
                </a:lnTo>
                <a:lnTo>
                  <a:pt x="800" y="16"/>
                </a:lnTo>
                <a:lnTo>
                  <a:pt x="794" y="12"/>
                </a:lnTo>
                <a:lnTo>
                  <a:pt x="790" y="6"/>
                </a:lnTo>
                <a:lnTo>
                  <a:pt x="790" y="0"/>
                </a:lnTo>
                <a:lnTo>
                  <a:pt x="790" y="0"/>
                </a:lnTo>
                <a:lnTo>
                  <a:pt x="788" y="0"/>
                </a:lnTo>
                <a:lnTo>
                  <a:pt x="788" y="0"/>
                </a:lnTo>
                <a:lnTo>
                  <a:pt x="788" y="0"/>
                </a:lnTo>
                <a:lnTo>
                  <a:pt x="788" y="0"/>
                </a:lnTo>
                <a:lnTo>
                  <a:pt x="786" y="6"/>
                </a:lnTo>
                <a:lnTo>
                  <a:pt x="782" y="12"/>
                </a:lnTo>
                <a:lnTo>
                  <a:pt x="778" y="16"/>
                </a:lnTo>
                <a:lnTo>
                  <a:pt x="770" y="18"/>
                </a:lnTo>
                <a:lnTo>
                  <a:pt x="770" y="18"/>
                </a:lnTo>
                <a:lnTo>
                  <a:pt x="770" y="20"/>
                </a:lnTo>
                <a:lnTo>
                  <a:pt x="770" y="20"/>
                </a:lnTo>
                <a:lnTo>
                  <a:pt x="770" y="20"/>
                </a:lnTo>
                <a:lnTo>
                  <a:pt x="770" y="20"/>
                </a:lnTo>
                <a:lnTo>
                  <a:pt x="778" y="24"/>
                </a:lnTo>
                <a:lnTo>
                  <a:pt x="782" y="28"/>
                </a:lnTo>
                <a:lnTo>
                  <a:pt x="786" y="32"/>
                </a:lnTo>
                <a:lnTo>
                  <a:pt x="788" y="40"/>
                </a:lnTo>
                <a:lnTo>
                  <a:pt x="788" y="40"/>
                </a:lnTo>
                <a:lnTo>
                  <a:pt x="788" y="40"/>
                </a:lnTo>
                <a:lnTo>
                  <a:pt x="788" y="40"/>
                </a:lnTo>
                <a:lnTo>
                  <a:pt x="790" y="40"/>
                </a:lnTo>
                <a:lnTo>
                  <a:pt x="790" y="40"/>
                </a:lnTo>
                <a:lnTo>
                  <a:pt x="790" y="32"/>
                </a:lnTo>
                <a:lnTo>
                  <a:pt x="794" y="28"/>
                </a:lnTo>
                <a:lnTo>
                  <a:pt x="800" y="22"/>
                </a:lnTo>
                <a:lnTo>
                  <a:pt x="806" y="20"/>
                </a:lnTo>
                <a:close/>
                <a:moveTo>
                  <a:pt x="752" y="20"/>
                </a:moveTo>
                <a:lnTo>
                  <a:pt x="752" y="20"/>
                </a:lnTo>
                <a:lnTo>
                  <a:pt x="752" y="20"/>
                </a:lnTo>
                <a:lnTo>
                  <a:pt x="752" y="20"/>
                </a:lnTo>
                <a:lnTo>
                  <a:pt x="752" y="18"/>
                </a:lnTo>
                <a:lnTo>
                  <a:pt x="752" y="18"/>
                </a:lnTo>
                <a:lnTo>
                  <a:pt x="744" y="16"/>
                </a:lnTo>
                <a:lnTo>
                  <a:pt x="740" y="12"/>
                </a:lnTo>
                <a:lnTo>
                  <a:pt x="736" y="6"/>
                </a:lnTo>
                <a:lnTo>
                  <a:pt x="734" y="0"/>
                </a:lnTo>
                <a:lnTo>
                  <a:pt x="734" y="0"/>
                </a:lnTo>
                <a:lnTo>
                  <a:pt x="734" y="0"/>
                </a:lnTo>
                <a:lnTo>
                  <a:pt x="734" y="0"/>
                </a:lnTo>
                <a:lnTo>
                  <a:pt x="732" y="0"/>
                </a:lnTo>
                <a:lnTo>
                  <a:pt x="732" y="0"/>
                </a:lnTo>
                <a:lnTo>
                  <a:pt x="732" y="6"/>
                </a:lnTo>
                <a:lnTo>
                  <a:pt x="728" y="12"/>
                </a:lnTo>
                <a:lnTo>
                  <a:pt x="722" y="16"/>
                </a:lnTo>
                <a:lnTo>
                  <a:pt x="716" y="18"/>
                </a:lnTo>
                <a:lnTo>
                  <a:pt x="716" y="18"/>
                </a:lnTo>
                <a:lnTo>
                  <a:pt x="714" y="20"/>
                </a:lnTo>
                <a:lnTo>
                  <a:pt x="714" y="20"/>
                </a:lnTo>
                <a:lnTo>
                  <a:pt x="716" y="20"/>
                </a:lnTo>
                <a:lnTo>
                  <a:pt x="716" y="20"/>
                </a:lnTo>
                <a:lnTo>
                  <a:pt x="722" y="24"/>
                </a:lnTo>
                <a:lnTo>
                  <a:pt x="728" y="28"/>
                </a:lnTo>
                <a:lnTo>
                  <a:pt x="732" y="32"/>
                </a:lnTo>
                <a:lnTo>
                  <a:pt x="732" y="40"/>
                </a:lnTo>
                <a:lnTo>
                  <a:pt x="732" y="40"/>
                </a:lnTo>
                <a:lnTo>
                  <a:pt x="734" y="40"/>
                </a:lnTo>
                <a:lnTo>
                  <a:pt x="734" y="40"/>
                </a:lnTo>
                <a:lnTo>
                  <a:pt x="734" y="40"/>
                </a:lnTo>
                <a:lnTo>
                  <a:pt x="734" y="40"/>
                </a:lnTo>
                <a:lnTo>
                  <a:pt x="736" y="32"/>
                </a:lnTo>
                <a:lnTo>
                  <a:pt x="740" y="28"/>
                </a:lnTo>
                <a:lnTo>
                  <a:pt x="744" y="22"/>
                </a:lnTo>
                <a:lnTo>
                  <a:pt x="752" y="20"/>
                </a:lnTo>
                <a:close/>
                <a:moveTo>
                  <a:pt x="696" y="20"/>
                </a:moveTo>
                <a:lnTo>
                  <a:pt x="696" y="20"/>
                </a:lnTo>
                <a:lnTo>
                  <a:pt x="698" y="20"/>
                </a:lnTo>
                <a:lnTo>
                  <a:pt x="698" y="20"/>
                </a:lnTo>
                <a:lnTo>
                  <a:pt x="696" y="18"/>
                </a:lnTo>
                <a:lnTo>
                  <a:pt x="696" y="18"/>
                </a:lnTo>
                <a:lnTo>
                  <a:pt x="690" y="16"/>
                </a:lnTo>
                <a:lnTo>
                  <a:pt x="684" y="12"/>
                </a:lnTo>
                <a:lnTo>
                  <a:pt x="680" y="6"/>
                </a:lnTo>
                <a:lnTo>
                  <a:pt x="680" y="0"/>
                </a:lnTo>
                <a:lnTo>
                  <a:pt x="680" y="0"/>
                </a:lnTo>
                <a:lnTo>
                  <a:pt x="678" y="0"/>
                </a:lnTo>
                <a:lnTo>
                  <a:pt x="678" y="0"/>
                </a:lnTo>
                <a:lnTo>
                  <a:pt x="678" y="0"/>
                </a:lnTo>
                <a:lnTo>
                  <a:pt x="678" y="0"/>
                </a:lnTo>
                <a:lnTo>
                  <a:pt x="676" y="6"/>
                </a:lnTo>
                <a:lnTo>
                  <a:pt x="672" y="12"/>
                </a:lnTo>
                <a:lnTo>
                  <a:pt x="668" y="16"/>
                </a:lnTo>
                <a:lnTo>
                  <a:pt x="660" y="18"/>
                </a:lnTo>
                <a:lnTo>
                  <a:pt x="660" y="18"/>
                </a:lnTo>
                <a:lnTo>
                  <a:pt x="660" y="20"/>
                </a:lnTo>
                <a:lnTo>
                  <a:pt x="660" y="20"/>
                </a:lnTo>
                <a:lnTo>
                  <a:pt x="660" y="20"/>
                </a:lnTo>
                <a:lnTo>
                  <a:pt x="660" y="20"/>
                </a:lnTo>
                <a:lnTo>
                  <a:pt x="668" y="24"/>
                </a:lnTo>
                <a:lnTo>
                  <a:pt x="672" y="28"/>
                </a:lnTo>
                <a:lnTo>
                  <a:pt x="676" y="32"/>
                </a:lnTo>
                <a:lnTo>
                  <a:pt x="678" y="40"/>
                </a:lnTo>
                <a:lnTo>
                  <a:pt x="678" y="40"/>
                </a:lnTo>
                <a:lnTo>
                  <a:pt x="678" y="40"/>
                </a:lnTo>
                <a:lnTo>
                  <a:pt x="678" y="40"/>
                </a:lnTo>
                <a:lnTo>
                  <a:pt x="680" y="40"/>
                </a:lnTo>
                <a:lnTo>
                  <a:pt x="680" y="40"/>
                </a:lnTo>
                <a:lnTo>
                  <a:pt x="680" y="32"/>
                </a:lnTo>
                <a:lnTo>
                  <a:pt x="684" y="28"/>
                </a:lnTo>
                <a:lnTo>
                  <a:pt x="690" y="22"/>
                </a:lnTo>
                <a:lnTo>
                  <a:pt x="696" y="20"/>
                </a:lnTo>
                <a:close/>
                <a:moveTo>
                  <a:pt x="642" y="20"/>
                </a:moveTo>
                <a:lnTo>
                  <a:pt x="642" y="20"/>
                </a:lnTo>
                <a:lnTo>
                  <a:pt x="642" y="20"/>
                </a:lnTo>
                <a:lnTo>
                  <a:pt x="642" y="20"/>
                </a:lnTo>
                <a:lnTo>
                  <a:pt x="642" y="18"/>
                </a:lnTo>
                <a:lnTo>
                  <a:pt x="642" y="18"/>
                </a:lnTo>
                <a:lnTo>
                  <a:pt x="634" y="16"/>
                </a:lnTo>
                <a:lnTo>
                  <a:pt x="630" y="12"/>
                </a:lnTo>
                <a:lnTo>
                  <a:pt x="626" y="6"/>
                </a:lnTo>
                <a:lnTo>
                  <a:pt x="624" y="0"/>
                </a:lnTo>
                <a:lnTo>
                  <a:pt x="624" y="0"/>
                </a:lnTo>
                <a:lnTo>
                  <a:pt x="624" y="0"/>
                </a:lnTo>
                <a:lnTo>
                  <a:pt x="624" y="0"/>
                </a:lnTo>
                <a:lnTo>
                  <a:pt x="622" y="0"/>
                </a:lnTo>
                <a:lnTo>
                  <a:pt x="622" y="0"/>
                </a:lnTo>
                <a:lnTo>
                  <a:pt x="622" y="6"/>
                </a:lnTo>
                <a:lnTo>
                  <a:pt x="618" y="12"/>
                </a:lnTo>
                <a:lnTo>
                  <a:pt x="612" y="16"/>
                </a:lnTo>
                <a:lnTo>
                  <a:pt x="606" y="18"/>
                </a:lnTo>
                <a:lnTo>
                  <a:pt x="606" y="18"/>
                </a:lnTo>
                <a:lnTo>
                  <a:pt x="604" y="20"/>
                </a:lnTo>
                <a:lnTo>
                  <a:pt x="604" y="20"/>
                </a:lnTo>
                <a:lnTo>
                  <a:pt x="606" y="20"/>
                </a:lnTo>
                <a:lnTo>
                  <a:pt x="606" y="20"/>
                </a:lnTo>
                <a:lnTo>
                  <a:pt x="612" y="24"/>
                </a:lnTo>
                <a:lnTo>
                  <a:pt x="618" y="28"/>
                </a:lnTo>
                <a:lnTo>
                  <a:pt x="622" y="32"/>
                </a:lnTo>
                <a:lnTo>
                  <a:pt x="622" y="40"/>
                </a:lnTo>
                <a:lnTo>
                  <a:pt x="622" y="40"/>
                </a:lnTo>
                <a:lnTo>
                  <a:pt x="624" y="40"/>
                </a:lnTo>
                <a:lnTo>
                  <a:pt x="624" y="40"/>
                </a:lnTo>
                <a:lnTo>
                  <a:pt x="624" y="40"/>
                </a:lnTo>
                <a:lnTo>
                  <a:pt x="624" y="40"/>
                </a:lnTo>
                <a:lnTo>
                  <a:pt x="626" y="32"/>
                </a:lnTo>
                <a:lnTo>
                  <a:pt x="630" y="28"/>
                </a:lnTo>
                <a:lnTo>
                  <a:pt x="634" y="22"/>
                </a:lnTo>
                <a:lnTo>
                  <a:pt x="642" y="20"/>
                </a:lnTo>
                <a:close/>
                <a:moveTo>
                  <a:pt x="586" y="20"/>
                </a:moveTo>
                <a:lnTo>
                  <a:pt x="586" y="20"/>
                </a:lnTo>
                <a:lnTo>
                  <a:pt x="588" y="20"/>
                </a:lnTo>
                <a:lnTo>
                  <a:pt x="588" y="20"/>
                </a:lnTo>
                <a:lnTo>
                  <a:pt x="586" y="18"/>
                </a:lnTo>
                <a:lnTo>
                  <a:pt x="586" y="18"/>
                </a:lnTo>
                <a:lnTo>
                  <a:pt x="580" y="16"/>
                </a:lnTo>
                <a:lnTo>
                  <a:pt x="574" y="12"/>
                </a:lnTo>
                <a:lnTo>
                  <a:pt x="570" y="6"/>
                </a:lnTo>
                <a:lnTo>
                  <a:pt x="570" y="0"/>
                </a:lnTo>
                <a:lnTo>
                  <a:pt x="570" y="0"/>
                </a:lnTo>
                <a:lnTo>
                  <a:pt x="568" y="0"/>
                </a:lnTo>
                <a:lnTo>
                  <a:pt x="568" y="0"/>
                </a:lnTo>
                <a:lnTo>
                  <a:pt x="568" y="0"/>
                </a:lnTo>
                <a:lnTo>
                  <a:pt x="568" y="0"/>
                </a:lnTo>
                <a:lnTo>
                  <a:pt x="566" y="6"/>
                </a:lnTo>
                <a:lnTo>
                  <a:pt x="562" y="12"/>
                </a:lnTo>
                <a:lnTo>
                  <a:pt x="558" y="16"/>
                </a:lnTo>
                <a:lnTo>
                  <a:pt x="550" y="18"/>
                </a:lnTo>
                <a:lnTo>
                  <a:pt x="550" y="18"/>
                </a:lnTo>
                <a:lnTo>
                  <a:pt x="550" y="20"/>
                </a:lnTo>
                <a:lnTo>
                  <a:pt x="550" y="20"/>
                </a:lnTo>
                <a:lnTo>
                  <a:pt x="550" y="20"/>
                </a:lnTo>
                <a:lnTo>
                  <a:pt x="550" y="20"/>
                </a:lnTo>
                <a:lnTo>
                  <a:pt x="558" y="24"/>
                </a:lnTo>
                <a:lnTo>
                  <a:pt x="562" y="28"/>
                </a:lnTo>
                <a:lnTo>
                  <a:pt x="566" y="32"/>
                </a:lnTo>
                <a:lnTo>
                  <a:pt x="568" y="40"/>
                </a:lnTo>
                <a:lnTo>
                  <a:pt x="568" y="40"/>
                </a:lnTo>
                <a:lnTo>
                  <a:pt x="568" y="40"/>
                </a:lnTo>
                <a:lnTo>
                  <a:pt x="568" y="40"/>
                </a:lnTo>
                <a:lnTo>
                  <a:pt x="570" y="40"/>
                </a:lnTo>
                <a:lnTo>
                  <a:pt x="570" y="40"/>
                </a:lnTo>
                <a:lnTo>
                  <a:pt x="570" y="32"/>
                </a:lnTo>
                <a:lnTo>
                  <a:pt x="574" y="28"/>
                </a:lnTo>
                <a:lnTo>
                  <a:pt x="580" y="22"/>
                </a:lnTo>
                <a:lnTo>
                  <a:pt x="586" y="20"/>
                </a:lnTo>
                <a:close/>
                <a:moveTo>
                  <a:pt x="532" y="20"/>
                </a:moveTo>
                <a:lnTo>
                  <a:pt x="532" y="20"/>
                </a:lnTo>
                <a:lnTo>
                  <a:pt x="532" y="20"/>
                </a:lnTo>
                <a:lnTo>
                  <a:pt x="532" y="20"/>
                </a:lnTo>
                <a:lnTo>
                  <a:pt x="532" y="18"/>
                </a:lnTo>
                <a:lnTo>
                  <a:pt x="532" y="18"/>
                </a:lnTo>
                <a:lnTo>
                  <a:pt x="524" y="16"/>
                </a:lnTo>
                <a:lnTo>
                  <a:pt x="520" y="12"/>
                </a:lnTo>
                <a:lnTo>
                  <a:pt x="516" y="6"/>
                </a:lnTo>
                <a:lnTo>
                  <a:pt x="514" y="0"/>
                </a:lnTo>
                <a:lnTo>
                  <a:pt x="514" y="0"/>
                </a:lnTo>
                <a:lnTo>
                  <a:pt x="514" y="0"/>
                </a:lnTo>
                <a:lnTo>
                  <a:pt x="514" y="0"/>
                </a:lnTo>
                <a:lnTo>
                  <a:pt x="512" y="0"/>
                </a:lnTo>
                <a:lnTo>
                  <a:pt x="512" y="0"/>
                </a:lnTo>
                <a:lnTo>
                  <a:pt x="512" y="6"/>
                </a:lnTo>
                <a:lnTo>
                  <a:pt x="508" y="12"/>
                </a:lnTo>
                <a:lnTo>
                  <a:pt x="502" y="16"/>
                </a:lnTo>
                <a:lnTo>
                  <a:pt x="496" y="18"/>
                </a:lnTo>
                <a:lnTo>
                  <a:pt x="496" y="18"/>
                </a:lnTo>
                <a:lnTo>
                  <a:pt x="494" y="20"/>
                </a:lnTo>
                <a:lnTo>
                  <a:pt x="494" y="20"/>
                </a:lnTo>
                <a:lnTo>
                  <a:pt x="496" y="20"/>
                </a:lnTo>
                <a:lnTo>
                  <a:pt x="496" y="20"/>
                </a:lnTo>
                <a:lnTo>
                  <a:pt x="502" y="24"/>
                </a:lnTo>
                <a:lnTo>
                  <a:pt x="508" y="28"/>
                </a:lnTo>
                <a:lnTo>
                  <a:pt x="512" y="32"/>
                </a:lnTo>
                <a:lnTo>
                  <a:pt x="512" y="40"/>
                </a:lnTo>
                <a:lnTo>
                  <a:pt x="512" y="40"/>
                </a:lnTo>
                <a:lnTo>
                  <a:pt x="514" y="40"/>
                </a:lnTo>
                <a:lnTo>
                  <a:pt x="514" y="40"/>
                </a:lnTo>
                <a:lnTo>
                  <a:pt x="514" y="40"/>
                </a:lnTo>
                <a:lnTo>
                  <a:pt x="514" y="40"/>
                </a:lnTo>
                <a:lnTo>
                  <a:pt x="516" y="32"/>
                </a:lnTo>
                <a:lnTo>
                  <a:pt x="520" y="28"/>
                </a:lnTo>
                <a:lnTo>
                  <a:pt x="524" y="22"/>
                </a:lnTo>
                <a:lnTo>
                  <a:pt x="532" y="20"/>
                </a:lnTo>
                <a:close/>
                <a:moveTo>
                  <a:pt x="476" y="20"/>
                </a:moveTo>
                <a:lnTo>
                  <a:pt x="476" y="20"/>
                </a:lnTo>
                <a:lnTo>
                  <a:pt x="478" y="20"/>
                </a:lnTo>
                <a:lnTo>
                  <a:pt x="478" y="20"/>
                </a:lnTo>
                <a:lnTo>
                  <a:pt x="476" y="18"/>
                </a:lnTo>
                <a:lnTo>
                  <a:pt x="476" y="18"/>
                </a:lnTo>
                <a:lnTo>
                  <a:pt x="470" y="16"/>
                </a:lnTo>
                <a:lnTo>
                  <a:pt x="464" y="12"/>
                </a:lnTo>
                <a:lnTo>
                  <a:pt x="460" y="6"/>
                </a:lnTo>
                <a:lnTo>
                  <a:pt x="460" y="0"/>
                </a:lnTo>
                <a:lnTo>
                  <a:pt x="460" y="0"/>
                </a:lnTo>
                <a:lnTo>
                  <a:pt x="458" y="0"/>
                </a:lnTo>
                <a:lnTo>
                  <a:pt x="458" y="0"/>
                </a:lnTo>
                <a:lnTo>
                  <a:pt x="458" y="0"/>
                </a:lnTo>
                <a:lnTo>
                  <a:pt x="458" y="0"/>
                </a:lnTo>
                <a:lnTo>
                  <a:pt x="456" y="6"/>
                </a:lnTo>
                <a:lnTo>
                  <a:pt x="452" y="12"/>
                </a:lnTo>
                <a:lnTo>
                  <a:pt x="448" y="16"/>
                </a:lnTo>
                <a:lnTo>
                  <a:pt x="440" y="18"/>
                </a:lnTo>
                <a:lnTo>
                  <a:pt x="440" y="18"/>
                </a:lnTo>
                <a:lnTo>
                  <a:pt x="440" y="20"/>
                </a:lnTo>
                <a:lnTo>
                  <a:pt x="440" y="20"/>
                </a:lnTo>
                <a:lnTo>
                  <a:pt x="440" y="20"/>
                </a:lnTo>
                <a:lnTo>
                  <a:pt x="440" y="20"/>
                </a:lnTo>
                <a:lnTo>
                  <a:pt x="448" y="24"/>
                </a:lnTo>
                <a:lnTo>
                  <a:pt x="452" y="28"/>
                </a:lnTo>
                <a:lnTo>
                  <a:pt x="456" y="32"/>
                </a:lnTo>
                <a:lnTo>
                  <a:pt x="458" y="40"/>
                </a:lnTo>
                <a:lnTo>
                  <a:pt x="458" y="40"/>
                </a:lnTo>
                <a:lnTo>
                  <a:pt x="458" y="40"/>
                </a:lnTo>
                <a:lnTo>
                  <a:pt x="458" y="40"/>
                </a:lnTo>
                <a:lnTo>
                  <a:pt x="460" y="40"/>
                </a:lnTo>
                <a:lnTo>
                  <a:pt x="460" y="40"/>
                </a:lnTo>
                <a:lnTo>
                  <a:pt x="460" y="32"/>
                </a:lnTo>
                <a:lnTo>
                  <a:pt x="464" y="28"/>
                </a:lnTo>
                <a:lnTo>
                  <a:pt x="470" y="22"/>
                </a:lnTo>
                <a:lnTo>
                  <a:pt x="476" y="20"/>
                </a:lnTo>
                <a:close/>
                <a:moveTo>
                  <a:pt x="422" y="20"/>
                </a:moveTo>
                <a:lnTo>
                  <a:pt x="422" y="20"/>
                </a:lnTo>
                <a:lnTo>
                  <a:pt x="422" y="20"/>
                </a:lnTo>
                <a:lnTo>
                  <a:pt x="422" y="20"/>
                </a:lnTo>
                <a:lnTo>
                  <a:pt x="422" y="18"/>
                </a:lnTo>
                <a:lnTo>
                  <a:pt x="422" y="18"/>
                </a:lnTo>
                <a:lnTo>
                  <a:pt x="414" y="16"/>
                </a:lnTo>
                <a:lnTo>
                  <a:pt x="410" y="12"/>
                </a:lnTo>
                <a:lnTo>
                  <a:pt x="406" y="6"/>
                </a:lnTo>
                <a:lnTo>
                  <a:pt x="404" y="0"/>
                </a:lnTo>
                <a:lnTo>
                  <a:pt x="404" y="0"/>
                </a:lnTo>
                <a:lnTo>
                  <a:pt x="404" y="0"/>
                </a:lnTo>
                <a:lnTo>
                  <a:pt x="404" y="0"/>
                </a:lnTo>
                <a:lnTo>
                  <a:pt x="402" y="0"/>
                </a:lnTo>
                <a:lnTo>
                  <a:pt x="402" y="0"/>
                </a:lnTo>
                <a:lnTo>
                  <a:pt x="402" y="6"/>
                </a:lnTo>
                <a:lnTo>
                  <a:pt x="398" y="12"/>
                </a:lnTo>
                <a:lnTo>
                  <a:pt x="392" y="16"/>
                </a:lnTo>
                <a:lnTo>
                  <a:pt x="386" y="18"/>
                </a:lnTo>
                <a:lnTo>
                  <a:pt x="386" y="18"/>
                </a:lnTo>
                <a:lnTo>
                  <a:pt x="384" y="20"/>
                </a:lnTo>
                <a:lnTo>
                  <a:pt x="384" y="20"/>
                </a:lnTo>
                <a:lnTo>
                  <a:pt x="386" y="20"/>
                </a:lnTo>
                <a:lnTo>
                  <a:pt x="386" y="20"/>
                </a:lnTo>
                <a:lnTo>
                  <a:pt x="392" y="24"/>
                </a:lnTo>
                <a:lnTo>
                  <a:pt x="398" y="28"/>
                </a:lnTo>
                <a:lnTo>
                  <a:pt x="402" y="32"/>
                </a:lnTo>
                <a:lnTo>
                  <a:pt x="402" y="40"/>
                </a:lnTo>
                <a:lnTo>
                  <a:pt x="402" y="40"/>
                </a:lnTo>
                <a:lnTo>
                  <a:pt x="404" y="40"/>
                </a:lnTo>
                <a:lnTo>
                  <a:pt x="404" y="40"/>
                </a:lnTo>
                <a:lnTo>
                  <a:pt x="404" y="40"/>
                </a:lnTo>
                <a:lnTo>
                  <a:pt x="404" y="40"/>
                </a:lnTo>
                <a:lnTo>
                  <a:pt x="406" y="32"/>
                </a:lnTo>
                <a:lnTo>
                  <a:pt x="410" y="28"/>
                </a:lnTo>
                <a:lnTo>
                  <a:pt x="414" y="22"/>
                </a:lnTo>
                <a:lnTo>
                  <a:pt x="422" y="20"/>
                </a:lnTo>
                <a:close/>
                <a:moveTo>
                  <a:pt x="366" y="20"/>
                </a:moveTo>
                <a:lnTo>
                  <a:pt x="366" y="20"/>
                </a:lnTo>
                <a:lnTo>
                  <a:pt x="368" y="20"/>
                </a:lnTo>
                <a:lnTo>
                  <a:pt x="368" y="20"/>
                </a:lnTo>
                <a:lnTo>
                  <a:pt x="366" y="18"/>
                </a:lnTo>
                <a:lnTo>
                  <a:pt x="366" y="18"/>
                </a:lnTo>
                <a:lnTo>
                  <a:pt x="360" y="16"/>
                </a:lnTo>
                <a:lnTo>
                  <a:pt x="354" y="12"/>
                </a:lnTo>
                <a:lnTo>
                  <a:pt x="350" y="6"/>
                </a:lnTo>
                <a:lnTo>
                  <a:pt x="350" y="0"/>
                </a:lnTo>
                <a:lnTo>
                  <a:pt x="350" y="0"/>
                </a:lnTo>
                <a:lnTo>
                  <a:pt x="348" y="0"/>
                </a:lnTo>
                <a:lnTo>
                  <a:pt x="348" y="0"/>
                </a:lnTo>
                <a:lnTo>
                  <a:pt x="348" y="0"/>
                </a:lnTo>
                <a:lnTo>
                  <a:pt x="348" y="0"/>
                </a:lnTo>
                <a:lnTo>
                  <a:pt x="346" y="6"/>
                </a:lnTo>
                <a:lnTo>
                  <a:pt x="342" y="12"/>
                </a:lnTo>
                <a:lnTo>
                  <a:pt x="336" y="16"/>
                </a:lnTo>
                <a:lnTo>
                  <a:pt x="330" y="18"/>
                </a:lnTo>
                <a:lnTo>
                  <a:pt x="330" y="18"/>
                </a:lnTo>
                <a:lnTo>
                  <a:pt x="330" y="20"/>
                </a:lnTo>
                <a:lnTo>
                  <a:pt x="330" y="20"/>
                </a:lnTo>
                <a:lnTo>
                  <a:pt x="330" y="20"/>
                </a:lnTo>
                <a:lnTo>
                  <a:pt x="330" y="20"/>
                </a:lnTo>
                <a:lnTo>
                  <a:pt x="336" y="24"/>
                </a:lnTo>
                <a:lnTo>
                  <a:pt x="342" y="28"/>
                </a:lnTo>
                <a:lnTo>
                  <a:pt x="346" y="32"/>
                </a:lnTo>
                <a:lnTo>
                  <a:pt x="348" y="40"/>
                </a:lnTo>
                <a:lnTo>
                  <a:pt x="348" y="40"/>
                </a:lnTo>
                <a:lnTo>
                  <a:pt x="348" y="40"/>
                </a:lnTo>
                <a:lnTo>
                  <a:pt x="348" y="40"/>
                </a:lnTo>
                <a:lnTo>
                  <a:pt x="350" y="40"/>
                </a:lnTo>
                <a:lnTo>
                  <a:pt x="350" y="40"/>
                </a:lnTo>
                <a:lnTo>
                  <a:pt x="350" y="32"/>
                </a:lnTo>
                <a:lnTo>
                  <a:pt x="354" y="28"/>
                </a:lnTo>
                <a:lnTo>
                  <a:pt x="360" y="22"/>
                </a:lnTo>
                <a:lnTo>
                  <a:pt x="366" y="20"/>
                </a:lnTo>
                <a:close/>
                <a:moveTo>
                  <a:pt x="312" y="20"/>
                </a:moveTo>
                <a:lnTo>
                  <a:pt x="312" y="20"/>
                </a:lnTo>
                <a:lnTo>
                  <a:pt x="312" y="20"/>
                </a:lnTo>
                <a:lnTo>
                  <a:pt x="312" y="20"/>
                </a:lnTo>
                <a:lnTo>
                  <a:pt x="312" y="18"/>
                </a:lnTo>
                <a:lnTo>
                  <a:pt x="312" y="18"/>
                </a:lnTo>
                <a:lnTo>
                  <a:pt x="304" y="16"/>
                </a:lnTo>
                <a:lnTo>
                  <a:pt x="300" y="12"/>
                </a:lnTo>
                <a:lnTo>
                  <a:pt x="296" y="6"/>
                </a:lnTo>
                <a:lnTo>
                  <a:pt x="294" y="0"/>
                </a:lnTo>
                <a:lnTo>
                  <a:pt x="294" y="0"/>
                </a:lnTo>
                <a:lnTo>
                  <a:pt x="294" y="0"/>
                </a:lnTo>
                <a:lnTo>
                  <a:pt x="294" y="0"/>
                </a:lnTo>
                <a:lnTo>
                  <a:pt x="292" y="0"/>
                </a:lnTo>
                <a:lnTo>
                  <a:pt x="292" y="0"/>
                </a:lnTo>
                <a:lnTo>
                  <a:pt x="290" y="6"/>
                </a:lnTo>
                <a:lnTo>
                  <a:pt x="288" y="12"/>
                </a:lnTo>
                <a:lnTo>
                  <a:pt x="282" y="16"/>
                </a:lnTo>
                <a:lnTo>
                  <a:pt x="276" y="18"/>
                </a:lnTo>
                <a:lnTo>
                  <a:pt x="276" y="18"/>
                </a:lnTo>
                <a:lnTo>
                  <a:pt x="274" y="20"/>
                </a:lnTo>
                <a:lnTo>
                  <a:pt x="274" y="20"/>
                </a:lnTo>
                <a:lnTo>
                  <a:pt x="276" y="20"/>
                </a:lnTo>
                <a:lnTo>
                  <a:pt x="276" y="20"/>
                </a:lnTo>
                <a:lnTo>
                  <a:pt x="282" y="24"/>
                </a:lnTo>
                <a:lnTo>
                  <a:pt x="288" y="28"/>
                </a:lnTo>
                <a:lnTo>
                  <a:pt x="292" y="32"/>
                </a:lnTo>
                <a:lnTo>
                  <a:pt x="292" y="40"/>
                </a:lnTo>
                <a:lnTo>
                  <a:pt x="292" y="40"/>
                </a:lnTo>
                <a:lnTo>
                  <a:pt x="294" y="40"/>
                </a:lnTo>
                <a:lnTo>
                  <a:pt x="294" y="40"/>
                </a:lnTo>
                <a:lnTo>
                  <a:pt x="294" y="40"/>
                </a:lnTo>
                <a:lnTo>
                  <a:pt x="294" y="40"/>
                </a:lnTo>
                <a:lnTo>
                  <a:pt x="296" y="32"/>
                </a:lnTo>
                <a:lnTo>
                  <a:pt x="300" y="28"/>
                </a:lnTo>
                <a:lnTo>
                  <a:pt x="304" y="22"/>
                </a:lnTo>
                <a:lnTo>
                  <a:pt x="312" y="20"/>
                </a:lnTo>
                <a:close/>
                <a:moveTo>
                  <a:pt x="256" y="20"/>
                </a:moveTo>
                <a:lnTo>
                  <a:pt x="256" y="20"/>
                </a:lnTo>
                <a:lnTo>
                  <a:pt x="258" y="20"/>
                </a:lnTo>
                <a:lnTo>
                  <a:pt x="258" y="20"/>
                </a:lnTo>
                <a:lnTo>
                  <a:pt x="256" y="18"/>
                </a:lnTo>
                <a:lnTo>
                  <a:pt x="256" y="18"/>
                </a:lnTo>
                <a:lnTo>
                  <a:pt x="250" y="16"/>
                </a:lnTo>
                <a:lnTo>
                  <a:pt x="244" y="12"/>
                </a:lnTo>
                <a:lnTo>
                  <a:pt x="240" y="6"/>
                </a:lnTo>
                <a:lnTo>
                  <a:pt x="240" y="0"/>
                </a:lnTo>
                <a:lnTo>
                  <a:pt x="240" y="0"/>
                </a:lnTo>
                <a:lnTo>
                  <a:pt x="238" y="0"/>
                </a:lnTo>
                <a:lnTo>
                  <a:pt x="238" y="0"/>
                </a:lnTo>
                <a:lnTo>
                  <a:pt x="238" y="0"/>
                </a:lnTo>
                <a:lnTo>
                  <a:pt x="238" y="0"/>
                </a:lnTo>
                <a:lnTo>
                  <a:pt x="236" y="6"/>
                </a:lnTo>
                <a:lnTo>
                  <a:pt x="232" y="12"/>
                </a:lnTo>
                <a:lnTo>
                  <a:pt x="226" y="16"/>
                </a:lnTo>
                <a:lnTo>
                  <a:pt x="220" y="18"/>
                </a:lnTo>
                <a:lnTo>
                  <a:pt x="220" y="18"/>
                </a:lnTo>
                <a:lnTo>
                  <a:pt x="220" y="20"/>
                </a:lnTo>
                <a:lnTo>
                  <a:pt x="220" y="20"/>
                </a:lnTo>
                <a:lnTo>
                  <a:pt x="220" y="20"/>
                </a:lnTo>
                <a:lnTo>
                  <a:pt x="220" y="20"/>
                </a:lnTo>
                <a:lnTo>
                  <a:pt x="226" y="24"/>
                </a:lnTo>
                <a:lnTo>
                  <a:pt x="232" y="28"/>
                </a:lnTo>
                <a:lnTo>
                  <a:pt x="236" y="32"/>
                </a:lnTo>
                <a:lnTo>
                  <a:pt x="238" y="40"/>
                </a:lnTo>
                <a:lnTo>
                  <a:pt x="238" y="40"/>
                </a:lnTo>
                <a:lnTo>
                  <a:pt x="238" y="40"/>
                </a:lnTo>
                <a:lnTo>
                  <a:pt x="238" y="40"/>
                </a:lnTo>
                <a:lnTo>
                  <a:pt x="240" y="40"/>
                </a:lnTo>
                <a:lnTo>
                  <a:pt x="240" y="40"/>
                </a:lnTo>
                <a:lnTo>
                  <a:pt x="240" y="32"/>
                </a:lnTo>
                <a:lnTo>
                  <a:pt x="244" y="28"/>
                </a:lnTo>
                <a:lnTo>
                  <a:pt x="250" y="22"/>
                </a:lnTo>
                <a:lnTo>
                  <a:pt x="256" y="20"/>
                </a:lnTo>
                <a:close/>
                <a:moveTo>
                  <a:pt x="202" y="20"/>
                </a:moveTo>
                <a:lnTo>
                  <a:pt x="202" y="20"/>
                </a:lnTo>
                <a:lnTo>
                  <a:pt x="202" y="20"/>
                </a:lnTo>
                <a:lnTo>
                  <a:pt x="202" y="20"/>
                </a:lnTo>
                <a:lnTo>
                  <a:pt x="202" y="18"/>
                </a:lnTo>
                <a:lnTo>
                  <a:pt x="202" y="18"/>
                </a:lnTo>
                <a:lnTo>
                  <a:pt x="194" y="16"/>
                </a:lnTo>
                <a:lnTo>
                  <a:pt x="190" y="12"/>
                </a:lnTo>
                <a:lnTo>
                  <a:pt x="186" y="6"/>
                </a:lnTo>
                <a:lnTo>
                  <a:pt x="184" y="0"/>
                </a:lnTo>
                <a:lnTo>
                  <a:pt x="184" y="0"/>
                </a:lnTo>
                <a:lnTo>
                  <a:pt x="184" y="0"/>
                </a:lnTo>
                <a:lnTo>
                  <a:pt x="184" y="0"/>
                </a:lnTo>
                <a:lnTo>
                  <a:pt x="182" y="0"/>
                </a:lnTo>
                <a:lnTo>
                  <a:pt x="182" y="0"/>
                </a:lnTo>
                <a:lnTo>
                  <a:pt x="180" y="6"/>
                </a:lnTo>
                <a:lnTo>
                  <a:pt x="178" y="12"/>
                </a:lnTo>
                <a:lnTo>
                  <a:pt x="172" y="16"/>
                </a:lnTo>
                <a:lnTo>
                  <a:pt x="166" y="18"/>
                </a:lnTo>
                <a:lnTo>
                  <a:pt x="166" y="18"/>
                </a:lnTo>
                <a:lnTo>
                  <a:pt x="164" y="20"/>
                </a:lnTo>
                <a:lnTo>
                  <a:pt x="164" y="20"/>
                </a:lnTo>
                <a:lnTo>
                  <a:pt x="166" y="20"/>
                </a:lnTo>
                <a:lnTo>
                  <a:pt x="166" y="20"/>
                </a:lnTo>
                <a:lnTo>
                  <a:pt x="172" y="24"/>
                </a:lnTo>
                <a:lnTo>
                  <a:pt x="178" y="28"/>
                </a:lnTo>
                <a:lnTo>
                  <a:pt x="180" y="32"/>
                </a:lnTo>
                <a:lnTo>
                  <a:pt x="182" y="40"/>
                </a:lnTo>
                <a:lnTo>
                  <a:pt x="182" y="40"/>
                </a:lnTo>
                <a:lnTo>
                  <a:pt x="184" y="40"/>
                </a:lnTo>
                <a:lnTo>
                  <a:pt x="184" y="40"/>
                </a:lnTo>
                <a:lnTo>
                  <a:pt x="184" y="40"/>
                </a:lnTo>
                <a:lnTo>
                  <a:pt x="184" y="40"/>
                </a:lnTo>
                <a:lnTo>
                  <a:pt x="186" y="32"/>
                </a:lnTo>
                <a:lnTo>
                  <a:pt x="190" y="28"/>
                </a:lnTo>
                <a:lnTo>
                  <a:pt x="194" y="22"/>
                </a:lnTo>
                <a:lnTo>
                  <a:pt x="202" y="20"/>
                </a:lnTo>
                <a:close/>
                <a:moveTo>
                  <a:pt x="146" y="20"/>
                </a:moveTo>
                <a:lnTo>
                  <a:pt x="146" y="20"/>
                </a:lnTo>
                <a:lnTo>
                  <a:pt x="148" y="20"/>
                </a:lnTo>
                <a:lnTo>
                  <a:pt x="148" y="20"/>
                </a:lnTo>
                <a:lnTo>
                  <a:pt x="146" y="18"/>
                </a:lnTo>
                <a:lnTo>
                  <a:pt x="146" y="18"/>
                </a:lnTo>
                <a:lnTo>
                  <a:pt x="140" y="16"/>
                </a:lnTo>
                <a:lnTo>
                  <a:pt x="134" y="12"/>
                </a:lnTo>
                <a:lnTo>
                  <a:pt x="130" y="6"/>
                </a:lnTo>
                <a:lnTo>
                  <a:pt x="130" y="0"/>
                </a:lnTo>
                <a:lnTo>
                  <a:pt x="130" y="0"/>
                </a:lnTo>
                <a:lnTo>
                  <a:pt x="128" y="0"/>
                </a:lnTo>
                <a:lnTo>
                  <a:pt x="128" y="0"/>
                </a:lnTo>
                <a:lnTo>
                  <a:pt x="128" y="0"/>
                </a:lnTo>
                <a:lnTo>
                  <a:pt x="128" y="0"/>
                </a:lnTo>
                <a:lnTo>
                  <a:pt x="126" y="6"/>
                </a:lnTo>
                <a:lnTo>
                  <a:pt x="122" y="12"/>
                </a:lnTo>
                <a:lnTo>
                  <a:pt x="116" y="16"/>
                </a:lnTo>
                <a:lnTo>
                  <a:pt x="110" y="18"/>
                </a:lnTo>
                <a:lnTo>
                  <a:pt x="110" y="18"/>
                </a:lnTo>
                <a:lnTo>
                  <a:pt x="110" y="20"/>
                </a:lnTo>
                <a:lnTo>
                  <a:pt x="110" y="20"/>
                </a:lnTo>
                <a:lnTo>
                  <a:pt x="110" y="20"/>
                </a:lnTo>
                <a:lnTo>
                  <a:pt x="110" y="20"/>
                </a:lnTo>
                <a:lnTo>
                  <a:pt x="116" y="24"/>
                </a:lnTo>
                <a:lnTo>
                  <a:pt x="122" y="28"/>
                </a:lnTo>
                <a:lnTo>
                  <a:pt x="126" y="32"/>
                </a:lnTo>
                <a:lnTo>
                  <a:pt x="128" y="40"/>
                </a:lnTo>
                <a:lnTo>
                  <a:pt x="128" y="40"/>
                </a:lnTo>
                <a:lnTo>
                  <a:pt x="128" y="40"/>
                </a:lnTo>
                <a:lnTo>
                  <a:pt x="128" y="40"/>
                </a:lnTo>
                <a:lnTo>
                  <a:pt x="130" y="40"/>
                </a:lnTo>
                <a:lnTo>
                  <a:pt x="130" y="40"/>
                </a:lnTo>
                <a:lnTo>
                  <a:pt x="130" y="32"/>
                </a:lnTo>
                <a:lnTo>
                  <a:pt x="134" y="28"/>
                </a:lnTo>
                <a:lnTo>
                  <a:pt x="140" y="22"/>
                </a:lnTo>
                <a:lnTo>
                  <a:pt x="146" y="20"/>
                </a:lnTo>
                <a:close/>
                <a:moveTo>
                  <a:pt x="92" y="20"/>
                </a:moveTo>
                <a:lnTo>
                  <a:pt x="92" y="20"/>
                </a:lnTo>
                <a:lnTo>
                  <a:pt x="92" y="20"/>
                </a:lnTo>
                <a:lnTo>
                  <a:pt x="92" y="20"/>
                </a:lnTo>
                <a:lnTo>
                  <a:pt x="92" y="18"/>
                </a:lnTo>
                <a:lnTo>
                  <a:pt x="92" y="18"/>
                </a:lnTo>
                <a:lnTo>
                  <a:pt x="84" y="16"/>
                </a:lnTo>
                <a:lnTo>
                  <a:pt x="80" y="12"/>
                </a:lnTo>
                <a:lnTo>
                  <a:pt x="76" y="6"/>
                </a:lnTo>
                <a:lnTo>
                  <a:pt x="74" y="0"/>
                </a:lnTo>
                <a:lnTo>
                  <a:pt x="74" y="0"/>
                </a:lnTo>
                <a:lnTo>
                  <a:pt x="74" y="0"/>
                </a:lnTo>
                <a:lnTo>
                  <a:pt x="74" y="0"/>
                </a:lnTo>
                <a:lnTo>
                  <a:pt x="72" y="0"/>
                </a:lnTo>
                <a:lnTo>
                  <a:pt x="72" y="0"/>
                </a:lnTo>
                <a:lnTo>
                  <a:pt x="70" y="6"/>
                </a:lnTo>
                <a:lnTo>
                  <a:pt x="68" y="12"/>
                </a:lnTo>
                <a:lnTo>
                  <a:pt x="62" y="16"/>
                </a:lnTo>
                <a:lnTo>
                  <a:pt x="56" y="18"/>
                </a:lnTo>
                <a:lnTo>
                  <a:pt x="56" y="18"/>
                </a:lnTo>
                <a:lnTo>
                  <a:pt x="54" y="20"/>
                </a:lnTo>
                <a:lnTo>
                  <a:pt x="54" y="20"/>
                </a:lnTo>
                <a:lnTo>
                  <a:pt x="56" y="20"/>
                </a:lnTo>
                <a:lnTo>
                  <a:pt x="56" y="20"/>
                </a:lnTo>
                <a:lnTo>
                  <a:pt x="62" y="24"/>
                </a:lnTo>
                <a:lnTo>
                  <a:pt x="68" y="28"/>
                </a:lnTo>
                <a:lnTo>
                  <a:pt x="70" y="32"/>
                </a:lnTo>
                <a:lnTo>
                  <a:pt x="72" y="40"/>
                </a:lnTo>
                <a:lnTo>
                  <a:pt x="72" y="40"/>
                </a:lnTo>
                <a:lnTo>
                  <a:pt x="74" y="40"/>
                </a:lnTo>
                <a:lnTo>
                  <a:pt x="74" y="40"/>
                </a:lnTo>
                <a:lnTo>
                  <a:pt x="74" y="40"/>
                </a:lnTo>
                <a:lnTo>
                  <a:pt x="74" y="40"/>
                </a:lnTo>
                <a:lnTo>
                  <a:pt x="76" y="32"/>
                </a:lnTo>
                <a:lnTo>
                  <a:pt x="80" y="28"/>
                </a:lnTo>
                <a:lnTo>
                  <a:pt x="84" y="22"/>
                </a:lnTo>
                <a:lnTo>
                  <a:pt x="92" y="20"/>
                </a:lnTo>
                <a:close/>
                <a:moveTo>
                  <a:pt x="36" y="20"/>
                </a:moveTo>
                <a:lnTo>
                  <a:pt x="36" y="20"/>
                </a:lnTo>
                <a:lnTo>
                  <a:pt x="36" y="20"/>
                </a:lnTo>
                <a:lnTo>
                  <a:pt x="36" y="20"/>
                </a:lnTo>
                <a:lnTo>
                  <a:pt x="36" y="18"/>
                </a:lnTo>
                <a:lnTo>
                  <a:pt x="36" y="18"/>
                </a:lnTo>
                <a:lnTo>
                  <a:pt x="30" y="16"/>
                </a:lnTo>
                <a:lnTo>
                  <a:pt x="24" y="12"/>
                </a:lnTo>
                <a:lnTo>
                  <a:pt x="20" y="6"/>
                </a:lnTo>
                <a:lnTo>
                  <a:pt x="20" y="0"/>
                </a:lnTo>
                <a:lnTo>
                  <a:pt x="20" y="0"/>
                </a:lnTo>
                <a:lnTo>
                  <a:pt x="18" y="0"/>
                </a:lnTo>
                <a:lnTo>
                  <a:pt x="18" y="0"/>
                </a:lnTo>
                <a:lnTo>
                  <a:pt x="18" y="0"/>
                </a:lnTo>
                <a:lnTo>
                  <a:pt x="18" y="0"/>
                </a:lnTo>
                <a:lnTo>
                  <a:pt x="16" y="6"/>
                </a:lnTo>
                <a:lnTo>
                  <a:pt x="12" y="12"/>
                </a:lnTo>
                <a:lnTo>
                  <a:pt x="6" y="16"/>
                </a:lnTo>
                <a:lnTo>
                  <a:pt x="0" y="18"/>
                </a:lnTo>
                <a:lnTo>
                  <a:pt x="0" y="18"/>
                </a:lnTo>
                <a:lnTo>
                  <a:pt x="0" y="20"/>
                </a:lnTo>
                <a:lnTo>
                  <a:pt x="0" y="20"/>
                </a:lnTo>
                <a:lnTo>
                  <a:pt x="0" y="20"/>
                </a:lnTo>
                <a:lnTo>
                  <a:pt x="0" y="20"/>
                </a:lnTo>
                <a:lnTo>
                  <a:pt x="6" y="24"/>
                </a:lnTo>
                <a:lnTo>
                  <a:pt x="12" y="28"/>
                </a:lnTo>
                <a:lnTo>
                  <a:pt x="16" y="32"/>
                </a:lnTo>
                <a:lnTo>
                  <a:pt x="18" y="40"/>
                </a:lnTo>
                <a:lnTo>
                  <a:pt x="18" y="40"/>
                </a:lnTo>
                <a:lnTo>
                  <a:pt x="18" y="40"/>
                </a:lnTo>
                <a:lnTo>
                  <a:pt x="18" y="40"/>
                </a:lnTo>
                <a:lnTo>
                  <a:pt x="20" y="40"/>
                </a:lnTo>
                <a:lnTo>
                  <a:pt x="20" y="40"/>
                </a:lnTo>
                <a:lnTo>
                  <a:pt x="20" y="32"/>
                </a:lnTo>
                <a:lnTo>
                  <a:pt x="24" y="28"/>
                </a:lnTo>
                <a:lnTo>
                  <a:pt x="30" y="22"/>
                </a:lnTo>
                <a:lnTo>
                  <a:pt x="36" y="20"/>
                </a:lnTo>
                <a:close/>
              </a:path>
            </a:pathLst>
          </a:custGeom>
          <a:solidFill>
            <a:schemeClr val="accent1"/>
          </a:solidFill>
          <a:ln>
            <a:noFill/>
          </a:ln>
        </p:spPr>
        <p:txBody>
          <a:bodyPr/>
          <a:lstStyle/>
          <a:p>
            <a:pPr fontAlgn="auto">
              <a:spcBef>
                <a:spcPts val="0"/>
              </a:spcBef>
              <a:spcAft>
                <a:spcPts val="0"/>
              </a:spcAft>
              <a:defRPr/>
            </a:pPr>
            <a:endParaRPr lang="de-CH">
              <a:latin typeface="+mn-lt"/>
            </a:endParaRPr>
          </a:p>
        </p:txBody>
      </p:sp>
      <p:sp>
        <p:nvSpPr>
          <p:cNvPr id="13" name="Picture Placeholder 3"/>
          <p:cNvSpPr>
            <a:spLocks noGrp="1"/>
          </p:cNvSpPr>
          <p:nvPr>
            <p:ph type="pic" sz="quarter" idx="37"/>
          </p:nvPr>
        </p:nvSpPr>
        <p:spPr>
          <a:xfrm>
            <a:off x="4788000" y="1332000"/>
            <a:ext cx="4068000" cy="1620000"/>
          </a:xfrm>
        </p:spPr>
        <p:txBody>
          <a:bodyPr anchor="ctr"/>
          <a:lstStyle>
            <a:lvl1pPr marL="0" indent="0" algn="ctr">
              <a:buNone/>
              <a:defRPr/>
            </a:lvl1pPr>
          </a:lstStyle>
          <a:p>
            <a:pPr lvl="0"/>
            <a:r>
              <a:rPr lang="ru-RU" noProof="0" smtClean="0"/>
              <a:t>Вставка рисунка</a:t>
            </a:r>
            <a:endParaRPr lang="en-GB" noProof="0" dirty="0"/>
          </a:p>
        </p:txBody>
      </p:sp>
      <p:sp>
        <p:nvSpPr>
          <p:cNvPr id="17" name="Picture Placeholder 3"/>
          <p:cNvSpPr>
            <a:spLocks noGrp="1"/>
          </p:cNvSpPr>
          <p:nvPr>
            <p:ph type="pic" sz="quarter" idx="38"/>
          </p:nvPr>
        </p:nvSpPr>
        <p:spPr>
          <a:xfrm>
            <a:off x="576000" y="1332000"/>
            <a:ext cx="4068000" cy="3402388"/>
          </a:xfrm>
        </p:spPr>
        <p:txBody>
          <a:bodyPr anchor="ctr"/>
          <a:lstStyle>
            <a:lvl1pPr marL="0" indent="0" algn="ctr">
              <a:buNone/>
              <a:defRPr/>
            </a:lvl1pPr>
          </a:lstStyle>
          <a:p>
            <a:pPr lvl="0"/>
            <a:r>
              <a:rPr lang="ru-RU" noProof="0" smtClean="0"/>
              <a:t>Вставка рисунка</a:t>
            </a:r>
            <a:endParaRPr lang="en-GB" noProof="0" dirty="0"/>
          </a:p>
        </p:txBody>
      </p:sp>
      <p:sp>
        <p:nvSpPr>
          <p:cNvPr id="21" name="Picture Placeholder 3"/>
          <p:cNvSpPr>
            <a:spLocks noGrp="1"/>
          </p:cNvSpPr>
          <p:nvPr>
            <p:ph type="pic" sz="quarter" idx="42"/>
          </p:nvPr>
        </p:nvSpPr>
        <p:spPr>
          <a:xfrm>
            <a:off x="4788000" y="3114388"/>
            <a:ext cx="4068000" cy="1620000"/>
          </a:xfrm>
        </p:spPr>
        <p:txBody>
          <a:bodyPr anchor="ctr"/>
          <a:lstStyle>
            <a:lvl1pPr marL="0" indent="0" algn="ctr">
              <a:buNone/>
              <a:defRPr/>
            </a:lvl1pPr>
          </a:lstStyle>
          <a:p>
            <a:pPr lvl="0"/>
            <a:r>
              <a:rPr lang="ru-RU" noProof="0" smtClean="0"/>
              <a:t>Вставка рисунка</a:t>
            </a:r>
            <a:endParaRPr lang="en-GB" noProof="0" dirty="0"/>
          </a:p>
        </p:txBody>
      </p:sp>
      <p:sp>
        <p:nvSpPr>
          <p:cNvPr id="4" name="Title 3"/>
          <p:cNvSpPr>
            <a:spLocks noGrp="1"/>
          </p:cNvSpPr>
          <p:nvPr>
            <p:ph type="title"/>
          </p:nvPr>
        </p:nvSpPr>
        <p:spPr/>
        <p:txBody>
          <a:bodyPr/>
          <a:lstStyle/>
          <a:p>
            <a:r>
              <a:rPr lang="ru-RU" smtClean="0"/>
              <a:t>Образец заголовка</a:t>
            </a:r>
            <a:endParaRPr lang="en-GB"/>
          </a:p>
        </p:txBody>
      </p:sp>
      <p:sp>
        <p:nvSpPr>
          <p:cNvPr id="7" name="Footer Placeholder 2"/>
          <p:cNvSpPr>
            <a:spLocks noGrp="1"/>
          </p:cNvSpPr>
          <p:nvPr>
            <p:ph type="ftr" sz="quarter" idx="43"/>
          </p:nvPr>
        </p:nvSpPr>
        <p:spPr/>
        <p:txBody>
          <a:bodyPr/>
          <a:lstStyle>
            <a:lvl1pPr algn="l">
              <a:defRPr dirty="0"/>
            </a:lvl1pPr>
          </a:lstStyle>
          <a:p>
            <a:pPr>
              <a:defRPr/>
            </a:pPr>
            <a:endParaRPr lang="en-GB"/>
          </a:p>
        </p:txBody>
      </p:sp>
      <p:sp>
        <p:nvSpPr>
          <p:cNvPr id="8" name="Slide Number Placeholder 4"/>
          <p:cNvSpPr>
            <a:spLocks noGrp="1"/>
          </p:cNvSpPr>
          <p:nvPr>
            <p:ph type="sldNum" sz="quarter" idx="44"/>
          </p:nvPr>
        </p:nvSpPr>
        <p:spPr/>
        <p:txBody>
          <a:bodyPr/>
          <a:lstStyle>
            <a:lvl1pPr>
              <a:defRPr/>
            </a:lvl1pPr>
          </a:lstStyle>
          <a:p>
            <a:pPr>
              <a:defRPr/>
            </a:pPr>
            <a:fld id="{B7DA96D1-DCDF-40E1-88AE-366D10D303C5}" type="slidenum">
              <a:rPr lang="en-GB"/>
              <a:pPr>
                <a:defRPr/>
              </a:pPr>
              <a:t>‹#›</a:t>
            </a:fld>
            <a:endParaRPr lang="en-GB" dirty="0"/>
          </a:p>
        </p:txBody>
      </p:sp>
    </p:spTree>
  </p:cSld>
  <p:clrMapOvr>
    <a:masterClrMapping/>
  </p:clrMapOvr>
  <p:transition spd="slow">
    <p:split orient="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4 Photos with Title">
    <p:spTree>
      <p:nvGrpSpPr>
        <p:cNvPr id="1" name=""/>
        <p:cNvGrpSpPr/>
        <p:nvPr/>
      </p:nvGrpSpPr>
      <p:grpSpPr>
        <a:xfrm>
          <a:off x="0" y="0"/>
          <a:ext cx="0" cy="0"/>
          <a:chOff x="0" y="0"/>
          <a:chExt cx="0" cy="0"/>
        </a:xfrm>
      </p:grpSpPr>
      <p:sp>
        <p:nvSpPr>
          <p:cNvPr id="13" name="Picture Placeholder 3"/>
          <p:cNvSpPr>
            <a:spLocks noGrp="1"/>
          </p:cNvSpPr>
          <p:nvPr>
            <p:ph type="pic" sz="quarter" idx="37"/>
          </p:nvPr>
        </p:nvSpPr>
        <p:spPr>
          <a:xfrm>
            <a:off x="4788000" y="252000"/>
            <a:ext cx="4068000" cy="2160000"/>
          </a:xfrm>
        </p:spPr>
        <p:txBody>
          <a:bodyPr anchor="ctr"/>
          <a:lstStyle>
            <a:lvl1pPr marL="0" indent="0" algn="ctr">
              <a:buNone/>
              <a:defRPr/>
            </a:lvl1pPr>
          </a:lstStyle>
          <a:p>
            <a:pPr lvl="0"/>
            <a:r>
              <a:rPr lang="ru-RU" noProof="0" smtClean="0"/>
              <a:t>Вставка рисунка</a:t>
            </a:r>
            <a:endParaRPr lang="en-GB" noProof="0" dirty="0"/>
          </a:p>
        </p:txBody>
      </p:sp>
      <p:sp>
        <p:nvSpPr>
          <p:cNvPr id="21" name="Picture Placeholder 3"/>
          <p:cNvSpPr>
            <a:spLocks noGrp="1"/>
          </p:cNvSpPr>
          <p:nvPr>
            <p:ph type="pic" sz="quarter" idx="42"/>
          </p:nvPr>
        </p:nvSpPr>
        <p:spPr>
          <a:xfrm>
            <a:off x="4788000" y="2574388"/>
            <a:ext cx="4068000" cy="2160000"/>
          </a:xfrm>
        </p:spPr>
        <p:txBody>
          <a:bodyPr anchor="ctr"/>
          <a:lstStyle>
            <a:lvl1pPr marL="0" indent="0" algn="ctr">
              <a:buNone/>
              <a:defRPr/>
            </a:lvl1pPr>
          </a:lstStyle>
          <a:p>
            <a:pPr lvl="0"/>
            <a:r>
              <a:rPr lang="ru-RU" noProof="0" smtClean="0"/>
              <a:t>Вставка рисунка</a:t>
            </a:r>
            <a:endParaRPr lang="en-GB" noProof="0" dirty="0"/>
          </a:p>
        </p:txBody>
      </p:sp>
      <p:sp>
        <p:nvSpPr>
          <p:cNvPr id="9" name="Picture Placeholder 3"/>
          <p:cNvSpPr>
            <a:spLocks noGrp="1"/>
          </p:cNvSpPr>
          <p:nvPr>
            <p:ph type="pic" sz="quarter" idx="43"/>
          </p:nvPr>
        </p:nvSpPr>
        <p:spPr>
          <a:xfrm>
            <a:off x="576000" y="252969"/>
            <a:ext cx="4068000" cy="2160000"/>
          </a:xfrm>
        </p:spPr>
        <p:txBody>
          <a:bodyPr anchor="ctr"/>
          <a:lstStyle>
            <a:lvl1pPr marL="0" indent="0" algn="ctr">
              <a:buNone/>
              <a:defRPr/>
            </a:lvl1pPr>
          </a:lstStyle>
          <a:p>
            <a:pPr lvl="0"/>
            <a:r>
              <a:rPr lang="ru-RU" noProof="0" smtClean="0"/>
              <a:t>Вставка рисунка</a:t>
            </a:r>
            <a:endParaRPr lang="en-GB" noProof="0" dirty="0"/>
          </a:p>
        </p:txBody>
      </p:sp>
      <p:sp>
        <p:nvSpPr>
          <p:cNvPr id="10" name="Picture Placeholder 3"/>
          <p:cNvSpPr>
            <a:spLocks noGrp="1"/>
          </p:cNvSpPr>
          <p:nvPr>
            <p:ph type="pic" sz="quarter" idx="44"/>
          </p:nvPr>
        </p:nvSpPr>
        <p:spPr>
          <a:xfrm>
            <a:off x="576000" y="2575357"/>
            <a:ext cx="4068000" cy="2160000"/>
          </a:xfrm>
        </p:spPr>
        <p:txBody>
          <a:bodyPr anchor="ctr"/>
          <a:lstStyle>
            <a:lvl1pPr marL="0" indent="0" algn="ctr">
              <a:buNone/>
              <a:defRPr/>
            </a:lvl1pPr>
          </a:lstStyle>
          <a:p>
            <a:pPr lvl="0"/>
            <a:r>
              <a:rPr lang="ru-RU" noProof="0" smtClean="0"/>
              <a:t>Вставка рисунка</a:t>
            </a:r>
            <a:endParaRPr lang="en-GB" noProof="0" dirty="0"/>
          </a:p>
        </p:txBody>
      </p:sp>
      <p:sp>
        <p:nvSpPr>
          <p:cNvPr id="14" name="Title 13"/>
          <p:cNvSpPr>
            <a:spLocks noGrp="1"/>
          </p:cNvSpPr>
          <p:nvPr>
            <p:ph type="title"/>
          </p:nvPr>
        </p:nvSpPr>
        <p:spPr>
          <a:xfrm>
            <a:off x="3221320" y="1697860"/>
            <a:ext cx="2989360" cy="1590668"/>
          </a:xfrm>
          <a:custGeom>
            <a:avLst/>
            <a:gdLst>
              <a:gd name="connsiteX0" fmla="*/ 375727 w 2989360"/>
              <a:gd name="connsiteY0" fmla="*/ 0 h 1590668"/>
              <a:gd name="connsiteX1" fmla="*/ 403152 w 2989360"/>
              <a:gd name="connsiteY1" fmla="*/ 0 h 1590668"/>
              <a:gd name="connsiteX2" fmla="*/ 2588950 w 2989360"/>
              <a:gd name="connsiteY2" fmla="*/ 0 h 1590668"/>
              <a:gd name="connsiteX3" fmla="*/ 2616375 w 2989360"/>
              <a:gd name="connsiteY3" fmla="*/ 0 h 1590668"/>
              <a:gd name="connsiteX4" fmla="*/ 2638316 w 2989360"/>
              <a:gd name="connsiteY4" fmla="*/ 2742 h 1590668"/>
              <a:gd name="connsiteX5" fmla="*/ 2660256 w 2989360"/>
              <a:gd name="connsiteY5" fmla="*/ 8228 h 1590668"/>
              <a:gd name="connsiteX6" fmla="*/ 2682196 w 2989360"/>
              <a:gd name="connsiteY6" fmla="*/ 13713 h 1590668"/>
              <a:gd name="connsiteX7" fmla="*/ 2701394 w 2989360"/>
              <a:gd name="connsiteY7" fmla="*/ 21940 h 1590668"/>
              <a:gd name="connsiteX8" fmla="*/ 2717849 w 2989360"/>
              <a:gd name="connsiteY8" fmla="*/ 32910 h 1590668"/>
              <a:gd name="connsiteX9" fmla="*/ 2734304 w 2989360"/>
              <a:gd name="connsiteY9" fmla="*/ 43880 h 1590668"/>
              <a:gd name="connsiteX10" fmla="*/ 2748017 w 2989360"/>
              <a:gd name="connsiteY10" fmla="*/ 57593 h 1590668"/>
              <a:gd name="connsiteX11" fmla="*/ 2761729 w 2989360"/>
              <a:gd name="connsiteY11" fmla="*/ 71306 h 1590668"/>
              <a:gd name="connsiteX12" fmla="*/ 2772700 w 2989360"/>
              <a:gd name="connsiteY12" fmla="*/ 87761 h 1590668"/>
              <a:gd name="connsiteX13" fmla="*/ 2780927 w 2989360"/>
              <a:gd name="connsiteY13" fmla="*/ 104216 h 1590668"/>
              <a:gd name="connsiteX14" fmla="*/ 2789155 w 2989360"/>
              <a:gd name="connsiteY14" fmla="*/ 123414 h 1590668"/>
              <a:gd name="connsiteX15" fmla="*/ 2794640 w 2989360"/>
              <a:gd name="connsiteY15" fmla="*/ 142612 h 1590668"/>
              <a:gd name="connsiteX16" fmla="*/ 2800125 w 2989360"/>
              <a:gd name="connsiteY16" fmla="*/ 164552 h 1590668"/>
              <a:gd name="connsiteX17" fmla="*/ 2800125 w 2989360"/>
              <a:gd name="connsiteY17" fmla="*/ 186492 h 1590668"/>
              <a:gd name="connsiteX18" fmla="*/ 2802867 w 2989360"/>
              <a:gd name="connsiteY18" fmla="*/ 211175 h 1590668"/>
              <a:gd name="connsiteX19" fmla="*/ 2802867 w 2989360"/>
              <a:gd name="connsiteY19" fmla="*/ 276996 h 1590668"/>
              <a:gd name="connsiteX20" fmla="*/ 2808353 w 2989360"/>
              <a:gd name="connsiteY20" fmla="*/ 351044 h 1590668"/>
              <a:gd name="connsiteX21" fmla="*/ 2819323 w 2989360"/>
              <a:gd name="connsiteY21" fmla="*/ 430577 h 1590668"/>
              <a:gd name="connsiteX22" fmla="*/ 2827550 w 2989360"/>
              <a:gd name="connsiteY22" fmla="*/ 468973 h 1590668"/>
              <a:gd name="connsiteX23" fmla="*/ 2835778 w 2989360"/>
              <a:gd name="connsiteY23" fmla="*/ 507368 h 1590668"/>
              <a:gd name="connsiteX24" fmla="*/ 2846748 w 2989360"/>
              <a:gd name="connsiteY24" fmla="*/ 548506 h 1590668"/>
              <a:gd name="connsiteX25" fmla="*/ 2860461 w 2989360"/>
              <a:gd name="connsiteY25" fmla="*/ 586902 h 1590668"/>
              <a:gd name="connsiteX26" fmla="*/ 2876916 w 2989360"/>
              <a:gd name="connsiteY26" fmla="*/ 625297 h 1590668"/>
              <a:gd name="connsiteX27" fmla="*/ 2893371 w 2989360"/>
              <a:gd name="connsiteY27" fmla="*/ 660950 h 1590668"/>
              <a:gd name="connsiteX28" fmla="*/ 2915311 w 2989360"/>
              <a:gd name="connsiteY28" fmla="*/ 696603 h 1590668"/>
              <a:gd name="connsiteX29" fmla="*/ 2937251 w 2989360"/>
              <a:gd name="connsiteY29" fmla="*/ 732256 h 1590668"/>
              <a:gd name="connsiteX30" fmla="*/ 2961934 w 2989360"/>
              <a:gd name="connsiteY30" fmla="*/ 765166 h 1590668"/>
              <a:gd name="connsiteX31" fmla="*/ 2989360 w 2989360"/>
              <a:gd name="connsiteY31" fmla="*/ 795334 h 1590668"/>
              <a:gd name="connsiteX32" fmla="*/ 2961934 w 2989360"/>
              <a:gd name="connsiteY32" fmla="*/ 825502 h 1590668"/>
              <a:gd name="connsiteX33" fmla="*/ 2937251 w 2989360"/>
              <a:gd name="connsiteY33" fmla="*/ 858412 h 1590668"/>
              <a:gd name="connsiteX34" fmla="*/ 2915311 w 2989360"/>
              <a:gd name="connsiteY34" fmla="*/ 894065 h 1590668"/>
              <a:gd name="connsiteX35" fmla="*/ 2893371 w 2989360"/>
              <a:gd name="connsiteY35" fmla="*/ 929718 h 1590668"/>
              <a:gd name="connsiteX36" fmla="*/ 2876916 w 2989360"/>
              <a:gd name="connsiteY36" fmla="*/ 965371 h 1590668"/>
              <a:gd name="connsiteX37" fmla="*/ 2860461 w 2989360"/>
              <a:gd name="connsiteY37" fmla="*/ 1003767 h 1590668"/>
              <a:gd name="connsiteX38" fmla="*/ 2846748 w 2989360"/>
              <a:gd name="connsiteY38" fmla="*/ 1042162 h 1590668"/>
              <a:gd name="connsiteX39" fmla="*/ 2835778 w 2989360"/>
              <a:gd name="connsiteY39" fmla="*/ 1083300 h 1590668"/>
              <a:gd name="connsiteX40" fmla="*/ 2827550 w 2989360"/>
              <a:gd name="connsiteY40" fmla="*/ 1121695 h 1590668"/>
              <a:gd name="connsiteX41" fmla="*/ 2819323 w 2989360"/>
              <a:gd name="connsiteY41" fmla="*/ 1160091 h 1590668"/>
              <a:gd name="connsiteX42" fmla="*/ 2808353 w 2989360"/>
              <a:gd name="connsiteY42" fmla="*/ 1239624 h 1590668"/>
              <a:gd name="connsiteX43" fmla="*/ 2802867 w 2989360"/>
              <a:gd name="connsiteY43" fmla="*/ 1310930 h 1590668"/>
              <a:gd name="connsiteX44" fmla="*/ 2802867 w 2989360"/>
              <a:gd name="connsiteY44" fmla="*/ 1379493 h 1590668"/>
              <a:gd name="connsiteX45" fmla="*/ 2800125 w 2989360"/>
              <a:gd name="connsiteY45" fmla="*/ 1404176 h 1590668"/>
              <a:gd name="connsiteX46" fmla="*/ 2800125 w 2989360"/>
              <a:gd name="connsiteY46" fmla="*/ 1426116 h 1590668"/>
              <a:gd name="connsiteX47" fmla="*/ 2794640 w 2989360"/>
              <a:gd name="connsiteY47" fmla="*/ 1448057 h 1590668"/>
              <a:gd name="connsiteX48" fmla="*/ 2789155 w 2989360"/>
              <a:gd name="connsiteY48" fmla="*/ 1467254 h 1590668"/>
              <a:gd name="connsiteX49" fmla="*/ 2780927 w 2989360"/>
              <a:gd name="connsiteY49" fmla="*/ 1486452 h 1590668"/>
              <a:gd name="connsiteX50" fmla="*/ 2772700 w 2989360"/>
              <a:gd name="connsiteY50" fmla="*/ 1502907 h 1590668"/>
              <a:gd name="connsiteX51" fmla="*/ 2761729 w 2989360"/>
              <a:gd name="connsiteY51" fmla="*/ 1519362 h 1590668"/>
              <a:gd name="connsiteX52" fmla="*/ 2748017 w 2989360"/>
              <a:gd name="connsiteY52" fmla="*/ 1533075 h 1590668"/>
              <a:gd name="connsiteX53" fmla="*/ 2734304 w 2989360"/>
              <a:gd name="connsiteY53" fmla="*/ 1546788 h 1590668"/>
              <a:gd name="connsiteX54" fmla="*/ 2717849 w 2989360"/>
              <a:gd name="connsiteY54" fmla="*/ 1557758 h 1590668"/>
              <a:gd name="connsiteX55" fmla="*/ 2701394 w 2989360"/>
              <a:gd name="connsiteY55" fmla="*/ 1568728 h 1590668"/>
              <a:gd name="connsiteX56" fmla="*/ 2682196 w 2989360"/>
              <a:gd name="connsiteY56" fmla="*/ 1576956 h 1590668"/>
              <a:gd name="connsiteX57" fmla="*/ 2660256 w 2989360"/>
              <a:gd name="connsiteY57" fmla="*/ 1582441 h 1590668"/>
              <a:gd name="connsiteX58" fmla="*/ 2638316 w 2989360"/>
              <a:gd name="connsiteY58" fmla="*/ 1587926 h 1590668"/>
              <a:gd name="connsiteX59" fmla="*/ 2616375 w 2989360"/>
              <a:gd name="connsiteY59" fmla="*/ 1590668 h 1590668"/>
              <a:gd name="connsiteX60" fmla="*/ 2588950 w 2989360"/>
              <a:gd name="connsiteY60" fmla="*/ 1590668 h 1590668"/>
              <a:gd name="connsiteX61" fmla="*/ 403152 w 2989360"/>
              <a:gd name="connsiteY61" fmla="*/ 1590668 h 1590668"/>
              <a:gd name="connsiteX62" fmla="*/ 375727 w 2989360"/>
              <a:gd name="connsiteY62" fmla="*/ 1590668 h 1590668"/>
              <a:gd name="connsiteX63" fmla="*/ 353787 w 2989360"/>
              <a:gd name="connsiteY63" fmla="*/ 1587926 h 1590668"/>
              <a:gd name="connsiteX64" fmla="*/ 329104 w 2989360"/>
              <a:gd name="connsiteY64" fmla="*/ 1582441 h 1590668"/>
              <a:gd name="connsiteX65" fmla="*/ 309906 w 2989360"/>
              <a:gd name="connsiteY65" fmla="*/ 1576956 h 1590668"/>
              <a:gd name="connsiteX66" fmla="*/ 290708 w 2989360"/>
              <a:gd name="connsiteY66" fmla="*/ 1568728 h 1590668"/>
              <a:gd name="connsiteX67" fmla="*/ 274253 w 2989360"/>
              <a:gd name="connsiteY67" fmla="*/ 1557758 h 1590668"/>
              <a:gd name="connsiteX68" fmla="*/ 257798 w 2989360"/>
              <a:gd name="connsiteY68" fmla="*/ 1546788 h 1590668"/>
              <a:gd name="connsiteX69" fmla="*/ 244085 w 2989360"/>
              <a:gd name="connsiteY69" fmla="*/ 1533075 h 1590668"/>
              <a:gd name="connsiteX70" fmla="*/ 230373 w 2989360"/>
              <a:gd name="connsiteY70" fmla="*/ 1519362 h 1590668"/>
              <a:gd name="connsiteX71" fmla="*/ 219403 w 2989360"/>
              <a:gd name="connsiteY71" fmla="*/ 1502907 h 1590668"/>
              <a:gd name="connsiteX72" fmla="*/ 211175 w 2989360"/>
              <a:gd name="connsiteY72" fmla="*/ 1486452 h 1590668"/>
              <a:gd name="connsiteX73" fmla="*/ 202947 w 2989360"/>
              <a:gd name="connsiteY73" fmla="*/ 1467254 h 1590668"/>
              <a:gd name="connsiteX74" fmla="*/ 197462 w 2989360"/>
              <a:gd name="connsiteY74" fmla="*/ 1448057 h 1590668"/>
              <a:gd name="connsiteX75" fmla="*/ 191977 w 2989360"/>
              <a:gd name="connsiteY75" fmla="*/ 1426116 h 1590668"/>
              <a:gd name="connsiteX76" fmla="*/ 189235 w 2989360"/>
              <a:gd name="connsiteY76" fmla="*/ 1404176 h 1590668"/>
              <a:gd name="connsiteX77" fmla="*/ 189235 w 2989360"/>
              <a:gd name="connsiteY77" fmla="*/ 1379493 h 1590668"/>
              <a:gd name="connsiteX78" fmla="*/ 189235 w 2989360"/>
              <a:gd name="connsiteY78" fmla="*/ 1310930 h 1590668"/>
              <a:gd name="connsiteX79" fmla="*/ 183750 w 2989360"/>
              <a:gd name="connsiteY79" fmla="*/ 1239624 h 1590668"/>
              <a:gd name="connsiteX80" fmla="*/ 172780 w 2989360"/>
              <a:gd name="connsiteY80" fmla="*/ 1160091 h 1590668"/>
              <a:gd name="connsiteX81" fmla="*/ 164552 w 2989360"/>
              <a:gd name="connsiteY81" fmla="*/ 1121695 h 1590668"/>
              <a:gd name="connsiteX82" fmla="*/ 156324 w 2989360"/>
              <a:gd name="connsiteY82" fmla="*/ 1083300 h 1590668"/>
              <a:gd name="connsiteX83" fmla="*/ 142612 w 2989360"/>
              <a:gd name="connsiteY83" fmla="*/ 1042162 h 1590668"/>
              <a:gd name="connsiteX84" fmla="*/ 131642 w 2989360"/>
              <a:gd name="connsiteY84" fmla="*/ 1003767 h 1590668"/>
              <a:gd name="connsiteX85" fmla="*/ 115186 w 2989360"/>
              <a:gd name="connsiteY85" fmla="*/ 965371 h 1590668"/>
              <a:gd name="connsiteX86" fmla="*/ 98731 w 2989360"/>
              <a:gd name="connsiteY86" fmla="*/ 929718 h 1590668"/>
              <a:gd name="connsiteX87" fmla="*/ 76791 w 2989360"/>
              <a:gd name="connsiteY87" fmla="*/ 894065 h 1590668"/>
              <a:gd name="connsiteX88" fmla="*/ 54851 w 2989360"/>
              <a:gd name="connsiteY88" fmla="*/ 858412 h 1590668"/>
              <a:gd name="connsiteX89" fmla="*/ 30168 w 2989360"/>
              <a:gd name="connsiteY89" fmla="*/ 825502 h 1590668"/>
              <a:gd name="connsiteX90" fmla="*/ 0 w 2989360"/>
              <a:gd name="connsiteY90" fmla="*/ 795334 h 1590668"/>
              <a:gd name="connsiteX91" fmla="*/ 30168 w 2989360"/>
              <a:gd name="connsiteY91" fmla="*/ 765166 h 1590668"/>
              <a:gd name="connsiteX92" fmla="*/ 54851 w 2989360"/>
              <a:gd name="connsiteY92" fmla="*/ 732256 h 1590668"/>
              <a:gd name="connsiteX93" fmla="*/ 76791 w 2989360"/>
              <a:gd name="connsiteY93" fmla="*/ 696603 h 1590668"/>
              <a:gd name="connsiteX94" fmla="*/ 98731 w 2989360"/>
              <a:gd name="connsiteY94" fmla="*/ 660950 h 1590668"/>
              <a:gd name="connsiteX95" fmla="*/ 115186 w 2989360"/>
              <a:gd name="connsiteY95" fmla="*/ 625297 h 1590668"/>
              <a:gd name="connsiteX96" fmla="*/ 131642 w 2989360"/>
              <a:gd name="connsiteY96" fmla="*/ 586902 h 1590668"/>
              <a:gd name="connsiteX97" fmla="*/ 142612 w 2989360"/>
              <a:gd name="connsiteY97" fmla="*/ 548506 h 1590668"/>
              <a:gd name="connsiteX98" fmla="*/ 156324 w 2989360"/>
              <a:gd name="connsiteY98" fmla="*/ 507368 h 1590668"/>
              <a:gd name="connsiteX99" fmla="*/ 164552 w 2989360"/>
              <a:gd name="connsiteY99" fmla="*/ 468973 h 1590668"/>
              <a:gd name="connsiteX100" fmla="*/ 172780 w 2989360"/>
              <a:gd name="connsiteY100" fmla="*/ 430577 h 1590668"/>
              <a:gd name="connsiteX101" fmla="*/ 183750 w 2989360"/>
              <a:gd name="connsiteY101" fmla="*/ 351044 h 1590668"/>
              <a:gd name="connsiteX102" fmla="*/ 189235 w 2989360"/>
              <a:gd name="connsiteY102" fmla="*/ 276996 h 1590668"/>
              <a:gd name="connsiteX103" fmla="*/ 189235 w 2989360"/>
              <a:gd name="connsiteY103" fmla="*/ 211175 h 1590668"/>
              <a:gd name="connsiteX104" fmla="*/ 189235 w 2989360"/>
              <a:gd name="connsiteY104" fmla="*/ 186492 h 1590668"/>
              <a:gd name="connsiteX105" fmla="*/ 191977 w 2989360"/>
              <a:gd name="connsiteY105" fmla="*/ 164552 h 1590668"/>
              <a:gd name="connsiteX106" fmla="*/ 197462 w 2989360"/>
              <a:gd name="connsiteY106" fmla="*/ 142612 h 1590668"/>
              <a:gd name="connsiteX107" fmla="*/ 202947 w 2989360"/>
              <a:gd name="connsiteY107" fmla="*/ 123414 h 1590668"/>
              <a:gd name="connsiteX108" fmla="*/ 211175 w 2989360"/>
              <a:gd name="connsiteY108" fmla="*/ 104216 h 1590668"/>
              <a:gd name="connsiteX109" fmla="*/ 219403 w 2989360"/>
              <a:gd name="connsiteY109" fmla="*/ 87761 h 1590668"/>
              <a:gd name="connsiteX110" fmla="*/ 230373 w 2989360"/>
              <a:gd name="connsiteY110" fmla="*/ 71306 h 1590668"/>
              <a:gd name="connsiteX111" fmla="*/ 244085 w 2989360"/>
              <a:gd name="connsiteY111" fmla="*/ 57593 h 1590668"/>
              <a:gd name="connsiteX112" fmla="*/ 257798 w 2989360"/>
              <a:gd name="connsiteY112" fmla="*/ 43880 h 1590668"/>
              <a:gd name="connsiteX113" fmla="*/ 274253 w 2989360"/>
              <a:gd name="connsiteY113" fmla="*/ 32910 h 1590668"/>
              <a:gd name="connsiteX114" fmla="*/ 290708 w 2989360"/>
              <a:gd name="connsiteY114" fmla="*/ 21940 h 1590668"/>
              <a:gd name="connsiteX115" fmla="*/ 309906 w 2989360"/>
              <a:gd name="connsiteY115" fmla="*/ 13713 h 1590668"/>
              <a:gd name="connsiteX116" fmla="*/ 329104 w 2989360"/>
              <a:gd name="connsiteY116" fmla="*/ 8228 h 1590668"/>
              <a:gd name="connsiteX117" fmla="*/ 353787 w 2989360"/>
              <a:gd name="connsiteY117" fmla="*/ 2742 h 159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989360" h="1590668">
                <a:moveTo>
                  <a:pt x="375727" y="0"/>
                </a:moveTo>
                <a:lnTo>
                  <a:pt x="403152" y="0"/>
                </a:lnTo>
                <a:lnTo>
                  <a:pt x="2588950" y="0"/>
                </a:lnTo>
                <a:lnTo>
                  <a:pt x="2616375" y="0"/>
                </a:lnTo>
                <a:lnTo>
                  <a:pt x="2638316" y="2742"/>
                </a:lnTo>
                <a:lnTo>
                  <a:pt x="2660256" y="8228"/>
                </a:lnTo>
                <a:lnTo>
                  <a:pt x="2682196" y="13713"/>
                </a:lnTo>
                <a:lnTo>
                  <a:pt x="2701394" y="21940"/>
                </a:lnTo>
                <a:lnTo>
                  <a:pt x="2717849" y="32910"/>
                </a:lnTo>
                <a:lnTo>
                  <a:pt x="2734304" y="43880"/>
                </a:lnTo>
                <a:lnTo>
                  <a:pt x="2748017" y="57593"/>
                </a:lnTo>
                <a:lnTo>
                  <a:pt x="2761729" y="71306"/>
                </a:lnTo>
                <a:lnTo>
                  <a:pt x="2772700" y="87761"/>
                </a:lnTo>
                <a:lnTo>
                  <a:pt x="2780927" y="104216"/>
                </a:lnTo>
                <a:lnTo>
                  <a:pt x="2789155" y="123414"/>
                </a:lnTo>
                <a:lnTo>
                  <a:pt x="2794640" y="142612"/>
                </a:lnTo>
                <a:lnTo>
                  <a:pt x="2800125" y="164552"/>
                </a:lnTo>
                <a:lnTo>
                  <a:pt x="2800125" y="186492"/>
                </a:lnTo>
                <a:lnTo>
                  <a:pt x="2802867" y="211175"/>
                </a:lnTo>
                <a:lnTo>
                  <a:pt x="2802867" y="276996"/>
                </a:lnTo>
                <a:lnTo>
                  <a:pt x="2808353" y="351044"/>
                </a:lnTo>
                <a:lnTo>
                  <a:pt x="2819323" y="430577"/>
                </a:lnTo>
                <a:lnTo>
                  <a:pt x="2827550" y="468973"/>
                </a:lnTo>
                <a:lnTo>
                  <a:pt x="2835778" y="507368"/>
                </a:lnTo>
                <a:lnTo>
                  <a:pt x="2846748" y="548506"/>
                </a:lnTo>
                <a:lnTo>
                  <a:pt x="2860461" y="586902"/>
                </a:lnTo>
                <a:lnTo>
                  <a:pt x="2876916" y="625297"/>
                </a:lnTo>
                <a:lnTo>
                  <a:pt x="2893371" y="660950"/>
                </a:lnTo>
                <a:lnTo>
                  <a:pt x="2915311" y="696603"/>
                </a:lnTo>
                <a:lnTo>
                  <a:pt x="2937251" y="732256"/>
                </a:lnTo>
                <a:lnTo>
                  <a:pt x="2961934" y="765166"/>
                </a:lnTo>
                <a:lnTo>
                  <a:pt x="2989360" y="795334"/>
                </a:lnTo>
                <a:lnTo>
                  <a:pt x="2961934" y="825502"/>
                </a:lnTo>
                <a:lnTo>
                  <a:pt x="2937251" y="858412"/>
                </a:lnTo>
                <a:lnTo>
                  <a:pt x="2915311" y="894065"/>
                </a:lnTo>
                <a:lnTo>
                  <a:pt x="2893371" y="929718"/>
                </a:lnTo>
                <a:lnTo>
                  <a:pt x="2876916" y="965371"/>
                </a:lnTo>
                <a:lnTo>
                  <a:pt x="2860461" y="1003767"/>
                </a:lnTo>
                <a:lnTo>
                  <a:pt x="2846748" y="1042162"/>
                </a:lnTo>
                <a:lnTo>
                  <a:pt x="2835778" y="1083300"/>
                </a:lnTo>
                <a:lnTo>
                  <a:pt x="2827550" y="1121695"/>
                </a:lnTo>
                <a:lnTo>
                  <a:pt x="2819323" y="1160091"/>
                </a:lnTo>
                <a:lnTo>
                  <a:pt x="2808353" y="1239624"/>
                </a:lnTo>
                <a:lnTo>
                  <a:pt x="2802867" y="1310930"/>
                </a:lnTo>
                <a:lnTo>
                  <a:pt x="2802867" y="1379493"/>
                </a:lnTo>
                <a:lnTo>
                  <a:pt x="2800125" y="1404176"/>
                </a:lnTo>
                <a:lnTo>
                  <a:pt x="2800125" y="1426116"/>
                </a:lnTo>
                <a:lnTo>
                  <a:pt x="2794640" y="1448057"/>
                </a:lnTo>
                <a:lnTo>
                  <a:pt x="2789155" y="1467254"/>
                </a:lnTo>
                <a:lnTo>
                  <a:pt x="2780927" y="1486452"/>
                </a:lnTo>
                <a:lnTo>
                  <a:pt x="2772700" y="1502907"/>
                </a:lnTo>
                <a:lnTo>
                  <a:pt x="2761729" y="1519362"/>
                </a:lnTo>
                <a:lnTo>
                  <a:pt x="2748017" y="1533075"/>
                </a:lnTo>
                <a:lnTo>
                  <a:pt x="2734304" y="1546788"/>
                </a:lnTo>
                <a:lnTo>
                  <a:pt x="2717849" y="1557758"/>
                </a:lnTo>
                <a:lnTo>
                  <a:pt x="2701394" y="1568728"/>
                </a:lnTo>
                <a:lnTo>
                  <a:pt x="2682196" y="1576956"/>
                </a:lnTo>
                <a:lnTo>
                  <a:pt x="2660256" y="1582441"/>
                </a:lnTo>
                <a:lnTo>
                  <a:pt x="2638316" y="1587926"/>
                </a:lnTo>
                <a:lnTo>
                  <a:pt x="2616375" y="1590668"/>
                </a:lnTo>
                <a:lnTo>
                  <a:pt x="2588950" y="1590668"/>
                </a:lnTo>
                <a:lnTo>
                  <a:pt x="403152" y="1590668"/>
                </a:lnTo>
                <a:lnTo>
                  <a:pt x="375727" y="1590668"/>
                </a:lnTo>
                <a:lnTo>
                  <a:pt x="353787" y="1587926"/>
                </a:lnTo>
                <a:lnTo>
                  <a:pt x="329104" y="1582441"/>
                </a:lnTo>
                <a:lnTo>
                  <a:pt x="309906" y="1576956"/>
                </a:lnTo>
                <a:lnTo>
                  <a:pt x="290708" y="1568728"/>
                </a:lnTo>
                <a:lnTo>
                  <a:pt x="274253" y="1557758"/>
                </a:lnTo>
                <a:lnTo>
                  <a:pt x="257798" y="1546788"/>
                </a:lnTo>
                <a:lnTo>
                  <a:pt x="244085" y="1533075"/>
                </a:lnTo>
                <a:lnTo>
                  <a:pt x="230373" y="1519362"/>
                </a:lnTo>
                <a:lnTo>
                  <a:pt x="219403" y="1502907"/>
                </a:lnTo>
                <a:lnTo>
                  <a:pt x="211175" y="1486452"/>
                </a:lnTo>
                <a:lnTo>
                  <a:pt x="202947" y="1467254"/>
                </a:lnTo>
                <a:lnTo>
                  <a:pt x="197462" y="1448057"/>
                </a:lnTo>
                <a:lnTo>
                  <a:pt x="191977" y="1426116"/>
                </a:lnTo>
                <a:lnTo>
                  <a:pt x="189235" y="1404176"/>
                </a:lnTo>
                <a:lnTo>
                  <a:pt x="189235" y="1379493"/>
                </a:lnTo>
                <a:lnTo>
                  <a:pt x="189235" y="1310930"/>
                </a:lnTo>
                <a:lnTo>
                  <a:pt x="183750" y="1239624"/>
                </a:lnTo>
                <a:lnTo>
                  <a:pt x="172780" y="1160091"/>
                </a:lnTo>
                <a:lnTo>
                  <a:pt x="164552" y="1121695"/>
                </a:lnTo>
                <a:lnTo>
                  <a:pt x="156324" y="1083300"/>
                </a:lnTo>
                <a:lnTo>
                  <a:pt x="142612" y="1042162"/>
                </a:lnTo>
                <a:lnTo>
                  <a:pt x="131642" y="1003767"/>
                </a:lnTo>
                <a:lnTo>
                  <a:pt x="115186" y="965371"/>
                </a:lnTo>
                <a:lnTo>
                  <a:pt x="98731" y="929718"/>
                </a:lnTo>
                <a:lnTo>
                  <a:pt x="76791" y="894065"/>
                </a:lnTo>
                <a:lnTo>
                  <a:pt x="54851" y="858412"/>
                </a:lnTo>
                <a:lnTo>
                  <a:pt x="30168" y="825502"/>
                </a:lnTo>
                <a:lnTo>
                  <a:pt x="0" y="795334"/>
                </a:lnTo>
                <a:lnTo>
                  <a:pt x="30168" y="765166"/>
                </a:lnTo>
                <a:lnTo>
                  <a:pt x="54851" y="732256"/>
                </a:lnTo>
                <a:lnTo>
                  <a:pt x="76791" y="696603"/>
                </a:lnTo>
                <a:lnTo>
                  <a:pt x="98731" y="660950"/>
                </a:lnTo>
                <a:lnTo>
                  <a:pt x="115186" y="625297"/>
                </a:lnTo>
                <a:lnTo>
                  <a:pt x="131642" y="586902"/>
                </a:lnTo>
                <a:lnTo>
                  <a:pt x="142612" y="548506"/>
                </a:lnTo>
                <a:lnTo>
                  <a:pt x="156324" y="507368"/>
                </a:lnTo>
                <a:lnTo>
                  <a:pt x="164552" y="468973"/>
                </a:lnTo>
                <a:lnTo>
                  <a:pt x="172780" y="430577"/>
                </a:lnTo>
                <a:lnTo>
                  <a:pt x="183750" y="351044"/>
                </a:lnTo>
                <a:lnTo>
                  <a:pt x="189235" y="276996"/>
                </a:lnTo>
                <a:lnTo>
                  <a:pt x="189235" y="211175"/>
                </a:lnTo>
                <a:lnTo>
                  <a:pt x="189235" y="186492"/>
                </a:lnTo>
                <a:lnTo>
                  <a:pt x="191977" y="164552"/>
                </a:lnTo>
                <a:lnTo>
                  <a:pt x="197462" y="142612"/>
                </a:lnTo>
                <a:lnTo>
                  <a:pt x="202947" y="123414"/>
                </a:lnTo>
                <a:lnTo>
                  <a:pt x="211175" y="104216"/>
                </a:lnTo>
                <a:lnTo>
                  <a:pt x="219403" y="87761"/>
                </a:lnTo>
                <a:lnTo>
                  <a:pt x="230373" y="71306"/>
                </a:lnTo>
                <a:lnTo>
                  <a:pt x="244085" y="57593"/>
                </a:lnTo>
                <a:lnTo>
                  <a:pt x="257798" y="43880"/>
                </a:lnTo>
                <a:lnTo>
                  <a:pt x="274253" y="32910"/>
                </a:lnTo>
                <a:lnTo>
                  <a:pt x="290708" y="21940"/>
                </a:lnTo>
                <a:lnTo>
                  <a:pt x="309906" y="13713"/>
                </a:lnTo>
                <a:lnTo>
                  <a:pt x="329104" y="8228"/>
                </a:lnTo>
                <a:lnTo>
                  <a:pt x="353787" y="2742"/>
                </a:lnTo>
                <a:close/>
              </a:path>
            </a:pathLst>
          </a:custGeom>
          <a:gradFill>
            <a:gsLst>
              <a:gs pos="0">
                <a:schemeClr val="accent2"/>
              </a:gs>
              <a:gs pos="100000">
                <a:schemeClr val="bg2"/>
              </a:gs>
            </a:gsLst>
            <a:lin ang="16200000" scaled="0"/>
          </a:gradFill>
          <a:effectLst>
            <a:outerShdw blurRad="63500" dist="25400" dir="5400000" algn="t" rotWithShape="0">
              <a:prstClr val="black">
                <a:alpha val="30000"/>
              </a:prstClr>
            </a:outerShdw>
          </a:effectLst>
        </p:spPr>
        <p:txBody>
          <a:bodyPr>
            <a:noAutofit/>
          </a:bodyPr>
          <a:lstStyle>
            <a:lvl1pPr algn="ctr">
              <a:defRPr>
                <a:solidFill>
                  <a:schemeClr val="accent1"/>
                </a:solidFill>
              </a:defRPr>
            </a:lvl1pPr>
          </a:lstStyle>
          <a:p>
            <a:r>
              <a:rPr lang="en-US" dirty="0" smtClean="0"/>
              <a:t>Образец заголовка</a:t>
            </a:r>
            <a:endParaRPr lang="en-GB" dirty="0"/>
          </a:p>
        </p:txBody>
      </p:sp>
      <p:sp>
        <p:nvSpPr>
          <p:cNvPr id="7" name="Footer Placeholder 2"/>
          <p:cNvSpPr>
            <a:spLocks noGrp="1"/>
          </p:cNvSpPr>
          <p:nvPr>
            <p:ph type="ftr" sz="quarter" idx="45"/>
          </p:nvPr>
        </p:nvSpPr>
        <p:spPr/>
        <p:txBody>
          <a:bodyPr/>
          <a:lstStyle>
            <a:lvl1pPr algn="l">
              <a:defRPr dirty="0"/>
            </a:lvl1pPr>
          </a:lstStyle>
          <a:p>
            <a:pPr>
              <a:defRPr/>
            </a:pPr>
            <a:endParaRPr lang="en-GB"/>
          </a:p>
        </p:txBody>
      </p:sp>
      <p:sp>
        <p:nvSpPr>
          <p:cNvPr id="8" name="Slide Number Placeholder 4"/>
          <p:cNvSpPr>
            <a:spLocks noGrp="1"/>
          </p:cNvSpPr>
          <p:nvPr>
            <p:ph type="sldNum" sz="quarter" idx="46"/>
          </p:nvPr>
        </p:nvSpPr>
        <p:spPr/>
        <p:txBody>
          <a:bodyPr/>
          <a:lstStyle>
            <a:lvl1pPr>
              <a:defRPr/>
            </a:lvl1pPr>
          </a:lstStyle>
          <a:p>
            <a:pPr>
              <a:defRPr/>
            </a:pPr>
            <a:fld id="{F23054DF-12AA-4D5C-8C19-7D102366FF41}" type="slidenum">
              <a:rPr lang="en-GB"/>
              <a:pPr>
                <a:defRPr/>
              </a:pPr>
              <a:t>‹#›</a:t>
            </a:fld>
            <a:endParaRPr lang="en-GB" dirty="0"/>
          </a:p>
        </p:txBody>
      </p:sp>
    </p:spTree>
  </p:cSld>
  <p:clrMapOvr>
    <a:masterClrMapping/>
  </p:clrMapOvr>
  <p:transition spd="slow">
    <p:split orient="vert"/>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Holding Shapes">
    <p:spTree>
      <p:nvGrpSpPr>
        <p:cNvPr id="1" name=""/>
        <p:cNvGrpSpPr/>
        <p:nvPr/>
      </p:nvGrpSpPr>
      <p:grpSpPr>
        <a:xfrm>
          <a:off x="0" y="0"/>
          <a:ext cx="0" cy="0"/>
          <a:chOff x="0" y="0"/>
          <a:chExt cx="0" cy="0"/>
        </a:xfrm>
      </p:grpSpPr>
      <p:sp>
        <p:nvSpPr>
          <p:cNvPr id="8" name="AutoShape 13"/>
          <p:cNvSpPr>
            <a:spLocks noChangeAspect="1" noChangeArrowheads="1" noTextEdit="1"/>
          </p:cNvSpPr>
          <p:nvPr userDrawn="1"/>
        </p:nvSpPr>
        <p:spPr bwMode="auto">
          <a:xfrm>
            <a:off x="534988" y="1316038"/>
            <a:ext cx="1539875" cy="2019300"/>
          </a:xfrm>
          <a:prstGeom prst="rect">
            <a:avLst/>
          </a:prstGeom>
          <a:noFill/>
          <a:ln>
            <a:noFill/>
          </a:ln>
          <a:extLst/>
        </p:spPr>
        <p:txBody>
          <a:bodyPr/>
          <a:lstStyle/>
          <a:p>
            <a:pPr fontAlgn="auto">
              <a:spcBef>
                <a:spcPts val="0"/>
              </a:spcBef>
              <a:spcAft>
                <a:spcPts val="0"/>
              </a:spcAft>
              <a:defRPr/>
            </a:pPr>
            <a:endParaRPr lang="de-CH">
              <a:latin typeface="+mn-lt"/>
            </a:endParaRPr>
          </a:p>
        </p:txBody>
      </p:sp>
      <p:sp>
        <p:nvSpPr>
          <p:cNvPr id="9" name="Freeform 30"/>
          <p:cNvSpPr>
            <a:spLocks noChangeAspect="1"/>
          </p:cNvSpPr>
          <p:nvPr userDrawn="1"/>
        </p:nvSpPr>
        <p:spPr bwMode="auto">
          <a:xfrm>
            <a:off x="5838825" y="1179513"/>
            <a:ext cx="2044700" cy="3146425"/>
          </a:xfrm>
          <a:custGeom>
            <a:avLst/>
            <a:gdLst>
              <a:gd name="T0" fmla="*/ 1288 w 1288"/>
              <a:gd name="T1" fmla="*/ 1428 h 1982"/>
              <a:gd name="T2" fmla="*/ 1282 w 1288"/>
              <a:gd name="T3" fmla="*/ 1500 h 1982"/>
              <a:gd name="T4" fmla="*/ 1272 w 1288"/>
              <a:gd name="T5" fmla="*/ 1544 h 1982"/>
              <a:gd name="T6" fmla="*/ 1260 w 1288"/>
              <a:gd name="T7" fmla="*/ 1584 h 1982"/>
              <a:gd name="T8" fmla="*/ 1250 w 1288"/>
              <a:gd name="T9" fmla="*/ 1602 h 1982"/>
              <a:gd name="T10" fmla="*/ 1228 w 1288"/>
              <a:gd name="T11" fmla="*/ 1638 h 1982"/>
              <a:gd name="T12" fmla="*/ 1202 w 1288"/>
              <a:gd name="T13" fmla="*/ 1668 h 1982"/>
              <a:gd name="T14" fmla="*/ 1172 w 1288"/>
              <a:gd name="T15" fmla="*/ 1694 h 1982"/>
              <a:gd name="T16" fmla="*/ 1104 w 1288"/>
              <a:gd name="T17" fmla="*/ 1738 h 1982"/>
              <a:gd name="T18" fmla="*/ 1026 w 1288"/>
              <a:gd name="T19" fmla="*/ 1776 h 1982"/>
              <a:gd name="T20" fmla="*/ 896 w 1288"/>
              <a:gd name="T21" fmla="*/ 1826 h 1982"/>
              <a:gd name="T22" fmla="*/ 810 w 1288"/>
              <a:gd name="T23" fmla="*/ 1866 h 1982"/>
              <a:gd name="T24" fmla="*/ 724 w 1288"/>
              <a:gd name="T25" fmla="*/ 1916 h 1982"/>
              <a:gd name="T26" fmla="*/ 664 w 1288"/>
              <a:gd name="T27" fmla="*/ 1962 h 1982"/>
              <a:gd name="T28" fmla="*/ 646 w 1288"/>
              <a:gd name="T29" fmla="*/ 1980 h 1982"/>
              <a:gd name="T30" fmla="*/ 644 w 1288"/>
              <a:gd name="T31" fmla="*/ 1982 h 1982"/>
              <a:gd name="T32" fmla="*/ 644 w 1288"/>
              <a:gd name="T33" fmla="*/ 1980 h 1982"/>
              <a:gd name="T34" fmla="*/ 604 w 1288"/>
              <a:gd name="T35" fmla="*/ 1946 h 1982"/>
              <a:gd name="T36" fmla="*/ 522 w 1288"/>
              <a:gd name="T37" fmla="*/ 1890 h 1982"/>
              <a:gd name="T38" fmla="*/ 436 w 1288"/>
              <a:gd name="T39" fmla="*/ 1846 h 1982"/>
              <a:gd name="T40" fmla="*/ 306 w 1288"/>
              <a:gd name="T41" fmla="*/ 1792 h 1982"/>
              <a:gd name="T42" fmla="*/ 224 w 1288"/>
              <a:gd name="T43" fmla="*/ 1758 h 1982"/>
              <a:gd name="T44" fmla="*/ 150 w 1288"/>
              <a:gd name="T45" fmla="*/ 1718 h 1982"/>
              <a:gd name="T46" fmla="*/ 102 w 1288"/>
              <a:gd name="T47" fmla="*/ 1682 h 1982"/>
              <a:gd name="T48" fmla="*/ 74 w 1288"/>
              <a:gd name="T49" fmla="*/ 1654 h 1982"/>
              <a:gd name="T50" fmla="*/ 48 w 1288"/>
              <a:gd name="T51" fmla="*/ 1620 h 1982"/>
              <a:gd name="T52" fmla="*/ 38 w 1288"/>
              <a:gd name="T53" fmla="*/ 1602 h 1982"/>
              <a:gd name="T54" fmla="*/ 22 w 1288"/>
              <a:gd name="T55" fmla="*/ 1564 h 1982"/>
              <a:gd name="T56" fmla="*/ 10 w 1288"/>
              <a:gd name="T57" fmla="*/ 1522 h 1982"/>
              <a:gd name="T58" fmla="*/ 4 w 1288"/>
              <a:gd name="T59" fmla="*/ 1476 h 1982"/>
              <a:gd name="T60" fmla="*/ 0 w 1288"/>
              <a:gd name="T61" fmla="*/ 1428 h 1982"/>
              <a:gd name="T62" fmla="*/ 1288 w 1288"/>
              <a:gd name="T63" fmla="*/ 0 h 19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88" h="1982">
                <a:moveTo>
                  <a:pt x="1288" y="1428"/>
                </a:moveTo>
                <a:lnTo>
                  <a:pt x="1288" y="1428"/>
                </a:lnTo>
                <a:lnTo>
                  <a:pt x="1286" y="1476"/>
                </a:lnTo>
                <a:lnTo>
                  <a:pt x="1282" y="1500"/>
                </a:lnTo>
                <a:lnTo>
                  <a:pt x="1278" y="1522"/>
                </a:lnTo>
                <a:lnTo>
                  <a:pt x="1272" y="1544"/>
                </a:lnTo>
                <a:lnTo>
                  <a:pt x="1266" y="1564"/>
                </a:lnTo>
                <a:lnTo>
                  <a:pt x="1260" y="1584"/>
                </a:lnTo>
                <a:lnTo>
                  <a:pt x="1250" y="1602"/>
                </a:lnTo>
                <a:lnTo>
                  <a:pt x="1250" y="1602"/>
                </a:lnTo>
                <a:lnTo>
                  <a:pt x="1240" y="1620"/>
                </a:lnTo>
                <a:lnTo>
                  <a:pt x="1228" y="1638"/>
                </a:lnTo>
                <a:lnTo>
                  <a:pt x="1216" y="1654"/>
                </a:lnTo>
                <a:lnTo>
                  <a:pt x="1202" y="1668"/>
                </a:lnTo>
                <a:lnTo>
                  <a:pt x="1188" y="1682"/>
                </a:lnTo>
                <a:lnTo>
                  <a:pt x="1172" y="1694"/>
                </a:lnTo>
                <a:lnTo>
                  <a:pt x="1140" y="1718"/>
                </a:lnTo>
                <a:lnTo>
                  <a:pt x="1104" y="1738"/>
                </a:lnTo>
                <a:lnTo>
                  <a:pt x="1066" y="1758"/>
                </a:lnTo>
                <a:lnTo>
                  <a:pt x="1026" y="1776"/>
                </a:lnTo>
                <a:lnTo>
                  <a:pt x="984" y="1792"/>
                </a:lnTo>
                <a:lnTo>
                  <a:pt x="896" y="1826"/>
                </a:lnTo>
                <a:lnTo>
                  <a:pt x="854" y="1846"/>
                </a:lnTo>
                <a:lnTo>
                  <a:pt x="810" y="1866"/>
                </a:lnTo>
                <a:lnTo>
                  <a:pt x="766" y="1890"/>
                </a:lnTo>
                <a:lnTo>
                  <a:pt x="724" y="1916"/>
                </a:lnTo>
                <a:lnTo>
                  <a:pt x="684" y="1946"/>
                </a:lnTo>
                <a:lnTo>
                  <a:pt x="664" y="1962"/>
                </a:lnTo>
                <a:lnTo>
                  <a:pt x="646" y="1980"/>
                </a:lnTo>
                <a:lnTo>
                  <a:pt x="646" y="1980"/>
                </a:lnTo>
                <a:lnTo>
                  <a:pt x="644" y="1982"/>
                </a:lnTo>
                <a:lnTo>
                  <a:pt x="644" y="1982"/>
                </a:lnTo>
                <a:lnTo>
                  <a:pt x="644" y="1980"/>
                </a:lnTo>
                <a:lnTo>
                  <a:pt x="644" y="1980"/>
                </a:lnTo>
                <a:lnTo>
                  <a:pt x="624" y="1962"/>
                </a:lnTo>
                <a:lnTo>
                  <a:pt x="604" y="1946"/>
                </a:lnTo>
                <a:lnTo>
                  <a:pt x="564" y="1916"/>
                </a:lnTo>
                <a:lnTo>
                  <a:pt x="522" y="1890"/>
                </a:lnTo>
                <a:lnTo>
                  <a:pt x="480" y="1866"/>
                </a:lnTo>
                <a:lnTo>
                  <a:pt x="436" y="1846"/>
                </a:lnTo>
                <a:lnTo>
                  <a:pt x="392" y="1826"/>
                </a:lnTo>
                <a:lnTo>
                  <a:pt x="306" y="1792"/>
                </a:lnTo>
                <a:lnTo>
                  <a:pt x="264" y="1776"/>
                </a:lnTo>
                <a:lnTo>
                  <a:pt x="224" y="1758"/>
                </a:lnTo>
                <a:lnTo>
                  <a:pt x="186" y="1738"/>
                </a:lnTo>
                <a:lnTo>
                  <a:pt x="150" y="1718"/>
                </a:lnTo>
                <a:lnTo>
                  <a:pt x="116" y="1694"/>
                </a:lnTo>
                <a:lnTo>
                  <a:pt x="102" y="1682"/>
                </a:lnTo>
                <a:lnTo>
                  <a:pt x="86" y="1668"/>
                </a:lnTo>
                <a:lnTo>
                  <a:pt x="74" y="1654"/>
                </a:lnTo>
                <a:lnTo>
                  <a:pt x="60" y="1638"/>
                </a:lnTo>
                <a:lnTo>
                  <a:pt x="48" y="1620"/>
                </a:lnTo>
                <a:lnTo>
                  <a:pt x="38" y="1602"/>
                </a:lnTo>
                <a:lnTo>
                  <a:pt x="38" y="1602"/>
                </a:lnTo>
                <a:lnTo>
                  <a:pt x="30" y="1584"/>
                </a:lnTo>
                <a:lnTo>
                  <a:pt x="22" y="1564"/>
                </a:lnTo>
                <a:lnTo>
                  <a:pt x="16" y="1544"/>
                </a:lnTo>
                <a:lnTo>
                  <a:pt x="10" y="1522"/>
                </a:lnTo>
                <a:lnTo>
                  <a:pt x="6" y="1500"/>
                </a:lnTo>
                <a:lnTo>
                  <a:pt x="4" y="1476"/>
                </a:lnTo>
                <a:lnTo>
                  <a:pt x="0" y="1428"/>
                </a:lnTo>
                <a:lnTo>
                  <a:pt x="0" y="1428"/>
                </a:lnTo>
                <a:lnTo>
                  <a:pt x="0" y="0"/>
                </a:lnTo>
                <a:lnTo>
                  <a:pt x="1288" y="0"/>
                </a:lnTo>
              </a:path>
            </a:pathLst>
          </a:custGeom>
          <a:noFill/>
          <a:ln>
            <a:noFill/>
          </a:ln>
          <a:extLst/>
        </p:spPr>
        <p:txBody>
          <a:bodyPr/>
          <a:lstStyle/>
          <a:p>
            <a:pPr fontAlgn="auto">
              <a:spcBef>
                <a:spcPts val="0"/>
              </a:spcBef>
              <a:spcAft>
                <a:spcPts val="0"/>
              </a:spcAft>
              <a:defRPr/>
            </a:pPr>
            <a:endParaRPr lang="de-CH">
              <a:latin typeface="+mn-lt"/>
            </a:endParaRPr>
          </a:p>
        </p:txBody>
      </p:sp>
      <p:sp>
        <p:nvSpPr>
          <p:cNvPr id="64" name="Picture Placeholder 63"/>
          <p:cNvSpPr>
            <a:spLocks noGrp="1" noChangeAspect="1"/>
          </p:cNvSpPr>
          <p:nvPr>
            <p:ph type="pic" sz="quarter" idx="15"/>
          </p:nvPr>
        </p:nvSpPr>
        <p:spPr>
          <a:xfrm>
            <a:off x="5759450" y="1300716"/>
            <a:ext cx="1980902" cy="2957081"/>
          </a:xfrm>
          <a:custGeom>
            <a:avLst/>
            <a:gdLst>
              <a:gd name="connsiteX0" fmla="*/ 0 w 1980902"/>
              <a:gd name="connsiteY0" fmla="*/ 0 h 2957081"/>
              <a:gd name="connsiteX1" fmla="*/ 1980902 w 1980902"/>
              <a:gd name="connsiteY1" fmla="*/ 0 h 2957081"/>
              <a:gd name="connsiteX2" fmla="*/ 1980902 w 1980902"/>
              <a:gd name="connsiteY2" fmla="*/ 2106492 h 2957081"/>
              <a:gd name="connsiteX3" fmla="*/ 1980902 w 1980902"/>
              <a:gd name="connsiteY3" fmla="*/ 2143598 h 2957081"/>
              <a:gd name="connsiteX4" fmla="*/ 1978048 w 1980902"/>
              <a:gd name="connsiteY4" fmla="*/ 2180705 h 2957081"/>
              <a:gd name="connsiteX5" fmla="*/ 1972339 w 1980902"/>
              <a:gd name="connsiteY5" fmla="*/ 2217811 h 2957081"/>
              <a:gd name="connsiteX6" fmla="*/ 1966631 w 1980902"/>
              <a:gd name="connsiteY6" fmla="*/ 2252063 h 2957081"/>
              <a:gd name="connsiteX7" fmla="*/ 1958068 w 1980902"/>
              <a:gd name="connsiteY7" fmla="*/ 2286315 h 2957081"/>
              <a:gd name="connsiteX8" fmla="*/ 1946650 w 1980902"/>
              <a:gd name="connsiteY8" fmla="*/ 2317712 h 2957081"/>
              <a:gd name="connsiteX9" fmla="*/ 1935233 w 1980902"/>
              <a:gd name="connsiteY9" fmla="*/ 2346256 h 2957081"/>
              <a:gd name="connsiteX10" fmla="*/ 1923816 w 1980902"/>
              <a:gd name="connsiteY10" fmla="*/ 2374799 h 2957081"/>
              <a:gd name="connsiteX11" fmla="*/ 1906690 w 1980902"/>
              <a:gd name="connsiteY11" fmla="*/ 2400488 h 2957081"/>
              <a:gd name="connsiteX12" fmla="*/ 1889564 w 1980902"/>
              <a:gd name="connsiteY12" fmla="*/ 2429031 h 2957081"/>
              <a:gd name="connsiteX13" fmla="*/ 1869583 w 1980902"/>
              <a:gd name="connsiteY13" fmla="*/ 2451866 h 2957081"/>
              <a:gd name="connsiteX14" fmla="*/ 1849603 w 1980902"/>
              <a:gd name="connsiteY14" fmla="*/ 2474700 h 2957081"/>
              <a:gd name="connsiteX15" fmla="*/ 1826769 w 1980902"/>
              <a:gd name="connsiteY15" fmla="*/ 2494680 h 2957081"/>
              <a:gd name="connsiteX16" fmla="*/ 1803934 w 1980902"/>
              <a:gd name="connsiteY16" fmla="*/ 2514661 h 2957081"/>
              <a:gd name="connsiteX17" fmla="*/ 1752556 w 1980902"/>
              <a:gd name="connsiteY17" fmla="*/ 2551767 h 2957081"/>
              <a:gd name="connsiteX18" fmla="*/ 1698324 w 1980902"/>
              <a:gd name="connsiteY18" fmla="*/ 2583165 h 2957081"/>
              <a:gd name="connsiteX19" fmla="*/ 1638383 w 1980902"/>
              <a:gd name="connsiteY19" fmla="*/ 2611708 h 2957081"/>
              <a:gd name="connsiteX20" fmla="*/ 1575588 w 1980902"/>
              <a:gd name="connsiteY20" fmla="*/ 2640251 h 2957081"/>
              <a:gd name="connsiteX21" fmla="*/ 1512793 w 1980902"/>
              <a:gd name="connsiteY21" fmla="*/ 2665940 h 2957081"/>
              <a:gd name="connsiteX22" fmla="*/ 1378639 w 1980902"/>
              <a:gd name="connsiteY22" fmla="*/ 2720172 h 2957081"/>
              <a:gd name="connsiteX23" fmla="*/ 1312990 w 1980902"/>
              <a:gd name="connsiteY23" fmla="*/ 2748715 h 2957081"/>
              <a:gd name="connsiteX24" fmla="*/ 1244486 w 1980902"/>
              <a:gd name="connsiteY24" fmla="*/ 2780113 h 2957081"/>
              <a:gd name="connsiteX25" fmla="*/ 1178837 w 1980902"/>
              <a:gd name="connsiteY25" fmla="*/ 2814365 h 2957081"/>
              <a:gd name="connsiteX26" fmla="*/ 1113187 w 1980902"/>
              <a:gd name="connsiteY26" fmla="*/ 2857180 h 2957081"/>
              <a:gd name="connsiteX27" fmla="*/ 1053246 w 1980902"/>
              <a:gd name="connsiteY27" fmla="*/ 2902849 h 2957081"/>
              <a:gd name="connsiteX28" fmla="*/ 1021849 w 1980902"/>
              <a:gd name="connsiteY28" fmla="*/ 2928538 h 2957081"/>
              <a:gd name="connsiteX29" fmla="*/ 993306 w 1980902"/>
              <a:gd name="connsiteY29" fmla="*/ 2957081 h 2957081"/>
              <a:gd name="connsiteX30" fmla="*/ 990451 w 1980902"/>
              <a:gd name="connsiteY30" fmla="*/ 2957081 h 2957081"/>
              <a:gd name="connsiteX31" fmla="*/ 961908 w 1980902"/>
              <a:gd name="connsiteY31" fmla="*/ 2928538 h 2957081"/>
              <a:gd name="connsiteX32" fmla="*/ 930510 w 1980902"/>
              <a:gd name="connsiteY32" fmla="*/ 2902849 h 2957081"/>
              <a:gd name="connsiteX33" fmla="*/ 867715 w 1980902"/>
              <a:gd name="connsiteY33" fmla="*/ 2857180 h 2957081"/>
              <a:gd name="connsiteX34" fmla="*/ 804920 w 1980902"/>
              <a:gd name="connsiteY34" fmla="*/ 2814365 h 2957081"/>
              <a:gd name="connsiteX35" fmla="*/ 736416 w 1980902"/>
              <a:gd name="connsiteY35" fmla="*/ 2780113 h 2957081"/>
              <a:gd name="connsiteX36" fmla="*/ 670767 w 1980902"/>
              <a:gd name="connsiteY36" fmla="*/ 2748715 h 2957081"/>
              <a:gd name="connsiteX37" fmla="*/ 602263 w 1980902"/>
              <a:gd name="connsiteY37" fmla="*/ 2720172 h 2957081"/>
              <a:gd name="connsiteX38" fmla="*/ 470964 w 1980902"/>
              <a:gd name="connsiteY38" fmla="*/ 2665940 h 2957081"/>
              <a:gd name="connsiteX39" fmla="*/ 405314 w 1980902"/>
              <a:gd name="connsiteY39" fmla="*/ 2640251 h 2957081"/>
              <a:gd name="connsiteX40" fmla="*/ 345373 w 1980902"/>
              <a:gd name="connsiteY40" fmla="*/ 2611708 h 2957081"/>
              <a:gd name="connsiteX41" fmla="*/ 285432 w 1980902"/>
              <a:gd name="connsiteY41" fmla="*/ 2583165 h 2957081"/>
              <a:gd name="connsiteX42" fmla="*/ 231200 w 1980902"/>
              <a:gd name="connsiteY42" fmla="*/ 2551767 h 2957081"/>
              <a:gd name="connsiteX43" fmla="*/ 179822 w 1980902"/>
              <a:gd name="connsiteY43" fmla="*/ 2514661 h 2957081"/>
              <a:gd name="connsiteX44" fmla="*/ 156988 w 1980902"/>
              <a:gd name="connsiteY44" fmla="*/ 2494680 h 2957081"/>
              <a:gd name="connsiteX45" fmla="*/ 134153 w 1980902"/>
              <a:gd name="connsiteY45" fmla="*/ 2474700 h 2957081"/>
              <a:gd name="connsiteX46" fmla="*/ 111318 w 1980902"/>
              <a:gd name="connsiteY46" fmla="*/ 2451866 h 2957081"/>
              <a:gd name="connsiteX47" fmla="*/ 94193 w 1980902"/>
              <a:gd name="connsiteY47" fmla="*/ 2429031 h 2957081"/>
              <a:gd name="connsiteX48" fmla="*/ 74212 w 1980902"/>
              <a:gd name="connsiteY48" fmla="*/ 2400488 h 2957081"/>
              <a:gd name="connsiteX49" fmla="*/ 59941 w 1980902"/>
              <a:gd name="connsiteY49" fmla="*/ 2374799 h 2957081"/>
              <a:gd name="connsiteX50" fmla="*/ 45669 w 1980902"/>
              <a:gd name="connsiteY50" fmla="*/ 2346256 h 2957081"/>
              <a:gd name="connsiteX51" fmla="*/ 34252 w 1980902"/>
              <a:gd name="connsiteY51" fmla="*/ 2317712 h 2957081"/>
              <a:gd name="connsiteX52" fmla="*/ 25689 w 1980902"/>
              <a:gd name="connsiteY52" fmla="*/ 2286315 h 2957081"/>
              <a:gd name="connsiteX53" fmla="*/ 17126 w 1980902"/>
              <a:gd name="connsiteY53" fmla="*/ 2252063 h 2957081"/>
              <a:gd name="connsiteX54" fmla="*/ 11417 w 1980902"/>
              <a:gd name="connsiteY54" fmla="*/ 2217811 h 2957081"/>
              <a:gd name="connsiteX55" fmla="*/ 5708 w 1980902"/>
              <a:gd name="connsiteY55" fmla="*/ 2180705 h 2957081"/>
              <a:gd name="connsiteX56" fmla="*/ 2854 w 1980902"/>
              <a:gd name="connsiteY56" fmla="*/ 2143598 h 2957081"/>
              <a:gd name="connsiteX57" fmla="*/ 0 w 1980902"/>
              <a:gd name="connsiteY57" fmla="*/ 2106492 h 2957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980902" h="2957081">
                <a:moveTo>
                  <a:pt x="0" y="0"/>
                </a:moveTo>
                <a:lnTo>
                  <a:pt x="1980902" y="0"/>
                </a:lnTo>
                <a:lnTo>
                  <a:pt x="1980902" y="2106492"/>
                </a:lnTo>
                <a:lnTo>
                  <a:pt x="1980902" y="2143598"/>
                </a:lnTo>
                <a:lnTo>
                  <a:pt x="1978048" y="2180705"/>
                </a:lnTo>
                <a:lnTo>
                  <a:pt x="1972339" y="2217811"/>
                </a:lnTo>
                <a:lnTo>
                  <a:pt x="1966631" y="2252063"/>
                </a:lnTo>
                <a:lnTo>
                  <a:pt x="1958068" y="2286315"/>
                </a:lnTo>
                <a:lnTo>
                  <a:pt x="1946650" y="2317712"/>
                </a:lnTo>
                <a:lnTo>
                  <a:pt x="1935233" y="2346256"/>
                </a:lnTo>
                <a:lnTo>
                  <a:pt x="1923816" y="2374799"/>
                </a:lnTo>
                <a:lnTo>
                  <a:pt x="1906690" y="2400488"/>
                </a:lnTo>
                <a:lnTo>
                  <a:pt x="1889564" y="2429031"/>
                </a:lnTo>
                <a:lnTo>
                  <a:pt x="1869583" y="2451866"/>
                </a:lnTo>
                <a:lnTo>
                  <a:pt x="1849603" y="2474700"/>
                </a:lnTo>
                <a:lnTo>
                  <a:pt x="1826769" y="2494680"/>
                </a:lnTo>
                <a:lnTo>
                  <a:pt x="1803934" y="2514661"/>
                </a:lnTo>
                <a:lnTo>
                  <a:pt x="1752556" y="2551767"/>
                </a:lnTo>
                <a:lnTo>
                  <a:pt x="1698324" y="2583165"/>
                </a:lnTo>
                <a:lnTo>
                  <a:pt x="1638383" y="2611708"/>
                </a:lnTo>
                <a:lnTo>
                  <a:pt x="1575588" y="2640251"/>
                </a:lnTo>
                <a:lnTo>
                  <a:pt x="1512793" y="2665940"/>
                </a:lnTo>
                <a:lnTo>
                  <a:pt x="1378639" y="2720172"/>
                </a:lnTo>
                <a:lnTo>
                  <a:pt x="1312990" y="2748715"/>
                </a:lnTo>
                <a:lnTo>
                  <a:pt x="1244486" y="2780113"/>
                </a:lnTo>
                <a:lnTo>
                  <a:pt x="1178837" y="2814365"/>
                </a:lnTo>
                <a:lnTo>
                  <a:pt x="1113187" y="2857180"/>
                </a:lnTo>
                <a:lnTo>
                  <a:pt x="1053246" y="2902849"/>
                </a:lnTo>
                <a:lnTo>
                  <a:pt x="1021849" y="2928538"/>
                </a:lnTo>
                <a:lnTo>
                  <a:pt x="993306" y="2957081"/>
                </a:lnTo>
                <a:lnTo>
                  <a:pt x="990451" y="2957081"/>
                </a:lnTo>
                <a:lnTo>
                  <a:pt x="961908" y="2928538"/>
                </a:lnTo>
                <a:lnTo>
                  <a:pt x="930510" y="2902849"/>
                </a:lnTo>
                <a:lnTo>
                  <a:pt x="867715" y="2857180"/>
                </a:lnTo>
                <a:lnTo>
                  <a:pt x="804920" y="2814365"/>
                </a:lnTo>
                <a:lnTo>
                  <a:pt x="736416" y="2780113"/>
                </a:lnTo>
                <a:lnTo>
                  <a:pt x="670767" y="2748715"/>
                </a:lnTo>
                <a:lnTo>
                  <a:pt x="602263" y="2720172"/>
                </a:lnTo>
                <a:lnTo>
                  <a:pt x="470964" y="2665940"/>
                </a:lnTo>
                <a:lnTo>
                  <a:pt x="405314" y="2640251"/>
                </a:lnTo>
                <a:lnTo>
                  <a:pt x="345373" y="2611708"/>
                </a:lnTo>
                <a:lnTo>
                  <a:pt x="285432" y="2583165"/>
                </a:lnTo>
                <a:lnTo>
                  <a:pt x="231200" y="2551767"/>
                </a:lnTo>
                <a:lnTo>
                  <a:pt x="179822" y="2514661"/>
                </a:lnTo>
                <a:lnTo>
                  <a:pt x="156988" y="2494680"/>
                </a:lnTo>
                <a:lnTo>
                  <a:pt x="134153" y="2474700"/>
                </a:lnTo>
                <a:lnTo>
                  <a:pt x="111318" y="2451866"/>
                </a:lnTo>
                <a:lnTo>
                  <a:pt x="94193" y="2429031"/>
                </a:lnTo>
                <a:lnTo>
                  <a:pt x="74212" y="2400488"/>
                </a:lnTo>
                <a:lnTo>
                  <a:pt x="59941" y="2374799"/>
                </a:lnTo>
                <a:lnTo>
                  <a:pt x="45669" y="2346256"/>
                </a:lnTo>
                <a:lnTo>
                  <a:pt x="34252" y="2317712"/>
                </a:lnTo>
                <a:lnTo>
                  <a:pt x="25689" y="2286315"/>
                </a:lnTo>
                <a:lnTo>
                  <a:pt x="17126" y="2252063"/>
                </a:lnTo>
                <a:lnTo>
                  <a:pt x="11417" y="2217811"/>
                </a:lnTo>
                <a:lnTo>
                  <a:pt x="5708" y="2180705"/>
                </a:lnTo>
                <a:lnTo>
                  <a:pt x="2854" y="2143598"/>
                </a:lnTo>
                <a:lnTo>
                  <a:pt x="0" y="2106492"/>
                </a:lnTo>
                <a:close/>
              </a:path>
            </a:pathLst>
          </a:custGeom>
          <a:gradFill flip="none" rotWithShape="1">
            <a:gsLst>
              <a:gs pos="0">
                <a:schemeClr val="accent2"/>
              </a:gs>
              <a:gs pos="100000">
                <a:schemeClr val="bg2"/>
              </a:gs>
            </a:gsLst>
            <a:lin ang="16200000" scaled="0"/>
            <a:tileRect/>
          </a:gradFill>
          <a:effectLst>
            <a:outerShdw blurRad="63500" dist="25400" dir="5400000" algn="t" rotWithShape="0">
              <a:prstClr val="black">
                <a:alpha val="30000"/>
              </a:prstClr>
            </a:outerShdw>
          </a:effectLst>
        </p:spPr>
        <p:txBody>
          <a:bodyPr wrap="square" anchor="ctr"/>
          <a:lstStyle>
            <a:lvl1pPr marL="0" indent="0" algn="ctr">
              <a:buNone/>
              <a:defRPr/>
            </a:lvl1pPr>
          </a:lstStyle>
          <a:p>
            <a:pPr lvl="0"/>
            <a:r>
              <a:rPr lang="ru-RU" noProof="0" smtClean="0"/>
              <a:t>Вставка рисунка</a:t>
            </a:r>
            <a:endParaRPr lang="de-CH" noProof="0" dirty="0"/>
          </a:p>
        </p:txBody>
      </p:sp>
      <p:sp>
        <p:nvSpPr>
          <p:cNvPr id="67" name="Picture Placeholder 66"/>
          <p:cNvSpPr>
            <a:spLocks noGrp="1" noChangeAspect="1"/>
          </p:cNvSpPr>
          <p:nvPr>
            <p:ph type="pic" sz="quarter" idx="12"/>
          </p:nvPr>
        </p:nvSpPr>
        <p:spPr>
          <a:xfrm>
            <a:off x="534725" y="1315863"/>
            <a:ext cx="1539875" cy="2019300"/>
          </a:xfrm>
          <a:custGeom>
            <a:avLst/>
            <a:gdLst>
              <a:gd name="connsiteX0" fmla="*/ 768350 w 1539875"/>
              <a:gd name="connsiteY0" fmla="*/ 0 h 2019300"/>
              <a:gd name="connsiteX1" fmla="*/ 771525 w 1539875"/>
              <a:gd name="connsiteY1" fmla="*/ 0 h 2019300"/>
              <a:gd name="connsiteX2" fmla="*/ 828675 w 1539875"/>
              <a:gd name="connsiteY2" fmla="*/ 3175 h 2019300"/>
              <a:gd name="connsiteX3" fmla="*/ 882650 w 1539875"/>
              <a:gd name="connsiteY3" fmla="*/ 12700 h 2019300"/>
              <a:gd name="connsiteX4" fmla="*/ 936625 w 1539875"/>
              <a:gd name="connsiteY4" fmla="*/ 28575 h 2019300"/>
              <a:gd name="connsiteX5" fmla="*/ 987425 w 1539875"/>
              <a:gd name="connsiteY5" fmla="*/ 47625 h 2019300"/>
              <a:gd name="connsiteX6" fmla="*/ 1035050 w 1539875"/>
              <a:gd name="connsiteY6" fmla="*/ 73025 h 2019300"/>
              <a:gd name="connsiteX7" fmla="*/ 1082675 w 1539875"/>
              <a:gd name="connsiteY7" fmla="*/ 101600 h 2019300"/>
              <a:gd name="connsiteX8" fmla="*/ 1127125 w 1539875"/>
              <a:gd name="connsiteY8" fmla="*/ 136525 h 2019300"/>
              <a:gd name="connsiteX9" fmla="*/ 1168400 w 1539875"/>
              <a:gd name="connsiteY9" fmla="*/ 174625 h 2019300"/>
              <a:gd name="connsiteX10" fmla="*/ 1206500 w 1539875"/>
              <a:gd name="connsiteY10" fmla="*/ 215900 h 2019300"/>
              <a:gd name="connsiteX11" fmla="*/ 1244600 w 1539875"/>
              <a:gd name="connsiteY11" fmla="*/ 260350 h 2019300"/>
              <a:gd name="connsiteX12" fmla="*/ 1279525 w 1539875"/>
              <a:gd name="connsiteY12" fmla="*/ 307975 h 2019300"/>
              <a:gd name="connsiteX13" fmla="*/ 1314450 w 1539875"/>
              <a:gd name="connsiteY13" fmla="*/ 358775 h 2019300"/>
              <a:gd name="connsiteX14" fmla="*/ 1346200 w 1539875"/>
              <a:gd name="connsiteY14" fmla="*/ 412750 h 2019300"/>
              <a:gd name="connsiteX15" fmla="*/ 1374775 w 1539875"/>
              <a:gd name="connsiteY15" fmla="*/ 469900 h 2019300"/>
              <a:gd name="connsiteX16" fmla="*/ 1400175 w 1539875"/>
              <a:gd name="connsiteY16" fmla="*/ 527050 h 2019300"/>
              <a:gd name="connsiteX17" fmla="*/ 1425575 w 1539875"/>
              <a:gd name="connsiteY17" fmla="*/ 584200 h 2019300"/>
              <a:gd name="connsiteX18" fmla="*/ 1447800 w 1539875"/>
              <a:gd name="connsiteY18" fmla="*/ 644525 h 2019300"/>
              <a:gd name="connsiteX19" fmla="*/ 1466850 w 1539875"/>
              <a:gd name="connsiteY19" fmla="*/ 704850 h 2019300"/>
              <a:gd name="connsiteX20" fmla="*/ 1482725 w 1539875"/>
              <a:gd name="connsiteY20" fmla="*/ 768350 h 2019300"/>
              <a:gd name="connsiteX21" fmla="*/ 1498600 w 1539875"/>
              <a:gd name="connsiteY21" fmla="*/ 828675 h 2019300"/>
              <a:gd name="connsiteX22" fmla="*/ 1511300 w 1539875"/>
              <a:gd name="connsiteY22" fmla="*/ 889000 h 2019300"/>
              <a:gd name="connsiteX23" fmla="*/ 1520825 w 1539875"/>
              <a:gd name="connsiteY23" fmla="*/ 952500 h 2019300"/>
              <a:gd name="connsiteX24" fmla="*/ 1530350 w 1539875"/>
              <a:gd name="connsiteY24" fmla="*/ 1012825 h 2019300"/>
              <a:gd name="connsiteX25" fmla="*/ 1536700 w 1539875"/>
              <a:gd name="connsiteY25" fmla="*/ 1069975 h 2019300"/>
              <a:gd name="connsiteX26" fmla="*/ 1539875 w 1539875"/>
              <a:gd name="connsiteY26" fmla="*/ 1127125 h 2019300"/>
              <a:gd name="connsiteX27" fmla="*/ 1539875 w 1539875"/>
              <a:gd name="connsiteY27" fmla="*/ 1184275 h 2019300"/>
              <a:gd name="connsiteX28" fmla="*/ 1536700 w 1539875"/>
              <a:gd name="connsiteY28" fmla="*/ 1238250 h 2019300"/>
              <a:gd name="connsiteX29" fmla="*/ 1533525 w 1539875"/>
              <a:gd name="connsiteY29" fmla="*/ 1289050 h 2019300"/>
              <a:gd name="connsiteX30" fmla="*/ 1527175 w 1539875"/>
              <a:gd name="connsiteY30" fmla="*/ 1339850 h 2019300"/>
              <a:gd name="connsiteX31" fmla="*/ 1517650 w 1539875"/>
              <a:gd name="connsiteY31" fmla="*/ 1384300 h 2019300"/>
              <a:gd name="connsiteX32" fmla="*/ 1508125 w 1539875"/>
              <a:gd name="connsiteY32" fmla="*/ 1425575 h 2019300"/>
              <a:gd name="connsiteX33" fmla="*/ 1492250 w 1539875"/>
              <a:gd name="connsiteY33" fmla="*/ 1466850 h 2019300"/>
              <a:gd name="connsiteX34" fmla="*/ 1479550 w 1539875"/>
              <a:gd name="connsiteY34" fmla="*/ 1492250 h 2019300"/>
              <a:gd name="connsiteX35" fmla="*/ 1466850 w 1539875"/>
              <a:gd name="connsiteY35" fmla="*/ 1517650 h 2019300"/>
              <a:gd name="connsiteX36" fmla="*/ 1450975 w 1539875"/>
              <a:gd name="connsiteY36" fmla="*/ 1543050 h 2019300"/>
              <a:gd name="connsiteX37" fmla="*/ 1435100 w 1539875"/>
              <a:gd name="connsiteY37" fmla="*/ 1565275 h 2019300"/>
              <a:gd name="connsiteX38" fmla="*/ 1400175 w 1539875"/>
              <a:gd name="connsiteY38" fmla="*/ 1606550 h 2019300"/>
              <a:gd name="connsiteX39" fmla="*/ 1362075 w 1539875"/>
              <a:gd name="connsiteY39" fmla="*/ 1638300 h 2019300"/>
              <a:gd name="connsiteX40" fmla="*/ 1317625 w 1539875"/>
              <a:gd name="connsiteY40" fmla="*/ 1670050 h 2019300"/>
              <a:gd name="connsiteX41" fmla="*/ 1273175 w 1539875"/>
              <a:gd name="connsiteY41" fmla="*/ 1695450 h 2019300"/>
              <a:gd name="connsiteX42" fmla="*/ 1225550 w 1539875"/>
              <a:gd name="connsiteY42" fmla="*/ 1720850 h 2019300"/>
              <a:gd name="connsiteX43" fmla="*/ 1174750 w 1539875"/>
              <a:gd name="connsiteY43" fmla="*/ 1743075 h 2019300"/>
              <a:gd name="connsiteX44" fmla="*/ 1069975 w 1539875"/>
              <a:gd name="connsiteY44" fmla="*/ 1790700 h 2019300"/>
              <a:gd name="connsiteX45" fmla="*/ 1019175 w 1539875"/>
              <a:gd name="connsiteY45" fmla="*/ 1816100 h 2019300"/>
              <a:gd name="connsiteX46" fmla="*/ 965200 w 1539875"/>
              <a:gd name="connsiteY46" fmla="*/ 1847850 h 2019300"/>
              <a:gd name="connsiteX47" fmla="*/ 914400 w 1539875"/>
              <a:gd name="connsiteY47" fmla="*/ 1879600 h 2019300"/>
              <a:gd name="connsiteX48" fmla="*/ 866775 w 1539875"/>
              <a:gd name="connsiteY48" fmla="*/ 1917700 h 2019300"/>
              <a:gd name="connsiteX49" fmla="*/ 815975 w 1539875"/>
              <a:gd name="connsiteY49" fmla="*/ 1965325 h 2019300"/>
              <a:gd name="connsiteX50" fmla="*/ 771525 w 1539875"/>
              <a:gd name="connsiteY50" fmla="*/ 2016125 h 2019300"/>
              <a:gd name="connsiteX51" fmla="*/ 768350 w 1539875"/>
              <a:gd name="connsiteY51" fmla="*/ 2019300 h 2019300"/>
              <a:gd name="connsiteX52" fmla="*/ 768350 w 1539875"/>
              <a:gd name="connsiteY52" fmla="*/ 2016125 h 2019300"/>
              <a:gd name="connsiteX53" fmla="*/ 723900 w 1539875"/>
              <a:gd name="connsiteY53" fmla="*/ 1965325 h 2019300"/>
              <a:gd name="connsiteX54" fmla="*/ 673100 w 1539875"/>
              <a:gd name="connsiteY54" fmla="*/ 1917700 h 2019300"/>
              <a:gd name="connsiteX55" fmla="*/ 625475 w 1539875"/>
              <a:gd name="connsiteY55" fmla="*/ 1879600 h 2019300"/>
              <a:gd name="connsiteX56" fmla="*/ 571500 w 1539875"/>
              <a:gd name="connsiteY56" fmla="*/ 1847850 h 2019300"/>
              <a:gd name="connsiteX57" fmla="*/ 520700 w 1539875"/>
              <a:gd name="connsiteY57" fmla="*/ 1816100 h 2019300"/>
              <a:gd name="connsiteX58" fmla="*/ 469900 w 1539875"/>
              <a:gd name="connsiteY58" fmla="*/ 1790700 h 2019300"/>
              <a:gd name="connsiteX59" fmla="*/ 365125 w 1539875"/>
              <a:gd name="connsiteY59" fmla="*/ 1743075 h 2019300"/>
              <a:gd name="connsiteX60" fmla="*/ 314325 w 1539875"/>
              <a:gd name="connsiteY60" fmla="*/ 1720850 h 2019300"/>
              <a:gd name="connsiteX61" fmla="*/ 266700 w 1539875"/>
              <a:gd name="connsiteY61" fmla="*/ 1695450 h 2019300"/>
              <a:gd name="connsiteX62" fmla="*/ 222250 w 1539875"/>
              <a:gd name="connsiteY62" fmla="*/ 1670050 h 2019300"/>
              <a:gd name="connsiteX63" fmla="*/ 177800 w 1539875"/>
              <a:gd name="connsiteY63" fmla="*/ 1638300 h 2019300"/>
              <a:gd name="connsiteX64" fmla="*/ 139700 w 1539875"/>
              <a:gd name="connsiteY64" fmla="*/ 1606550 h 2019300"/>
              <a:gd name="connsiteX65" fmla="*/ 104775 w 1539875"/>
              <a:gd name="connsiteY65" fmla="*/ 1565275 h 2019300"/>
              <a:gd name="connsiteX66" fmla="*/ 88900 w 1539875"/>
              <a:gd name="connsiteY66" fmla="*/ 1543050 h 2019300"/>
              <a:gd name="connsiteX67" fmla="*/ 73025 w 1539875"/>
              <a:gd name="connsiteY67" fmla="*/ 1517650 h 2019300"/>
              <a:gd name="connsiteX68" fmla="*/ 57150 w 1539875"/>
              <a:gd name="connsiteY68" fmla="*/ 1492250 h 2019300"/>
              <a:gd name="connsiteX69" fmla="*/ 47625 w 1539875"/>
              <a:gd name="connsiteY69" fmla="*/ 1466850 h 2019300"/>
              <a:gd name="connsiteX70" fmla="*/ 31750 w 1539875"/>
              <a:gd name="connsiteY70" fmla="*/ 1425575 h 2019300"/>
              <a:gd name="connsiteX71" fmla="*/ 22225 w 1539875"/>
              <a:gd name="connsiteY71" fmla="*/ 1384300 h 2019300"/>
              <a:gd name="connsiteX72" fmla="*/ 12700 w 1539875"/>
              <a:gd name="connsiteY72" fmla="*/ 1339850 h 2019300"/>
              <a:gd name="connsiteX73" fmla="*/ 6350 w 1539875"/>
              <a:gd name="connsiteY73" fmla="*/ 1289050 h 2019300"/>
              <a:gd name="connsiteX74" fmla="*/ 3175 w 1539875"/>
              <a:gd name="connsiteY74" fmla="*/ 1238250 h 2019300"/>
              <a:gd name="connsiteX75" fmla="*/ 0 w 1539875"/>
              <a:gd name="connsiteY75" fmla="*/ 1184275 h 2019300"/>
              <a:gd name="connsiteX76" fmla="*/ 0 w 1539875"/>
              <a:gd name="connsiteY76" fmla="*/ 1127125 h 2019300"/>
              <a:gd name="connsiteX77" fmla="*/ 3175 w 1539875"/>
              <a:gd name="connsiteY77" fmla="*/ 1069975 h 2019300"/>
              <a:gd name="connsiteX78" fmla="*/ 9525 w 1539875"/>
              <a:gd name="connsiteY78" fmla="*/ 1012825 h 2019300"/>
              <a:gd name="connsiteX79" fmla="*/ 19050 w 1539875"/>
              <a:gd name="connsiteY79" fmla="*/ 952500 h 2019300"/>
              <a:gd name="connsiteX80" fmla="*/ 28575 w 1539875"/>
              <a:gd name="connsiteY80" fmla="*/ 889000 h 2019300"/>
              <a:gd name="connsiteX81" fmla="*/ 41275 w 1539875"/>
              <a:gd name="connsiteY81" fmla="*/ 828675 h 2019300"/>
              <a:gd name="connsiteX82" fmla="*/ 57150 w 1539875"/>
              <a:gd name="connsiteY82" fmla="*/ 768350 h 2019300"/>
              <a:gd name="connsiteX83" fmla="*/ 73025 w 1539875"/>
              <a:gd name="connsiteY83" fmla="*/ 704850 h 2019300"/>
              <a:gd name="connsiteX84" fmla="*/ 92075 w 1539875"/>
              <a:gd name="connsiteY84" fmla="*/ 644525 h 2019300"/>
              <a:gd name="connsiteX85" fmla="*/ 114300 w 1539875"/>
              <a:gd name="connsiteY85" fmla="*/ 584200 h 2019300"/>
              <a:gd name="connsiteX86" fmla="*/ 139700 w 1539875"/>
              <a:gd name="connsiteY86" fmla="*/ 527050 h 2019300"/>
              <a:gd name="connsiteX87" fmla="*/ 165100 w 1539875"/>
              <a:gd name="connsiteY87" fmla="*/ 469900 h 2019300"/>
              <a:gd name="connsiteX88" fmla="*/ 193675 w 1539875"/>
              <a:gd name="connsiteY88" fmla="*/ 412750 h 2019300"/>
              <a:gd name="connsiteX89" fmla="*/ 225425 w 1539875"/>
              <a:gd name="connsiteY89" fmla="*/ 358775 h 2019300"/>
              <a:gd name="connsiteX90" fmla="*/ 257175 w 1539875"/>
              <a:gd name="connsiteY90" fmla="*/ 307975 h 2019300"/>
              <a:gd name="connsiteX91" fmla="*/ 295275 w 1539875"/>
              <a:gd name="connsiteY91" fmla="*/ 260350 h 2019300"/>
              <a:gd name="connsiteX92" fmla="*/ 330200 w 1539875"/>
              <a:gd name="connsiteY92" fmla="*/ 215900 h 2019300"/>
              <a:gd name="connsiteX93" fmla="*/ 371475 w 1539875"/>
              <a:gd name="connsiteY93" fmla="*/ 174625 h 2019300"/>
              <a:gd name="connsiteX94" fmla="*/ 412750 w 1539875"/>
              <a:gd name="connsiteY94" fmla="*/ 136525 h 2019300"/>
              <a:gd name="connsiteX95" fmla="*/ 457200 w 1539875"/>
              <a:gd name="connsiteY95" fmla="*/ 101600 h 2019300"/>
              <a:gd name="connsiteX96" fmla="*/ 504825 w 1539875"/>
              <a:gd name="connsiteY96" fmla="*/ 73025 h 2019300"/>
              <a:gd name="connsiteX97" fmla="*/ 552450 w 1539875"/>
              <a:gd name="connsiteY97" fmla="*/ 47625 h 2019300"/>
              <a:gd name="connsiteX98" fmla="*/ 603250 w 1539875"/>
              <a:gd name="connsiteY98" fmla="*/ 28575 h 2019300"/>
              <a:gd name="connsiteX99" fmla="*/ 657225 w 1539875"/>
              <a:gd name="connsiteY99" fmla="*/ 12700 h 2019300"/>
              <a:gd name="connsiteX100" fmla="*/ 711200 w 1539875"/>
              <a:gd name="connsiteY100" fmla="*/ 3175 h 201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539875" h="2019300">
                <a:moveTo>
                  <a:pt x="768350" y="0"/>
                </a:moveTo>
                <a:lnTo>
                  <a:pt x="771525" y="0"/>
                </a:lnTo>
                <a:lnTo>
                  <a:pt x="828675" y="3175"/>
                </a:lnTo>
                <a:lnTo>
                  <a:pt x="882650" y="12700"/>
                </a:lnTo>
                <a:lnTo>
                  <a:pt x="936625" y="28575"/>
                </a:lnTo>
                <a:lnTo>
                  <a:pt x="987425" y="47625"/>
                </a:lnTo>
                <a:lnTo>
                  <a:pt x="1035050" y="73025"/>
                </a:lnTo>
                <a:lnTo>
                  <a:pt x="1082675" y="101600"/>
                </a:lnTo>
                <a:lnTo>
                  <a:pt x="1127125" y="136525"/>
                </a:lnTo>
                <a:lnTo>
                  <a:pt x="1168400" y="174625"/>
                </a:lnTo>
                <a:lnTo>
                  <a:pt x="1206500" y="215900"/>
                </a:lnTo>
                <a:lnTo>
                  <a:pt x="1244600" y="260350"/>
                </a:lnTo>
                <a:lnTo>
                  <a:pt x="1279525" y="307975"/>
                </a:lnTo>
                <a:lnTo>
                  <a:pt x="1314450" y="358775"/>
                </a:lnTo>
                <a:lnTo>
                  <a:pt x="1346200" y="412750"/>
                </a:lnTo>
                <a:lnTo>
                  <a:pt x="1374775" y="469900"/>
                </a:lnTo>
                <a:lnTo>
                  <a:pt x="1400175" y="527050"/>
                </a:lnTo>
                <a:lnTo>
                  <a:pt x="1425575" y="584200"/>
                </a:lnTo>
                <a:lnTo>
                  <a:pt x="1447800" y="644525"/>
                </a:lnTo>
                <a:lnTo>
                  <a:pt x="1466850" y="704850"/>
                </a:lnTo>
                <a:lnTo>
                  <a:pt x="1482725" y="768350"/>
                </a:lnTo>
                <a:lnTo>
                  <a:pt x="1498600" y="828675"/>
                </a:lnTo>
                <a:lnTo>
                  <a:pt x="1511300" y="889000"/>
                </a:lnTo>
                <a:lnTo>
                  <a:pt x="1520825" y="952500"/>
                </a:lnTo>
                <a:lnTo>
                  <a:pt x="1530350" y="1012825"/>
                </a:lnTo>
                <a:lnTo>
                  <a:pt x="1536700" y="1069975"/>
                </a:lnTo>
                <a:lnTo>
                  <a:pt x="1539875" y="1127125"/>
                </a:lnTo>
                <a:lnTo>
                  <a:pt x="1539875" y="1184275"/>
                </a:lnTo>
                <a:lnTo>
                  <a:pt x="1536700" y="1238250"/>
                </a:lnTo>
                <a:lnTo>
                  <a:pt x="1533525" y="1289050"/>
                </a:lnTo>
                <a:lnTo>
                  <a:pt x="1527175" y="1339850"/>
                </a:lnTo>
                <a:lnTo>
                  <a:pt x="1517650" y="1384300"/>
                </a:lnTo>
                <a:lnTo>
                  <a:pt x="1508125" y="1425575"/>
                </a:lnTo>
                <a:lnTo>
                  <a:pt x="1492250" y="1466850"/>
                </a:lnTo>
                <a:lnTo>
                  <a:pt x="1479550" y="1492250"/>
                </a:lnTo>
                <a:lnTo>
                  <a:pt x="1466850" y="1517650"/>
                </a:lnTo>
                <a:lnTo>
                  <a:pt x="1450975" y="1543050"/>
                </a:lnTo>
                <a:lnTo>
                  <a:pt x="1435100" y="1565275"/>
                </a:lnTo>
                <a:lnTo>
                  <a:pt x="1400175" y="1606550"/>
                </a:lnTo>
                <a:lnTo>
                  <a:pt x="1362075" y="1638300"/>
                </a:lnTo>
                <a:lnTo>
                  <a:pt x="1317625" y="1670050"/>
                </a:lnTo>
                <a:lnTo>
                  <a:pt x="1273175" y="1695450"/>
                </a:lnTo>
                <a:lnTo>
                  <a:pt x="1225550" y="1720850"/>
                </a:lnTo>
                <a:lnTo>
                  <a:pt x="1174750" y="1743075"/>
                </a:lnTo>
                <a:lnTo>
                  <a:pt x="1069975" y="1790700"/>
                </a:lnTo>
                <a:lnTo>
                  <a:pt x="1019175" y="1816100"/>
                </a:lnTo>
                <a:lnTo>
                  <a:pt x="965200" y="1847850"/>
                </a:lnTo>
                <a:lnTo>
                  <a:pt x="914400" y="1879600"/>
                </a:lnTo>
                <a:lnTo>
                  <a:pt x="866775" y="1917700"/>
                </a:lnTo>
                <a:lnTo>
                  <a:pt x="815975" y="1965325"/>
                </a:lnTo>
                <a:lnTo>
                  <a:pt x="771525" y="2016125"/>
                </a:lnTo>
                <a:lnTo>
                  <a:pt x="768350" y="2019300"/>
                </a:lnTo>
                <a:lnTo>
                  <a:pt x="768350" y="2016125"/>
                </a:lnTo>
                <a:lnTo>
                  <a:pt x="723900" y="1965325"/>
                </a:lnTo>
                <a:lnTo>
                  <a:pt x="673100" y="1917700"/>
                </a:lnTo>
                <a:lnTo>
                  <a:pt x="625475" y="1879600"/>
                </a:lnTo>
                <a:lnTo>
                  <a:pt x="571500" y="1847850"/>
                </a:lnTo>
                <a:lnTo>
                  <a:pt x="520700" y="1816100"/>
                </a:lnTo>
                <a:lnTo>
                  <a:pt x="469900" y="1790700"/>
                </a:lnTo>
                <a:lnTo>
                  <a:pt x="365125" y="1743075"/>
                </a:lnTo>
                <a:lnTo>
                  <a:pt x="314325" y="1720850"/>
                </a:lnTo>
                <a:lnTo>
                  <a:pt x="266700" y="1695450"/>
                </a:lnTo>
                <a:lnTo>
                  <a:pt x="222250" y="1670050"/>
                </a:lnTo>
                <a:lnTo>
                  <a:pt x="177800" y="1638300"/>
                </a:lnTo>
                <a:lnTo>
                  <a:pt x="139700" y="1606550"/>
                </a:lnTo>
                <a:lnTo>
                  <a:pt x="104775" y="1565275"/>
                </a:lnTo>
                <a:lnTo>
                  <a:pt x="88900" y="1543050"/>
                </a:lnTo>
                <a:lnTo>
                  <a:pt x="73025" y="1517650"/>
                </a:lnTo>
                <a:lnTo>
                  <a:pt x="57150" y="1492250"/>
                </a:lnTo>
                <a:lnTo>
                  <a:pt x="47625" y="1466850"/>
                </a:lnTo>
                <a:lnTo>
                  <a:pt x="31750" y="1425575"/>
                </a:lnTo>
                <a:lnTo>
                  <a:pt x="22225" y="1384300"/>
                </a:lnTo>
                <a:lnTo>
                  <a:pt x="12700" y="1339850"/>
                </a:lnTo>
                <a:lnTo>
                  <a:pt x="6350" y="1289050"/>
                </a:lnTo>
                <a:lnTo>
                  <a:pt x="3175" y="1238250"/>
                </a:lnTo>
                <a:lnTo>
                  <a:pt x="0" y="1184275"/>
                </a:lnTo>
                <a:lnTo>
                  <a:pt x="0" y="1127125"/>
                </a:lnTo>
                <a:lnTo>
                  <a:pt x="3175" y="1069975"/>
                </a:lnTo>
                <a:lnTo>
                  <a:pt x="9525" y="1012825"/>
                </a:lnTo>
                <a:lnTo>
                  <a:pt x="19050" y="952500"/>
                </a:lnTo>
                <a:lnTo>
                  <a:pt x="28575" y="889000"/>
                </a:lnTo>
                <a:lnTo>
                  <a:pt x="41275" y="828675"/>
                </a:lnTo>
                <a:lnTo>
                  <a:pt x="57150" y="768350"/>
                </a:lnTo>
                <a:lnTo>
                  <a:pt x="73025" y="704850"/>
                </a:lnTo>
                <a:lnTo>
                  <a:pt x="92075" y="644525"/>
                </a:lnTo>
                <a:lnTo>
                  <a:pt x="114300" y="584200"/>
                </a:lnTo>
                <a:lnTo>
                  <a:pt x="139700" y="527050"/>
                </a:lnTo>
                <a:lnTo>
                  <a:pt x="165100" y="469900"/>
                </a:lnTo>
                <a:lnTo>
                  <a:pt x="193675" y="412750"/>
                </a:lnTo>
                <a:lnTo>
                  <a:pt x="225425" y="358775"/>
                </a:lnTo>
                <a:lnTo>
                  <a:pt x="257175" y="307975"/>
                </a:lnTo>
                <a:lnTo>
                  <a:pt x="295275" y="260350"/>
                </a:lnTo>
                <a:lnTo>
                  <a:pt x="330200" y="215900"/>
                </a:lnTo>
                <a:lnTo>
                  <a:pt x="371475" y="174625"/>
                </a:lnTo>
                <a:lnTo>
                  <a:pt x="412750" y="136525"/>
                </a:lnTo>
                <a:lnTo>
                  <a:pt x="457200" y="101600"/>
                </a:lnTo>
                <a:lnTo>
                  <a:pt x="504825" y="73025"/>
                </a:lnTo>
                <a:lnTo>
                  <a:pt x="552450" y="47625"/>
                </a:lnTo>
                <a:lnTo>
                  <a:pt x="603250" y="28575"/>
                </a:lnTo>
                <a:lnTo>
                  <a:pt x="657225" y="12700"/>
                </a:lnTo>
                <a:lnTo>
                  <a:pt x="711200" y="3175"/>
                </a:lnTo>
                <a:close/>
              </a:path>
            </a:pathLst>
          </a:custGeom>
          <a:gradFill>
            <a:gsLst>
              <a:gs pos="0">
                <a:schemeClr val="accent2"/>
              </a:gs>
              <a:gs pos="100000">
                <a:schemeClr val="bg2"/>
              </a:gs>
            </a:gsLst>
            <a:lin ang="16200000" scaled="0"/>
          </a:gradFill>
          <a:effectLst>
            <a:outerShdw blurRad="63500" dist="25400" dir="5400000" algn="t" rotWithShape="0">
              <a:prstClr val="black">
                <a:alpha val="30000"/>
              </a:prstClr>
            </a:outerShdw>
          </a:effectLst>
        </p:spPr>
        <p:txBody>
          <a:bodyPr wrap="square" anchor="ctr"/>
          <a:lstStyle>
            <a:lvl1pPr marL="0" indent="0" algn="ctr">
              <a:buNone/>
              <a:defRPr/>
            </a:lvl1pPr>
          </a:lstStyle>
          <a:p>
            <a:pPr lvl="0"/>
            <a:r>
              <a:rPr lang="en-US" noProof="0" dirty="0" smtClean="0"/>
              <a:t>Вставка рисунка</a:t>
            </a:r>
            <a:endParaRPr lang="de-CH" noProof="0" dirty="0"/>
          </a:p>
        </p:txBody>
      </p:sp>
      <p:sp>
        <p:nvSpPr>
          <p:cNvPr id="65" name="Picture Placeholder 64"/>
          <p:cNvSpPr>
            <a:spLocks noGrp="1" noChangeAspect="1"/>
          </p:cNvSpPr>
          <p:nvPr>
            <p:ph type="pic" sz="quarter" idx="13"/>
          </p:nvPr>
        </p:nvSpPr>
        <p:spPr>
          <a:xfrm>
            <a:off x="2264631" y="1303165"/>
            <a:ext cx="2989360" cy="1590668"/>
          </a:xfrm>
          <a:custGeom>
            <a:avLst/>
            <a:gdLst>
              <a:gd name="connsiteX0" fmla="*/ 375727 w 2989360"/>
              <a:gd name="connsiteY0" fmla="*/ 0 h 1590668"/>
              <a:gd name="connsiteX1" fmla="*/ 403152 w 2989360"/>
              <a:gd name="connsiteY1" fmla="*/ 0 h 1590668"/>
              <a:gd name="connsiteX2" fmla="*/ 2588950 w 2989360"/>
              <a:gd name="connsiteY2" fmla="*/ 0 h 1590668"/>
              <a:gd name="connsiteX3" fmla="*/ 2616375 w 2989360"/>
              <a:gd name="connsiteY3" fmla="*/ 0 h 1590668"/>
              <a:gd name="connsiteX4" fmla="*/ 2638316 w 2989360"/>
              <a:gd name="connsiteY4" fmla="*/ 2742 h 1590668"/>
              <a:gd name="connsiteX5" fmla="*/ 2660256 w 2989360"/>
              <a:gd name="connsiteY5" fmla="*/ 8228 h 1590668"/>
              <a:gd name="connsiteX6" fmla="*/ 2682196 w 2989360"/>
              <a:gd name="connsiteY6" fmla="*/ 13713 h 1590668"/>
              <a:gd name="connsiteX7" fmla="*/ 2701394 w 2989360"/>
              <a:gd name="connsiteY7" fmla="*/ 21940 h 1590668"/>
              <a:gd name="connsiteX8" fmla="*/ 2717849 w 2989360"/>
              <a:gd name="connsiteY8" fmla="*/ 32910 h 1590668"/>
              <a:gd name="connsiteX9" fmla="*/ 2734304 w 2989360"/>
              <a:gd name="connsiteY9" fmla="*/ 43880 h 1590668"/>
              <a:gd name="connsiteX10" fmla="*/ 2748017 w 2989360"/>
              <a:gd name="connsiteY10" fmla="*/ 57593 h 1590668"/>
              <a:gd name="connsiteX11" fmla="*/ 2761729 w 2989360"/>
              <a:gd name="connsiteY11" fmla="*/ 71306 h 1590668"/>
              <a:gd name="connsiteX12" fmla="*/ 2772700 w 2989360"/>
              <a:gd name="connsiteY12" fmla="*/ 87761 h 1590668"/>
              <a:gd name="connsiteX13" fmla="*/ 2780927 w 2989360"/>
              <a:gd name="connsiteY13" fmla="*/ 104216 h 1590668"/>
              <a:gd name="connsiteX14" fmla="*/ 2789155 w 2989360"/>
              <a:gd name="connsiteY14" fmla="*/ 123414 h 1590668"/>
              <a:gd name="connsiteX15" fmla="*/ 2794640 w 2989360"/>
              <a:gd name="connsiteY15" fmla="*/ 142612 h 1590668"/>
              <a:gd name="connsiteX16" fmla="*/ 2800125 w 2989360"/>
              <a:gd name="connsiteY16" fmla="*/ 164552 h 1590668"/>
              <a:gd name="connsiteX17" fmla="*/ 2800125 w 2989360"/>
              <a:gd name="connsiteY17" fmla="*/ 186492 h 1590668"/>
              <a:gd name="connsiteX18" fmla="*/ 2802867 w 2989360"/>
              <a:gd name="connsiteY18" fmla="*/ 211175 h 1590668"/>
              <a:gd name="connsiteX19" fmla="*/ 2802867 w 2989360"/>
              <a:gd name="connsiteY19" fmla="*/ 276996 h 1590668"/>
              <a:gd name="connsiteX20" fmla="*/ 2808353 w 2989360"/>
              <a:gd name="connsiteY20" fmla="*/ 351044 h 1590668"/>
              <a:gd name="connsiteX21" fmla="*/ 2819323 w 2989360"/>
              <a:gd name="connsiteY21" fmla="*/ 430577 h 1590668"/>
              <a:gd name="connsiteX22" fmla="*/ 2827550 w 2989360"/>
              <a:gd name="connsiteY22" fmla="*/ 468973 h 1590668"/>
              <a:gd name="connsiteX23" fmla="*/ 2835778 w 2989360"/>
              <a:gd name="connsiteY23" fmla="*/ 507368 h 1590668"/>
              <a:gd name="connsiteX24" fmla="*/ 2846748 w 2989360"/>
              <a:gd name="connsiteY24" fmla="*/ 548506 h 1590668"/>
              <a:gd name="connsiteX25" fmla="*/ 2860461 w 2989360"/>
              <a:gd name="connsiteY25" fmla="*/ 586902 h 1590668"/>
              <a:gd name="connsiteX26" fmla="*/ 2876916 w 2989360"/>
              <a:gd name="connsiteY26" fmla="*/ 625297 h 1590668"/>
              <a:gd name="connsiteX27" fmla="*/ 2893371 w 2989360"/>
              <a:gd name="connsiteY27" fmla="*/ 660950 h 1590668"/>
              <a:gd name="connsiteX28" fmla="*/ 2915311 w 2989360"/>
              <a:gd name="connsiteY28" fmla="*/ 696603 h 1590668"/>
              <a:gd name="connsiteX29" fmla="*/ 2937251 w 2989360"/>
              <a:gd name="connsiteY29" fmla="*/ 732256 h 1590668"/>
              <a:gd name="connsiteX30" fmla="*/ 2961934 w 2989360"/>
              <a:gd name="connsiteY30" fmla="*/ 765166 h 1590668"/>
              <a:gd name="connsiteX31" fmla="*/ 2989360 w 2989360"/>
              <a:gd name="connsiteY31" fmla="*/ 795334 h 1590668"/>
              <a:gd name="connsiteX32" fmla="*/ 2961934 w 2989360"/>
              <a:gd name="connsiteY32" fmla="*/ 825502 h 1590668"/>
              <a:gd name="connsiteX33" fmla="*/ 2937251 w 2989360"/>
              <a:gd name="connsiteY33" fmla="*/ 858412 h 1590668"/>
              <a:gd name="connsiteX34" fmla="*/ 2915311 w 2989360"/>
              <a:gd name="connsiteY34" fmla="*/ 894065 h 1590668"/>
              <a:gd name="connsiteX35" fmla="*/ 2893371 w 2989360"/>
              <a:gd name="connsiteY35" fmla="*/ 929718 h 1590668"/>
              <a:gd name="connsiteX36" fmla="*/ 2876916 w 2989360"/>
              <a:gd name="connsiteY36" fmla="*/ 965371 h 1590668"/>
              <a:gd name="connsiteX37" fmla="*/ 2860461 w 2989360"/>
              <a:gd name="connsiteY37" fmla="*/ 1003767 h 1590668"/>
              <a:gd name="connsiteX38" fmla="*/ 2846748 w 2989360"/>
              <a:gd name="connsiteY38" fmla="*/ 1042162 h 1590668"/>
              <a:gd name="connsiteX39" fmla="*/ 2835778 w 2989360"/>
              <a:gd name="connsiteY39" fmla="*/ 1083300 h 1590668"/>
              <a:gd name="connsiteX40" fmla="*/ 2827550 w 2989360"/>
              <a:gd name="connsiteY40" fmla="*/ 1121695 h 1590668"/>
              <a:gd name="connsiteX41" fmla="*/ 2819323 w 2989360"/>
              <a:gd name="connsiteY41" fmla="*/ 1160091 h 1590668"/>
              <a:gd name="connsiteX42" fmla="*/ 2808353 w 2989360"/>
              <a:gd name="connsiteY42" fmla="*/ 1239624 h 1590668"/>
              <a:gd name="connsiteX43" fmla="*/ 2802867 w 2989360"/>
              <a:gd name="connsiteY43" fmla="*/ 1310930 h 1590668"/>
              <a:gd name="connsiteX44" fmla="*/ 2802867 w 2989360"/>
              <a:gd name="connsiteY44" fmla="*/ 1379493 h 1590668"/>
              <a:gd name="connsiteX45" fmla="*/ 2800125 w 2989360"/>
              <a:gd name="connsiteY45" fmla="*/ 1404176 h 1590668"/>
              <a:gd name="connsiteX46" fmla="*/ 2800125 w 2989360"/>
              <a:gd name="connsiteY46" fmla="*/ 1426116 h 1590668"/>
              <a:gd name="connsiteX47" fmla="*/ 2794640 w 2989360"/>
              <a:gd name="connsiteY47" fmla="*/ 1448057 h 1590668"/>
              <a:gd name="connsiteX48" fmla="*/ 2789155 w 2989360"/>
              <a:gd name="connsiteY48" fmla="*/ 1467254 h 1590668"/>
              <a:gd name="connsiteX49" fmla="*/ 2780927 w 2989360"/>
              <a:gd name="connsiteY49" fmla="*/ 1486452 h 1590668"/>
              <a:gd name="connsiteX50" fmla="*/ 2772700 w 2989360"/>
              <a:gd name="connsiteY50" fmla="*/ 1502907 h 1590668"/>
              <a:gd name="connsiteX51" fmla="*/ 2761729 w 2989360"/>
              <a:gd name="connsiteY51" fmla="*/ 1519362 h 1590668"/>
              <a:gd name="connsiteX52" fmla="*/ 2748017 w 2989360"/>
              <a:gd name="connsiteY52" fmla="*/ 1533075 h 1590668"/>
              <a:gd name="connsiteX53" fmla="*/ 2734304 w 2989360"/>
              <a:gd name="connsiteY53" fmla="*/ 1546788 h 1590668"/>
              <a:gd name="connsiteX54" fmla="*/ 2717849 w 2989360"/>
              <a:gd name="connsiteY54" fmla="*/ 1557758 h 1590668"/>
              <a:gd name="connsiteX55" fmla="*/ 2701394 w 2989360"/>
              <a:gd name="connsiteY55" fmla="*/ 1568728 h 1590668"/>
              <a:gd name="connsiteX56" fmla="*/ 2682196 w 2989360"/>
              <a:gd name="connsiteY56" fmla="*/ 1576956 h 1590668"/>
              <a:gd name="connsiteX57" fmla="*/ 2660256 w 2989360"/>
              <a:gd name="connsiteY57" fmla="*/ 1582441 h 1590668"/>
              <a:gd name="connsiteX58" fmla="*/ 2638316 w 2989360"/>
              <a:gd name="connsiteY58" fmla="*/ 1587926 h 1590668"/>
              <a:gd name="connsiteX59" fmla="*/ 2616375 w 2989360"/>
              <a:gd name="connsiteY59" fmla="*/ 1590668 h 1590668"/>
              <a:gd name="connsiteX60" fmla="*/ 2588950 w 2989360"/>
              <a:gd name="connsiteY60" fmla="*/ 1590668 h 1590668"/>
              <a:gd name="connsiteX61" fmla="*/ 403152 w 2989360"/>
              <a:gd name="connsiteY61" fmla="*/ 1590668 h 1590668"/>
              <a:gd name="connsiteX62" fmla="*/ 375727 w 2989360"/>
              <a:gd name="connsiteY62" fmla="*/ 1590668 h 1590668"/>
              <a:gd name="connsiteX63" fmla="*/ 353787 w 2989360"/>
              <a:gd name="connsiteY63" fmla="*/ 1587926 h 1590668"/>
              <a:gd name="connsiteX64" fmla="*/ 329104 w 2989360"/>
              <a:gd name="connsiteY64" fmla="*/ 1582441 h 1590668"/>
              <a:gd name="connsiteX65" fmla="*/ 309906 w 2989360"/>
              <a:gd name="connsiteY65" fmla="*/ 1576956 h 1590668"/>
              <a:gd name="connsiteX66" fmla="*/ 290708 w 2989360"/>
              <a:gd name="connsiteY66" fmla="*/ 1568728 h 1590668"/>
              <a:gd name="connsiteX67" fmla="*/ 274253 w 2989360"/>
              <a:gd name="connsiteY67" fmla="*/ 1557758 h 1590668"/>
              <a:gd name="connsiteX68" fmla="*/ 257798 w 2989360"/>
              <a:gd name="connsiteY68" fmla="*/ 1546788 h 1590668"/>
              <a:gd name="connsiteX69" fmla="*/ 244085 w 2989360"/>
              <a:gd name="connsiteY69" fmla="*/ 1533075 h 1590668"/>
              <a:gd name="connsiteX70" fmla="*/ 230373 w 2989360"/>
              <a:gd name="connsiteY70" fmla="*/ 1519362 h 1590668"/>
              <a:gd name="connsiteX71" fmla="*/ 219403 w 2989360"/>
              <a:gd name="connsiteY71" fmla="*/ 1502907 h 1590668"/>
              <a:gd name="connsiteX72" fmla="*/ 211175 w 2989360"/>
              <a:gd name="connsiteY72" fmla="*/ 1486452 h 1590668"/>
              <a:gd name="connsiteX73" fmla="*/ 202947 w 2989360"/>
              <a:gd name="connsiteY73" fmla="*/ 1467254 h 1590668"/>
              <a:gd name="connsiteX74" fmla="*/ 197462 w 2989360"/>
              <a:gd name="connsiteY74" fmla="*/ 1448057 h 1590668"/>
              <a:gd name="connsiteX75" fmla="*/ 191977 w 2989360"/>
              <a:gd name="connsiteY75" fmla="*/ 1426116 h 1590668"/>
              <a:gd name="connsiteX76" fmla="*/ 189235 w 2989360"/>
              <a:gd name="connsiteY76" fmla="*/ 1404176 h 1590668"/>
              <a:gd name="connsiteX77" fmla="*/ 189235 w 2989360"/>
              <a:gd name="connsiteY77" fmla="*/ 1379493 h 1590668"/>
              <a:gd name="connsiteX78" fmla="*/ 189235 w 2989360"/>
              <a:gd name="connsiteY78" fmla="*/ 1310930 h 1590668"/>
              <a:gd name="connsiteX79" fmla="*/ 183750 w 2989360"/>
              <a:gd name="connsiteY79" fmla="*/ 1239624 h 1590668"/>
              <a:gd name="connsiteX80" fmla="*/ 172780 w 2989360"/>
              <a:gd name="connsiteY80" fmla="*/ 1160091 h 1590668"/>
              <a:gd name="connsiteX81" fmla="*/ 164552 w 2989360"/>
              <a:gd name="connsiteY81" fmla="*/ 1121695 h 1590668"/>
              <a:gd name="connsiteX82" fmla="*/ 156324 w 2989360"/>
              <a:gd name="connsiteY82" fmla="*/ 1083300 h 1590668"/>
              <a:gd name="connsiteX83" fmla="*/ 142612 w 2989360"/>
              <a:gd name="connsiteY83" fmla="*/ 1042162 h 1590668"/>
              <a:gd name="connsiteX84" fmla="*/ 131642 w 2989360"/>
              <a:gd name="connsiteY84" fmla="*/ 1003767 h 1590668"/>
              <a:gd name="connsiteX85" fmla="*/ 115186 w 2989360"/>
              <a:gd name="connsiteY85" fmla="*/ 965371 h 1590668"/>
              <a:gd name="connsiteX86" fmla="*/ 98731 w 2989360"/>
              <a:gd name="connsiteY86" fmla="*/ 929718 h 1590668"/>
              <a:gd name="connsiteX87" fmla="*/ 76791 w 2989360"/>
              <a:gd name="connsiteY87" fmla="*/ 894065 h 1590668"/>
              <a:gd name="connsiteX88" fmla="*/ 54851 w 2989360"/>
              <a:gd name="connsiteY88" fmla="*/ 858412 h 1590668"/>
              <a:gd name="connsiteX89" fmla="*/ 30168 w 2989360"/>
              <a:gd name="connsiteY89" fmla="*/ 825502 h 1590668"/>
              <a:gd name="connsiteX90" fmla="*/ 0 w 2989360"/>
              <a:gd name="connsiteY90" fmla="*/ 795334 h 1590668"/>
              <a:gd name="connsiteX91" fmla="*/ 30168 w 2989360"/>
              <a:gd name="connsiteY91" fmla="*/ 765166 h 1590668"/>
              <a:gd name="connsiteX92" fmla="*/ 54851 w 2989360"/>
              <a:gd name="connsiteY92" fmla="*/ 732256 h 1590668"/>
              <a:gd name="connsiteX93" fmla="*/ 76791 w 2989360"/>
              <a:gd name="connsiteY93" fmla="*/ 696603 h 1590668"/>
              <a:gd name="connsiteX94" fmla="*/ 98731 w 2989360"/>
              <a:gd name="connsiteY94" fmla="*/ 660950 h 1590668"/>
              <a:gd name="connsiteX95" fmla="*/ 115186 w 2989360"/>
              <a:gd name="connsiteY95" fmla="*/ 625297 h 1590668"/>
              <a:gd name="connsiteX96" fmla="*/ 131642 w 2989360"/>
              <a:gd name="connsiteY96" fmla="*/ 586902 h 1590668"/>
              <a:gd name="connsiteX97" fmla="*/ 142612 w 2989360"/>
              <a:gd name="connsiteY97" fmla="*/ 548506 h 1590668"/>
              <a:gd name="connsiteX98" fmla="*/ 156324 w 2989360"/>
              <a:gd name="connsiteY98" fmla="*/ 507368 h 1590668"/>
              <a:gd name="connsiteX99" fmla="*/ 164552 w 2989360"/>
              <a:gd name="connsiteY99" fmla="*/ 468973 h 1590668"/>
              <a:gd name="connsiteX100" fmla="*/ 172780 w 2989360"/>
              <a:gd name="connsiteY100" fmla="*/ 430577 h 1590668"/>
              <a:gd name="connsiteX101" fmla="*/ 183750 w 2989360"/>
              <a:gd name="connsiteY101" fmla="*/ 351044 h 1590668"/>
              <a:gd name="connsiteX102" fmla="*/ 189235 w 2989360"/>
              <a:gd name="connsiteY102" fmla="*/ 276996 h 1590668"/>
              <a:gd name="connsiteX103" fmla="*/ 189235 w 2989360"/>
              <a:gd name="connsiteY103" fmla="*/ 211175 h 1590668"/>
              <a:gd name="connsiteX104" fmla="*/ 189235 w 2989360"/>
              <a:gd name="connsiteY104" fmla="*/ 186492 h 1590668"/>
              <a:gd name="connsiteX105" fmla="*/ 191977 w 2989360"/>
              <a:gd name="connsiteY105" fmla="*/ 164552 h 1590668"/>
              <a:gd name="connsiteX106" fmla="*/ 197462 w 2989360"/>
              <a:gd name="connsiteY106" fmla="*/ 142612 h 1590668"/>
              <a:gd name="connsiteX107" fmla="*/ 202947 w 2989360"/>
              <a:gd name="connsiteY107" fmla="*/ 123414 h 1590668"/>
              <a:gd name="connsiteX108" fmla="*/ 211175 w 2989360"/>
              <a:gd name="connsiteY108" fmla="*/ 104216 h 1590668"/>
              <a:gd name="connsiteX109" fmla="*/ 219403 w 2989360"/>
              <a:gd name="connsiteY109" fmla="*/ 87761 h 1590668"/>
              <a:gd name="connsiteX110" fmla="*/ 230373 w 2989360"/>
              <a:gd name="connsiteY110" fmla="*/ 71306 h 1590668"/>
              <a:gd name="connsiteX111" fmla="*/ 244085 w 2989360"/>
              <a:gd name="connsiteY111" fmla="*/ 57593 h 1590668"/>
              <a:gd name="connsiteX112" fmla="*/ 257798 w 2989360"/>
              <a:gd name="connsiteY112" fmla="*/ 43880 h 1590668"/>
              <a:gd name="connsiteX113" fmla="*/ 274253 w 2989360"/>
              <a:gd name="connsiteY113" fmla="*/ 32910 h 1590668"/>
              <a:gd name="connsiteX114" fmla="*/ 290708 w 2989360"/>
              <a:gd name="connsiteY114" fmla="*/ 21940 h 1590668"/>
              <a:gd name="connsiteX115" fmla="*/ 309906 w 2989360"/>
              <a:gd name="connsiteY115" fmla="*/ 13713 h 1590668"/>
              <a:gd name="connsiteX116" fmla="*/ 329104 w 2989360"/>
              <a:gd name="connsiteY116" fmla="*/ 8228 h 1590668"/>
              <a:gd name="connsiteX117" fmla="*/ 353787 w 2989360"/>
              <a:gd name="connsiteY117" fmla="*/ 2742 h 159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989360" h="1590668">
                <a:moveTo>
                  <a:pt x="375727" y="0"/>
                </a:moveTo>
                <a:lnTo>
                  <a:pt x="403152" y="0"/>
                </a:lnTo>
                <a:lnTo>
                  <a:pt x="2588950" y="0"/>
                </a:lnTo>
                <a:lnTo>
                  <a:pt x="2616375" y="0"/>
                </a:lnTo>
                <a:lnTo>
                  <a:pt x="2638316" y="2742"/>
                </a:lnTo>
                <a:lnTo>
                  <a:pt x="2660256" y="8228"/>
                </a:lnTo>
                <a:lnTo>
                  <a:pt x="2682196" y="13713"/>
                </a:lnTo>
                <a:lnTo>
                  <a:pt x="2701394" y="21940"/>
                </a:lnTo>
                <a:lnTo>
                  <a:pt x="2717849" y="32910"/>
                </a:lnTo>
                <a:lnTo>
                  <a:pt x="2734304" y="43880"/>
                </a:lnTo>
                <a:lnTo>
                  <a:pt x="2748017" y="57593"/>
                </a:lnTo>
                <a:lnTo>
                  <a:pt x="2761729" y="71306"/>
                </a:lnTo>
                <a:lnTo>
                  <a:pt x="2772700" y="87761"/>
                </a:lnTo>
                <a:lnTo>
                  <a:pt x="2780927" y="104216"/>
                </a:lnTo>
                <a:lnTo>
                  <a:pt x="2789155" y="123414"/>
                </a:lnTo>
                <a:lnTo>
                  <a:pt x="2794640" y="142612"/>
                </a:lnTo>
                <a:lnTo>
                  <a:pt x="2800125" y="164552"/>
                </a:lnTo>
                <a:lnTo>
                  <a:pt x="2800125" y="186492"/>
                </a:lnTo>
                <a:lnTo>
                  <a:pt x="2802867" y="211175"/>
                </a:lnTo>
                <a:lnTo>
                  <a:pt x="2802867" y="276996"/>
                </a:lnTo>
                <a:lnTo>
                  <a:pt x="2808353" y="351044"/>
                </a:lnTo>
                <a:lnTo>
                  <a:pt x="2819323" y="430577"/>
                </a:lnTo>
                <a:lnTo>
                  <a:pt x="2827550" y="468973"/>
                </a:lnTo>
                <a:lnTo>
                  <a:pt x="2835778" y="507368"/>
                </a:lnTo>
                <a:lnTo>
                  <a:pt x="2846748" y="548506"/>
                </a:lnTo>
                <a:lnTo>
                  <a:pt x="2860461" y="586902"/>
                </a:lnTo>
                <a:lnTo>
                  <a:pt x="2876916" y="625297"/>
                </a:lnTo>
                <a:lnTo>
                  <a:pt x="2893371" y="660950"/>
                </a:lnTo>
                <a:lnTo>
                  <a:pt x="2915311" y="696603"/>
                </a:lnTo>
                <a:lnTo>
                  <a:pt x="2937251" y="732256"/>
                </a:lnTo>
                <a:lnTo>
                  <a:pt x="2961934" y="765166"/>
                </a:lnTo>
                <a:lnTo>
                  <a:pt x="2989360" y="795334"/>
                </a:lnTo>
                <a:lnTo>
                  <a:pt x="2961934" y="825502"/>
                </a:lnTo>
                <a:lnTo>
                  <a:pt x="2937251" y="858412"/>
                </a:lnTo>
                <a:lnTo>
                  <a:pt x="2915311" y="894065"/>
                </a:lnTo>
                <a:lnTo>
                  <a:pt x="2893371" y="929718"/>
                </a:lnTo>
                <a:lnTo>
                  <a:pt x="2876916" y="965371"/>
                </a:lnTo>
                <a:lnTo>
                  <a:pt x="2860461" y="1003767"/>
                </a:lnTo>
                <a:lnTo>
                  <a:pt x="2846748" y="1042162"/>
                </a:lnTo>
                <a:lnTo>
                  <a:pt x="2835778" y="1083300"/>
                </a:lnTo>
                <a:lnTo>
                  <a:pt x="2827550" y="1121695"/>
                </a:lnTo>
                <a:lnTo>
                  <a:pt x="2819323" y="1160091"/>
                </a:lnTo>
                <a:lnTo>
                  <a:pt x="2808353" y="1239624"/>
                </a:lnTo>
                <a:lnTo>
                  <a:pt x="2802867" y="1310930"/>
                </a:lnTo>
                <a:lnTo>
                  <a:pt x="2802867" y="1379493"/>
                </a:lnTo>
                <a:lnTo>
                  <a:pt x="2800125" y="1404176"/>
                </a:lnTo>
                <a:lnTo>
                  <a:pt x="2800125" y="1426116"/>
                </a:lnTo>
                <a:lnTo>
                  <a:pt x="2794640" y="1448057"/>
                </a:lnTo>
                <a:lnTo>
                  <a:pt x="2789155" y="1467254"/>
                </a:lnTo>
                <a:lnTo>
                  <a:pt x="2780927" y="1486452"/>
                </a:lnTo>
                <a:lnTo>
                  <a:pt x="2772700" y="1502907"/>
                </a:lnTo>
                <a:lnTo>
                  <a:pt x="2761729" y="1519362"/>
                </a:lnTo>
                <a:lnTo>
                  <a:pt x="2748017" y="1533075"/>
                </a:lnTo>
                <a:lnTo>
                  <a:pt x="2734304" y="1546788"/>
                </a:lnTo>
                <a:lnTo>
                  <a:pt x="2717849" y="1557758"/>
                </a:lnTo>
                <a:lnTo>
                  <a:pt x="2701394" y="1568728"/>
                </a:lnTo>
                <a:lnTo>
                  <a:pt x="2682196" y="1576956"/>
                </a:lnTo>
                <a:lnTo>
                  <a:pt x="2660256" y="1582441"/>
                </a:lnTo>
                <a:lnTo>
                  <a:pt x="2638316" y="1587926"/>
                </a:lnTo>
                <a:lnTo>
                  <a:pt x="2616375" y="1590668"/>
                </a:lnTo>
                <a:lnTo>
                  <a:pt x="2588950" y="1590668"/>
                </a:lnTo>
                <a:lnTo>
                  <a:pt x="403152" y="1590668"/>
                </a:lnTo>
                <a:lnTo>
                  <a:pt x="375727" y="1590668"/>
                </a:lnTo>
                <a:lnTo>
                  <a:pt x="353787" y="1587926"/>
                </a:lnTo>
                <a:lnTo>
                  <a:pt x="329104" y="1582441"/>
                </a:lnTo>
                <a:lnTo>
                  <a:pt x="309906" y="1576956"/>
                </a:lnTo>
                <a:lnTo>
                  <a:pt x="290708" y="1568728"/>
                </a:lnTo>
                <a:lnTo>
                  <a:pt x="274253" y="1557758"/>
                </a:lnTo>
                <a:lnTo>
                  <a:pt x="257798" y="1546788"/>
                </a:lnTo>
                <a:lnTo>
                  <a:pt x="244085" y="1533075"/>
                </a:lnTo>
                <a:lnTo>
                  <a:pt x="230373" y="1519362"/>
                </a:lnTo>
                <a:lnTo>
                  <a:pt x="219403" y="1502907"/>
                </a:lnTo>
                <a:lnTo>
                  <a:pt x="211175" y="1486452"/>
                </a:lnTo>
                <a:lnTo>
                  <a:pt x="202947" y="1467254"/>
                </a:lnTo>
                <a:lnTo>
                  <a:pt x="197462" y="1448057"/>
                </a:lnTo>
                <a:lnTo>
                  <a:pt x="191977" y="1426116"/>
                </a:lnTo>
                <a:lnTo>
                  <a:pt x="189235" y="1404176"/>
                </a:lnTo>
                <a:lnTo>
                  <a:pt x="189235" y="1379493"/>
                </a:lnTo>
                <a:lnTo>
                  <a:pt x="189235" y="1310930"/>
                </a:lnTo>
                <a:lnTo>
                  <a:pt x="183750" y="1239624"/>
                </a:lnTo>
                <a:lnTo>
                  <a:pt x="172780" y="1160091"/>
                </a:lnTo>
                <a:lnTo>
                  <a:pt x="164552" y="1121695"/>
                </a:lnTo>
                <a:lnTo>
                  <a:pt x="156324" y="1083300"/>
                </a:lnTo>
                <a:lnTo>
                  <a:pt x="142612" y="1042162"/>
                </a:lnTo>
                <a:lnTo>
                  <a:pt x="131642" y="1003767"/>
                </a:lnTo>
                <a:lnTo>
                  <a:pt x="115186" y="965371"/>
                </a:lnTo>
                <a:lnTo>
                  <a:pt x="98731" y="929718"/>
                </a:lnTo>
                <a:lnTo>
                  <a:pt x="76791" y="894065"/>
                </a:lnTo>
                <a:lnTo>
                  <a:pt x="54851" y="858412"/>
                </a:lnTo>
                <a:lnTo>
                  <a:pt x="30168" y="825502"/>
                </a:lnTo>
                <a:lnTo>
                  <a:pt x="0" y="795334"/>
                </a:lnTo>
                <a:lnTo>
                  <a:pt x="30168" y="765166"/>
                </a:lnTo>
                <a:lnTo>
                  <a:pt x="54851" y="732256"/>
                </a:lnTo>
                <a:lnTo>
                  <a:pt x="76791" y="696603"/>
                </a:lnTo>
                <a:lnTo>
                  <a:pt x="98731" y="660950"/>
                </a:lnTo>
                <a:lnTo>
                  <a:pt x="115186" y="625297"/>
                </a:lnTo>
                <a:lnTo>
                  <a:pt x="131642" y="586902"/>
                </a:lnTo>
                <a:lnTo>
                  <a:pt x="142612" y="548506"/>
                </a:lnTo>
                <a:lnTo>
                  <a:pt x="156324" y="507368"/>
                </a:lnTo>
                <a:lnTo>
                  <a:pt x="164552" y="468973"/>
                </a:lnTo>
                <a:lnTo>
                  <a:pt x="172780" y="430577"/>
                </a:lnTo>
                <a:lnTo>
                  <a:pt x="183750" y="351044"/>
                </a:lnTo>
                <a:lnTo>
                  <a:pt x="189235" y="276996"/>
                </a:lnTo>
                <a:lnTo>
                  <a:pt x="189235" y="211175"/>
                </a:lnTo>
                <a:lnTo>
                  <a:pt x="189235" y="186492"/>
                </a:lnTo>
                <a:lnTo>
                  <a:pt x="191977" y="164552"/>
                </a:lnTo>
                <a:lnTo>
                  <a:pt x="197462" y="142612"/>
                </a:lnTo>
                <a:lnTo>
                  <a:pt x="202947" y="123414"/>
                </a:lnTo>
                <a:lnTo>
                  <a:pt x="211175" y="104216"/>
                </a:lnTo>
                <a:lnTo>
                  <a:pt x="219403" y="87761"/>
                </a:lnTo>
                <a:lnTo>
                  <a:pt x="230373" y="71306"/>
                </a:lnTo>
                <a:lnTo>
                  <a:pt x="244085" y="57593"/>
                </a:lnTo>
                <a:lnTo>
                  <a:pt x="257798" y="43880"/>
                </a:lnTo>
                <a:lnTo>
                  <a:pt x="274253" y="32910"/>
                </a:lnTo>
                <a:lnTo>
                  <a:pt x="290708" y="21940"/>
                </a:lnTo>
                <a:lnTo>
                  <a:pt x="309906" y="13713"/>
                </a:lnTo>
                <a:lnTo>
                  <a:pt x="329104" y="8228"/>
                </a:lnTo>
                <a:lnTo>
                  <a:pt x="353787" y="2742"/>
                </a:lnTo>
                <a:close/>
              </a:path>
            </a:pathLst>
          </a:custGeom>
          <a:gradFill flip="none" rotWithShape="1">
            <a:gsLst>
              <a:gs pos="0">
                <a:schemeClr val="accent2"/>
              </a:gs>
              <a:gs pos="100000">
                <a:schemeClr val="bg2"/>
              </a:gs>
            </a:gsLst>
            <a:lin ang="16200000" scaled="0"/>
            <a:tileRect/>
          </a:gradFill>
          <a:effectLst>
            <a:outerShdw blurRad="63500" dist="25400" dir="5400000" algn="t" rotWithShape="0">
              <a:prstClr val="black">
                <a:alpha val="30000"/>
              </a:prstClr>
            </a:outerShdw>
          </a:effectLst>
        </p:spPr>
        <p:txBody>
          <a:bodyPr wrap="square" anchor="ctr"/>
          <a:lstStyle>
            <a:lvl1pPr marL="0" indent="0" algn="ctr">
              <a:buNone/>
              <a:defRPr/>
            </a:lvl1pPr>
          </a:lstStyle>
          <a:p>
            <a:pPr lvl="0"/>
            <a:r>
              <a:rPr lang="ru-RU" noProof="0" smtClean="0"/>
              <a:t>Вставка рисунка</a:t>
            </a:r>
            <a:endParaRPr lang="de-CH" noProof="0" dirty="0"/>
          </a:p>
        </p:txBody>
      </p:sp>
      <p:sp>
        <p:nvSpPr>
          <p:cNvPr id="61" name="Picture Placeholder 60"/>
          <p:cNvSpPr>
            <a:spLocks noGrp="1" noChangeAspect="1"/>
          </p:cNvSpPr>
          <p:nvPr>
            <p:ph type="pic" sz="quarter" idx="14"/>
          </p:nvPr>
        </p:nvSpPr>
        <p:spPr>
          <a:xfrm>
            <a:off x="5838824" y="1299600"/>
            <a:ext cx="1838186" cy="2828637"/>
          </a:xfrm>
          <a:custGeom>
            <a:avLst/>
            <a:gdLst>
              <a:gd name="connsiteX0" fmla="*/ 1019175 w 2044700"/>
              <a:gd name="connsiteY0" fmla="*/ 2790825 h 3146425"/>
              <a:gd name="connsiteX1" fmla="*/ 1019175 w 2044700"/>
              <a:gd name="connsiteY1" fmla="*/ 2794000 h 3146425"/>
              <a:gd name="connsiteX2" fmla="*/ 1016000 w 2044700"/>
              <a:gd name="connsiteY2" fmla="*/ 2809875 h 3146425"/>
              <a:gd name="connsiteX3" fmla="*/ 1009650 w 2044700"/>
              <a:gd name="connsiteY3" fmla="*/ 2825750 h 3146425"/>
              <a:gd name="connsiteX4" fmla="*/ 1003300 w 2044700"/>
              <a:gd name="connsiteY4" fmla="*/ 2838450 h 3146425"/>
              <a:gd name="connsiteX5" fmla="*/ 990600 w 2044700"/>
              <a:gd name="connsiteY5" fmla="*/ 2851150 h 3146425"/>
              <a:gd name="connsiteX6" fmla="*/ 977900 w 2044700"/>
              <a:gd name="connsiteY6" fmla="*/ 2863850 h 3146425"/>
              <a:gd name="connsiteX7" fmla="*/ 965200 w 2044700"/>
              <a:gd name="connsiteY7" fmla="*/ 2873375 h 3146425"/>
              <a:gd name="connsiteX8" fmla="*/ 949325 w 2044700"/>
              <a:gd name="connsiteY8" fmla="*/ 2879725 h 3146425"/>
              <a:gd name="connsiteX9" fmla="*/ 930275 w 2044700"/>
              <a:gd name="connsiteY9" fmla="*/ 2886075 h 3146425"/>
              <a:gd name="connsiteX10" fmla="*/ 927100 w 2044700"/>
              <a:gd name="connsiteY10" fmla="*/ 2889250 h 3146425"/>
              <a:gd name="connsiteX11" fmla="*/ 930275 w 2044700"/>
              <a:gd name="connsiteY11" fmla="*/ 2892425 h 3146425"/>
              <a:gd name="connsiteX12" fmla="*/ 949325 w 2044700"/>
              <a:gd name="connsiteY12" fmla="*/ 2898775 h 3146425"/>
              <a:gd name="connsiteX13" fmla="*/ 965200 w 2044700"/>
              <a:gd name="connsiteY13" fmla="*/ 2905125 h 3146425"/>
              <a:gd name="connsiteX14" fmla="*/ 977900 w 2044700"/>
              <a:gd name="connsiteY14" fmla="*/ 2914650 h 3146425"/>
              <a:gd name="connsiteX15" fmla="*/ 990600 w 2044700"/>
              <a:gd name="connsiteY15" fmla="*/ 2927350 h 3146425"/>
              <a:gd name="connsiteX16" fmla="*/ 1003300 w 2044700"/>
              <a:gd name="connsiteY16" fmla="*/ 2940050 h 3146425"/>
              <a:gd name="connsiteX17" fmla="*/ 1009650 w 2044700"/>
              <a:gd name="connsiteY17" fmla="*/ 2952750 h 3146425"/>
              <a:gd name="connsiteX18" fmla="*/ 1016000 w 2044700"/>
              <a:gd name="connsiteY18" fmla="*/ 2968625 h 3146425"/>
              <a:gd name="connsiteX19" fmla="*/ 1019175 w 2044700"/>
              <a:gd name="connsiteY19" fmla="*/ 2984500 h 3146425"/>
              <a:gd name="connsiteX20" fmla="*/ 1019175 w 2044700"/>
              <a:gd name="connsiteY20" fmla="*/ 2987675 h 3146425"/>
              <a:gd name="connsiteX21" fmla="*/ 1022350 w 2044700"/>
              <a:gd name="connsiteY21" fmla="*/ 2987675 h 3146425"/>
              <a:gd name="connsiteX22" fmla="*/ 1025525 w 2044700"/>
              <a:gd name="connsiteY22" fmla="*/ 2987675 h 3146425"/>
              <a:gd name="connsiteX23" fmla="*/ 1025525 w 2044700"/>
              <a:gd name="connsiteY23" fmla="*/ 2984500 h 3146425"/>
              <a:gd name="connsiteX24" fmla="*/ 1028700 w 2044700"/>
              <a:gd name="connsiteY24" fmla="*/ 2968625 h 3146425"/>
              <a:gd name="connsiteX25" fmla="*/ 1035050 w 2044700"/>
              <a:gd name="connsiteY25" fmla="*/ 2952750 h 3146425"/>
              <a:gd name="connsiteX26" fmla="*/ 1044575 w 2044700"/>
              <a:gd name="connsiteY26" fmla="*/ 2940050 h 3146425"/>
              <a:gd name="connsiteX27" fmla="*/ 1054100 w 2044700"/>
              <a:gd name="connsiteY27" fmla="*/ 2927350 h 3146425"/>
              <a:gd name="connsiteX28" fmla="*/ 1066800 w 2044700"/>
              <a:gd name="connsiteY28" fmla="*/ 2914650 h 3146425"/>
              <a:gd name="connsiteX29" fmla="*/ 1082675 w 2044700"/>
              <a:gd name="connsiteY29" fmla="*/ 2905125 h 3146425"/>
              <a:gd name="connsiteX30" fmla="*/ 1098550 w 2044700"/>
              <a:gd name="connsiteY30" fmla="*/ 2898775 h 3146425"/>
              <a:gd name="connsiteX31" fmla="*/ 1114425 w 2044700"/>
              <a:gd name="connsiteY31" fmla="*/ 2892425 h 3146425"/>
              <a:gd name="connsiteX32" fmla="*/ 1117600 w 2044700"/>
              <a:gd name="connsiteY32" fmla="*/ 2889250 h 3146425"/>
              <a:gd name="connsiteX33" fmla="*/ 1114425 w 2044700"/>
              <a:gd name="connsiteY33" fmla="*/ 2886075 h 3146425"/>
              <a:gd name="connsiteX34" fmla="*/ 1098550 w 2044700"/>
              <a:gd name="connsiteY34" fmla="*/ 2879725 h 3146425"/>
              <a:gd name="connsiteX35" fmla="*/ 1082675 w 2044700"/>
              <a:gd name="connsiteY35" fmla="*/ 2873375 h 3146425"/>
              <a:gd name="connsiteX36" fmla="*/ 1066800 w 2044700"/>
              <a:gd name="connsiteY36" fmla="*/ 2863850 h 3146425"/>
              <a:gd name="connsiteX37" fmla="*/ 1054100 w 2044700"/>
              <a:gd name="connsiteY37" fmla="*/ 2851150 h 3146425"/>
              <a:gd name="connsiteX38" fmla="*/ 1044575 w 2044700"/>
              <a:gd name="connsiteY38" fmla="*/ 2838450 h 3146425"/>
              <a:gd name="connsiteX39" fmla="*/ 1035050 w 2044700"/>
              <a:gd name="connsiteY39" fmla="*/ 2825750 h 3146425"/>
              <a:gd name="connsiteX40" fmla="*/ 1028700 w 2044700"/>
              <a:gd name="connsiteY40" fmla="*/ 2809875 h 3146425"/>
              <a:gd name="connsiteX41" fmla="*/ 1025525 w 2044700"/>
              <a:gd name="connsiteY41" fmla="*/ 2794000 h 3146425"/>
              <a:gd name="connsiteX42" fmla="*/ 1025525 w 2044700"/>
              <a:gd name="connsiteY42" fmla="*/ 2790825 h 3146425"/>
              <a:gd name="connsiteX43" fmla="*/ 1022350 w 2044700"/>
              <a:gd name="connsiteY43" fmla="*/ 2790825 h 3146425"/>
              <a:gd name="connsiteX44" fmla="*/ 0 w 2044700"/>
              <a:gd name="connsiteY44" fmla="*/ 0 h 3146425"/>
              <a:gd name="connsiteX45" fmla="*/ 2044700 w 2044700"/>
              <a:gd name="connsiteY45" fmla="*/ 0 h 3146425"/>
              <a:gd name="connsiteX46" fmla="*/ 2044700 w 2044700"/>
              <a:gd name="connsiteY46" fmla="*/ 2266950 h 3146425"/>
              <a:gd name="connsiteX47" fmla="*/ 2041525 w 2044700"/>
              <a:gd name="connsiteY47" fmla="*/ 2343150 h 3146425"/>
              <a:gd name="connsiteX48" fmla="*/ 2035175 w 2044700"/>
              <a:gd name="connsiteY48" fmla="*/ 2381250 h 3146425"/>
              <a:gd name="connsiteX49" fmla="*/ 2028825 w 2044700"/>
              <a:gd name="connsiteY49" fmla="*/ 2416175 h 3146425"/>
              <a:gd name="connsiteX50" fmla="*/ 2019300 w 2044700"/>
              <a:gd name="connsiteY50" fmla="*/ 2451100 h 3146425"/>
              <a:gd name="connsiteX51" fmla="*/ 2009775 w 2044700"/>
              <a:gd name="connsiteY51" fmla="*/ 2482850 h 3146425"/>
              <a:gd name="connsiteX52" fmla="*/ 2000250 w 2044700"/>
              <a:gd name="connsiteY52" fmla="*/ 2514600 h 3146425"/>
              <a:gd name="connsiteX53" fmla="*/ 1984375 w 2044700"/>
              <a:gd name="connsiteY53" fmla="*/ 2543175 h 3146425"/>
              <a:gd name="connsiteX54" fmla="*/ 1968500 w 2044700"/>
              <a:gd name="connsiteY54" fmla="*/ 2571750 h 3146425"/>
              <a:gd name="connsiteX55" fmla="*/ 1949450 w 2044700"/>
              <a:gd name="connsiteY55" fmla="*/ 2600325 h 3146425"/>
              <a:gd name="connsiteX56" fmla="*/ 1930400 w 2044700"/>
              <a:gd name="connsiteY56" fmla="*/ 2625725 h 3146425"/>
              <a:gd name="connsiteX57" fmla="*/ 1908175 w 2044700"/>
              <a:gd name="connsiteY57" fmla="*/ 2647950 h 3146425"/>
              <a:gd name="connsiteX58" fmla="*/ 1885950 w 2044700"/>
              <a:gd name="connsiteY58" fmla="*/ 2670175 h 3146425"/>
              <a:gd name="connsiteX59" fmla="*/ 1860550 w 2044700"/>
              <a:gd name="connsiteY59" fmla="*/ 2689225 h 3146425"/>
              <a:gd name="connsiteX60" fmla="*/ 1809750 w 2044700"/>
              <a:gd name="connsiteY60" fmla="*/ 2727325 h 3146425"/>
              <a:gd name="connsiteX61" fmla="*/ 1752600 w 2044700"/>
              <a:gd name="connsiteY61" fmla="*/ 2759075 h 3146425"/>
              <a:gd name="connsiteX62" fmla="*/ 1692275 w 2044700"/>
              <a:gd name="connsiteY62" fmla="*/ 2790825 h 3146425"/>
              <a:gd name="connsiteX63" fmla="*/ 1628775 w 2044700"/>
              <a:gd name="connsiteY63" fmla="*/ 2819400 h 3146425"/>
              <a:gd name="connsiteX64" fmla="*/ 1562100 w 2044700"/>
              <a:gd name="connsiteY64" fmla="*/ 2844800 h 3146425"/>
              <a:gd name="connsiteX65" fmla="*/ 1422400 w 2044700"/>
              <a:gd name="connsiteY65" fmla="*/ 2898775 h 3146425"/>
              <a:gd name="connsiteX66" fmla="*/ 1355725 w 2044700"/>
              <a:gd name="connsiteY66" fmla="*/ 2930525 h 3146425"/>
              <a:gd name="connsiteX67" fmla="*/ 1285875 w 2044700"/>
              <a:gd name="connsiteY67" fmla="*/ 2962275 h 3146425"/>
              <a:gd name="connsiteX68" fmla="*/ 1216025 w 2044700"/>
              <a:gd name="connsiteY68" fmla="*/ 3000375 h 3146425"/>
              <a:gd name="connsiteX69" fmla="*/ 1149350 w 2044700"/>
              <a:gd name="connsiteY69" fmla="*/ 3041650 h 3146425"/>
              <a:gd name="connsiteX70" fmla="*/ 1085850 w 2044700"/>
              <a:gd name="connsiteY70" fmla="*/ 3089275 h 3146425"/>
              <a:gd name="connsiteX71" fmla="*/ 1054100 w 2044700"/>
              <a:gd name="connsiteY71" fmla="*/ 3114675 h 3146425"/>
              <a:gd name="connsiteX72" fmla="*/ 1025525 w 2044700"/>
              <a:gd name="connsiteY72" fmla="*/ 3143250 h 3146425"/>
              <a:gd name="connsiteX73" fmla="*/ 1022350 w 2044700"/>
              <a:gd name="connsiteY73" fmla="*/ 3146425 h 3146425"/>
              <a:gd name="connsiteX74" fmla="*/ 1022350 w 2044700"/>
              <a:gd name="connsiteY74" fmla="*/ 3143250 h 3146425"/>
              <a:gd name="connsiteX75" fmla="*/ 990600 w 2044700"/>
              <a:gd name="connsiteY75" fmla="*/ 3114675 h 3146425"/>
              <a:gd name="connsiteX76" fmla="*/ 958850 w 2044700"/>
              <a:gd name="connsiteY76" fmla="*/ 3089275 h 3146425"/>
              <a:gd name="connsiteX77" fmla="*/ 895350 w 2044700"/>
              <a:gd name="connsiteY77" fmla="*/ 3041650 h 3146425"/>
              <a:gd name="connsiteX78" fmla="*/ 828675 w 2044700"/>
              <a:gd name="connsiteY78" fmla="*/ 3000375 h 3146425"/>
              <a:gd name="connsiteX79" fmla="*/ 762000 w 2044700"/>
              <a:gd name="connsiteY79" fmla="*/ 2962275 h 3146425"/>
              <a:gd name="connsiteX80" fmla="*/ 692150 w 2044700"/>
              <a:gd name="connsiteY80" fmla="*/ 2930525 h 3146425"/>
              <a:gd name="connsiteX81" fmla="*/ 622300 w 2044700"/>
              <a:gd name="connsiteY81" fmla="*/ 2898775 h 3146425"/>
              <a:gd name="connsiteX82" fmla="*/ 485775 w 2044700"/>
              <a:gd name="connsiteY82" fmla="*/ 2844800 h 3146425"/>
              <a:gd name="connsiteX83" fmla="*/ 419100 w 2044700"/>
              <a:gd name="connsiteY83" fmla="*/ 2819400 h 3146425"/>
              <a:gd name="connsiteX84" fmla="*/ 355600 w 2044700"/>
              <a:gd name="connsiteY84" fmla="*/ 2790825 h 3146425"/>
              <a:gd name="connsiteX85" fmla="*/ 295275 w 2044700"/>
              <a:gd name="connsiteY85" fmla="*/ 2759075 h 3146425"/>
              <a:gd name="connsiteX86" fmla="*/ 238125 w 2044700"/>
              <a:gd name="connsiteY86" fmla="*/ 2727325 h 3146425"/>
              <a:gd name="connsiteX87" fmla="*/ 184150 w 2044700"/>
              <a:gd name="connsiteY87" fmla="*/ 2689225 h 3146425"/>
              <a:gd name="connsiteX88" fmla="*/ 161925 w 2044700"/>
              <a:gd name="connsiteY88" fmla="*/ 2670175 h 3146425"/>
              <a:gd name="connsiteX89" fmla="*/ 136525 w 2044700"/>
              <a:gd name="connsiteY89" fmla="*/ 2647950 h 3146425"/>
              <a:gd name="connsiteX90" fmla="*/ 117475 w 2044700"/>
              <a:gd name="connsiteY90" fmla="*/ 2625725 h 3146425"/>
              <a:gd name="connsiteX91" fmla="*/ 95250 w 2044700"/>
              <a:gd name="connsiteY91" fmla="*/ 2600325 h 3146425"/>
              <a:gd name="connsiteX92" fmla="*/ 76200 w 2044700"/>
              <a:gd name="connsiteY92" fmla="*/ 2571750 h 3146425"/>
              <a:gd name="connsiteX93" fmla="*/ 60325 w 2044700"/>
              <a:gd name="connsiteY93" fmla="*/ 2543175 h 3146425"/>
              <a:gd name="connsiteX94" fmla="*/ 47625 w 2044700"/>
              <a:gd name="connsiteY94" fmla="*/ 2514600 h 3146425"/>
              <a:gd name="connsiteX95" fmla="*/ 34925 w 2044700"/>
              <a:gd name="connsiteY95" fmla="*/ 2482850 h 3146425"/>
              <a:gd name="connsiteX96" fmla="*/ 25400 w 2044700"/>
              <a:gd name="connsiteY96" fmla="*/ 2451100 h 3146425"/>
              <a:gd name="connsiteX97" fmla="*/ 15875 w 2044700"/>
              <a:gd name="connsiteY97" fmla="*/ 2416175 h 3146425"/>
              <a:gd name="connsiteX98" fmla="*/ 9525 w 2044700"/>
              <a:gd name="connsiteY98" fmla="*/ 2381250 h 3146425"/>
              <a:gd name="connsiteX99" fmla="*/ 6350 w 2044700"/>
              <a:gd name="connsiteY99" fmla="*/ 2343150 h 3146425"/>
              <a:gd name="connsiteX100" fmla="*/ 0 w 2044700"/>
              <a:gd name="connsiteY100" fmla="*/ 2266950 h 314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2044700" h="3146425">
                <a:moveTo>
                  <a:pt x="1019175" y="2790825"/>
                </a:moveTo>
                <a:lnTo>
                  <a:pt x="1019175" y="2794000"/>
                </a:lnTo>
                <a:lnTo>
                  <a:pt x="1016000" y="2809875"/>
                </a:lnTo>
                <a:lnTo>
                  <a:pt x="1009650" y="2825750"/>
                </a:lnTo>
                <a:lnTo>
                  <a:pt x="1003300" y="2838450"/>
                </a:lnTo>
                <a:lnTo>
                  <a:pt x="990600" y="2851150"/>
                </a:lnTo>
                <a:lnTo>
                  <a:pt x="977900" y="2863850"/>
                </a:lnTo>
                <a:lnTo>
                  <a:pt x="965200" y="2873375"/>
                </a:lnTo>
                <a:lnTo>
                  <a:pt x="949325" y="2879725"/>
                </a:lnTo>
                <a:lnTo>
                  <a:pt x="930275" y="2886075"/>
                </a:lnTo>
                <a:lnTo>
                  <a:pt x="927100" y="2889250"/>
                </a:lnTo>
                <a:lnTo>
                  <a:pt x="930275" y="2892425"/>
                </a:lnTo>
                <a:lnTo>
                  <a:pt x="949325" y="2898775"/>
                </a:lnTo>
                <a:lnTo>
                  <a:pt x="965200" y="2905125"/>
                </a:lnTo>
                <a:lnTo>
                  <a:pt x="977900" y="2914650"/>
                </a:lnTo>
                <a:lnTo>
                  <a:pt x="990600" y="2927350"/>
                </a:lnTo>
                <a:lnTo>
                  <a:pt x="1003300" y="2940050"/>
                </a:lnTo>
                <a:lnTo>
                  <a:pt x="1009650" y="2952750"/>
                </a:lnTo>
                <a:lnTo>
                  <a:pt x="1016000" y="2968625"/>
                </a:lnTo>
                <a:lnTo>
                  <a:pt x="1019175" y="2984500"/>
                </a:lnTo>
                <a:lnTo>
                  <a:pt x="1019175" y="2987675"/>
                </a:lnTo>
                <a:lnTo>
                  <a:pt x="1022350" y="2987675"/>
                </a:lnTo>
                <a:lnTo>
                  <a:pt x="1025525" y="2987675"/>
                </a:lnTo>
                <a:lnTo>
                  <a:pt x="1025525" y="2984500"/>
                </a:lnTo>
                <a:lnTo>
                  <a:pt x="1028700" y="2968625"/>
                </a:lnTo>
                <a:lnTo>
                  <a:pt x="1035050" y="2952750"/>
                </a:lnTo>
                <a:lnTo>
                  <a:pt x="1044575" y="2940050"/>
                </a:lnTo>
                <a:lnTo>
                  <a:pt x="1054100" y="2927350"/>
                </a:lnTo>
                <a:lnTo>
                  <a:pt x="1066800" y="2914650"/>
                </a:lnTo>
                <a:lnTo>
                  <a:pt x="1082675" y="2905125"/>
                </a:lnTo>
                <a:lnTo>
                  <a:pt x="1098550" y="2898775"/>
                </a:lnTo>
                <a:lnTo>
                  <a:pt x="1114425" y="2892425"/>
                </a:lnTo>
                <a:lnTo>
                  <a:pt x="1117600" y="2889250"/>
                </a:lnTo>
                <a:lnTo>
                  <a:pt x="1114425" y="2886075"/>
                </a:lnTo>
                <a:lnTo>
                  <a:pt x="1098550" y="2879725"/>
                </a:lnTo>
                <a:lnTo>
                  <a:pt x="1082675" y="2873375"/>
                </a:lnTo>
                <a:lnTo>
                  <a:pt x="1066800" y="2863850"/>
                </a:lnTo>
                <a:lnTo>
                  <a:pt x="1054100" y="2851150"/>
                </a:lnTo>
                <a:lnTo>
                  <a:pt x="1044575" y="2838450"/>
                </a:lnTo>
                <a:lnTo>
                  <a:pt x="1035050" y="2825750"/>
                </a:lnTo>
                <a:lnTo>
                  <a:pt x="1028700" y="2809875"/>
                </a:lnTo>
                <a:lnTo>
                  <a:pt x="1025525" y="2794000"/>
                </a:lnTo>
                <a:lnTo>
                  <a:pt x="1025525" y="2790825"/>
                </a:lnTo>
                <a:lnTo>
                  <a:pt x="1022350" y="2790825"/>
                </a:lnTo>
                <a:close/>
                <a:moveTo>
                  <a:pt x="0" y="0"/>
                </a:moveTo>
                <a:lnTo>
                  <a:pt x="2044700" y="0"/>
                </a:lnTo>
                <a:lnTo>
                  <a:pt x="2044700" y="2266950"/>
                </a:lnTo>
                <a:lnTo>
                  <a:pt x="2041525" y="2343150"/>
                </a:lnTo>
                <a:lnTo>
                  <a:pt x="2035175" y="2381250"/>
                </a:lnTo>
                <a:lnTo>
                  <a:pt x="2028825" y="2416175"/>
                </a:lnTo>
                <a:lnTo>
                  <a:pt x="2019300" y="2451100"/>
                </a:lnTo>
                <a:lnTo>
                  <a:pt x="2009775" y="2482850"/>
                </a:lnTo>
                <a:lnTo>
                  <a:pt x="2000250" y="2514600"/>
                </a:lnTo>
                <a:lnTo>
                  <a:pt x="1984375" y="2543175"/>
                </a:lnTo>
                <a:lnTo>
                  <a:pt x="1968500" y="2571750"/>
                </a:lnTo>
                <a:lnTo>
                  <a:pt x="1949450" y="2600325"/>
                </a:lnTo>
                <a:lnTo>
                  <a:pt x="1930400" y="2625725"/>
                </a:lnTo>
                <a:lnTo>
                  <a:pt x="1908175" y="2647950"/>
                </a:lnTo>
                <a:lnTo>
                  <a:pt x="1885950" y="2670175"/>
                </a:lnTo>
                <a:lnTo>
                  <a:pt x="1860550" y="2689225"/>
                </a:lnTo>
                <a:lnTo>
                  <a:pt x="1809750" y="2727325"/>
                </a:lnTo>
                <a:lnTo>
                  <a:pt x="1752600" y="2759075"/>
                </a:lnTo>
                <a:lnTo>
                  <a:pt x="1692275" y="2790825"/>
                </a:lnTo>
                <a:lnTo>
                  <a:pt x="1628775" y="2819400"/>
                </a:lnTo>
                <a:lnTo>
                  <a:pt x="1562100" y="2844800"/>
                </a:lnTo>
                <a:lnTo>
                  <a:pt x="1422400" y="2898775"/>
                </a:lnTo>
                <a:lnTo>
                  <a:pt x="1355725" y="2930525"/>
                </a:lnTo>
                <a:lnTo>
                  <a:pt x="1285875" y="2962275"/>
                </a:lnTo>
                <a:lnTo>
                  <a:pt x="1216025" y="3000375"/>
                </a:lnTo>
                <a:lnTo>
                  <a:pt x="1149350" y="3041650"/>
                </a:lnTo>
                <a:lnTo>
                  <a:pt x="1085850" y="3089275"/>
                </a:lnTo>
                <a:lnTo>
                  <a:pt x="1054100" y="3114675"/>
                </a:lnTo>
                <a:lnTo>
                  <a:pt x="1025525" y="3143250"/>
                </a:lnTo>
                <a:lnTo>
                  <a:pt x="1022350" y="3146425"/>
                </a:lnTo>
                <a:lnTo>
                  <a:pt x="1022350" y="3143250"/>
                </a:lnTo>
                <a:lnTo>
                  <a:pt x="990600" y="3114675"/>
                </a:lnTo>
                <a:lnTo>
                  <a:pt x="958850" y="3089275"/>
                </a:lnTo>
                <a:lnTo>
                  <a:pt x="895350" y="3041650"/>
                </a:lnTo>
                <a:lnTo>
                  <a:pt x="828675" y="3000375"/>
                </a:lnTo>
                <a:lnTo>
                  <a:pt x="762000" y="2962275"/>
                </a:lnTo>
                <a:lnTo>
                  <a:pt x="692150" y="2930525"/>
                </a:lnTo>
                <a:lnTo>
                  <a:pt x="622300" y="2898775"/>
                </a:lnTo>
                <a:lnTo>
                  <a:pt x="485775" y="2844800"/>
                </a:lnTo>
                <a:lnTo>
                  <a:pt x="419100" y="2819400"/>
                </a:lnTo>
                <a:lnTo>
                  <a:pt x="355600" y="2790825"/>
                </a:lnTo>
                <a:lnTo>
                  <a:pt x="295275" y="2759075"/>
                </a:lnTo>
                <a:lnTo>
                  <a:pt x="238125" y="2727325"/>
                </a:lnTo>
                <a:lnTo>
                  <a:pt x="184150" y="2689225"/>
                </a:lnTo>
                <a:lnTo>
                  <a:pt x="161925" y="2670175"/>
                </a:lnTo>
                <a:lnTo>
                  <a:pt x="136525" y="2647950"/>
                </a:lnTo>
                <a:lnTo>
                  <a:pt x="117475" y="2625725"/>
                </a:lnTo>
                <a:lnTo>
                  <a:pt x="95250" y="2600325"/>
                </a:lnTo>
                <a:lnTo>
                  <a:pt x="76200" y="2571750"/>
                </a:lnTo>
                <a:lnTo>
                  <a:pt x="60325" y="2543175"/>
                </a:lnTo>
                <a:lnTo>
                  <a:pt x="47625" y="2514600"/>
                </a:lnTo>
                <a:lnTo>
                  <a:pt x="34925" y="2482850"/>
                </a:lnTo>
                <a:lnTo>
                  <a:pt x="25400" y="2451100"/>
                </a:lnTo>
                <a:lnTo>
                  <a:pt x="15875" y="2416175"/>
                </a:lnTo>
                <a:lnTo>
                  <a:pt x="9525" y="2381250"/>
                </a:lnTo>
                <a:lnTo>
                  <a:pt x="6350" y="2343150"/>
                </a:lnTo>
                <a:lnTo>
                  <a:pt x="0" y="2266950"/>
                </a:lnTo>
                <a:close/>
              </a:path>
            </a:pathLst>
          </a:custGeom>
          <a:solidFill>
            <a:schemeClr val="bg1"/>
          </a:solidFill>
        </p:spPr>
        <p:txBody>
          <a:bodyPr wrap="square" anchor="ctr"/>
          <a:lstStyle>
            <a:lvl1pPr marL="0" indent="0" algn="ctr">
              <a:buNone/>
              <a:defRPr/>
            </a:lvl1pPr>
          </a:lstStyle>
          <a:p>
            <a:pPr lvl="0"/>
            <a:r>
              <a:rPr lang="ru-RU" noProof="0" smtClean="0"/>
              <a:t>Вставка рисунка</a:t>
            </a:r>
            <a:endParaRPr lang="de-CH" noProof="0"/>
          </a:p>
        </p:txBody>
      </p:sp>
      <p:sp>
        <p:nvSpPr>
          <p:cNvPr id="66" name="Picture Placeholder 65"/>
          <p:cNvSpPr>
            <a:spLocks noGrp="1" noChangeAspect="1"/>
          </p:cNvSpPr>
          <p:nvPr>
            <p:ph type="pic" sz="quarter" idx="16"/>
          </p:nvPr>
        </p:nvSpPr>
        <p:spPr>
          <a:xfrm>
            <a:off x="2359249" y="1341560"/>
            <a:ext cx="2800125" cy="1513878"/>
          </a:xfrm>
          <a:custGeom>
            <a:avLst/>
            <a:gdLst>
              <a:gd name="connsiteX0" fmla="*/ 228600 w 3241675"/>
              <a:gd name="connsiteY0" fmla="*/ 793751 h 1752600"/>
              <a:gd name="connsiteX1" fmla="*/ 225425 w 3241675"/>
              <a:gd name="connsiteY1" fmla="*/ 796926 h 1752600"/>
              <a:gd name="connsiteX2" fmla="*/ 222250 w 3241675"/>
              <a:gd name="connsiteY2" fmla="*/ 812801 h 1752600"/>
              <a:gd name="connsiteX3" fmla="*/ 215900 w 3241675"/>
              <a:gd name="connsiteY3" fmla="*/ 825501 h 1752600"/>
              <a:gd name="connsiteX4" fmla="*/ 206375 w 3241675"/>
              <a:gd name="connsiteY4" fmla="*/ 838201 h 1752600"/>
              <a:gd name="connsiteX5" fmla="*/ 196850 w 3241675"/>
              <a:gd name="connsiteY5" fmla="*/ 850901 h 1752600"/>
              <a:gd name="connsiteX6" fmla="*/ 187325 w 3241675"/>
              <a:gd name="connsiteY6" fmla="*/ 860426 h 1752600"/>
              <a:gd name="connsiteX7" fmla="*/ 174625 w 3241675"/>
              <a:gd name="connsiteY7" fmla="*/ 866776 h 1752600"/>
              <a:gd name="connsiteX8" fmla="*/ 161925 w 3241675"/>
              <a:gd name="connsiteY8" fmla="*/ 869951 h 1752600"/>
              <a:gd name="connsiteX9" fmla="*/ 149225 w 3241675"/>
              <a:gd name="connsiteY9" fmla="*/ 873126 h 1752600"/>
              <a:gd name="connsiteX10" fmla="*/ 146050 w 3241675"/>
              <a:gd name="connsiteY10" fmla="*/ 876301 h 1752600"/>
              <a:gd name="connsiteX11" fmla="*/ 149225 w 3241675"/>
              <a:gd name="connsiteY11" fmla="*/ 879476 h 1752600"/>
              <a:gd name="connsiteX12" fmla="*/ 161925 w 3241675"/>
              <a:gd name="connsiteY12" fmla="*/ 882651 h 1752600"/>
              <a:gd name="connsiteX13" fmla="*/ 174625 w 3241675"/>
              <a:gd name="connsiteY13" fmla="*/ 885826 h 1752600"/>
              <a:gd name="connsiteX14" fmla="*/ 187325 w 3241675"/>
              <a:gd name="connsiteY14" fmla="*/ 892176 h 1752600"/>
              <a:gd name="connsiteX15" fmla="*/ 196850 w 3241675"/>
              <a:gd name="connsiteY15" fmla="*/ 901701 h 1752600"/>
              <a:gd name="connsiteX16" fmla="*/ 206375 w 3241675"/>
              <a:gd name="connsiteY16" fmla="*/ 914401 h 1752600"/>
              <a:gd name="connsiteX17" fmla="*/ 215900 w 3241675"/>
              <a:gd name="connsiteY17" fmla="*/ 927101 h 1752600"/>
              <a:gd name="connsiteX18" fmla="*/ 222250 w 3241675"/>
              <a:gd name="connsiteY18" fmla="*/ 939801 h 1752600"/>
              <a:gd name="connsiteX19" fmla="*/ 225425 w 3241675"/>
              <a:gd name="connsiteY19" fmla="*/ 955676 h 1752600"/>
              <a:gd name="connsiteX20" fmla="*/ 228600 w 3241675"/>
              <a:gd name="connsiteY20" fmla="*/ 955676 h 1752600"/>
              <a:gd name="connsiteX21" fmla="*/ 231775 w 3241675"/>
              <a:gd name="connsiteY21" fmla="*/ 955676 h 1752600"/>
              <a:gd name="connsiteX22" fmla="*/ 234950 w 3241675"/>
              <a:gd name="connsiteY22" fmla="*/ 939801 h 1752600"/>
              <a:gd name="connsiteX23" fmla="*/ 241300 w 3241675"/>
              <a:gd name="connsiteY23" fmla="*/ 927101 h 1752600"/>
              <a:gd name="connsiteX24" fmla="*/ 250825 w 3241675"/>
              <a:gd name="connsiteY24" fmla="*/ 914401 h 1752600"/>
              <a:gd name="connsiteX25" fmla="*/ 260350 w 3241675"/>
              <a:gd name="connsiteY25" fmla="*/ 901701 h 1752600"/>
              <a:gd name="connsiteX26" fmla="*/ 269875 w 3241675"/>
              <a:gd name="connsiteY26" fmla="*/ 892176 h 1752600"/>
              <a:gd name="connsiteX27" fmla="*/ 282575 w 3241675"/>
              <a:gd name="connsiteY27" fmla="*/ 885826 h 1752600"/>
              <a:gd name="connsiteX28" fmla="*/ 295275 w 3241675"/>
              <a:gd name="connsiteY28" fmla="*/ 882651 h 1752600"/>
              <a:gd name="connsiteX29" fmla="*/ 307975 w 3241675"/>
              <a:gd name="connsiteY29" fmla="*/ 879476 h 1752600"/>
              <a:gd name="connsiteX30" fmla="*/ 311150 w 3241675"/>
              <a:gd name="connsiteY30" fmla="*/ 876301 h 1752600"/>
              <a:gd name="connsiteX31" fmla="*/ 307975 w 3241675"/>
              <a:gd name="connsiteY31" fmla="*/ 873126 h 1752600"/>
              <a:gd name="connsiteX32" fmla="*/ 295275 w 3241675"/>
              <a:gd name="connsiteY32" fmla="*/ 869951 h 1752600"/>
              <a:gd name="connsiteX33" fmla="*/ 282575 w 3241675"/>
              <a:gd name="connsiteY33" fmla="*/ 866776 h 1752600"/>
              <a:gd name="connsiteX34" fmla="*/ 269875 w 3241675"/>
              <a:gd name="connsiteY34" fmla="*/ 860426 h 1752600"/>
              <a:gd name="connsiteX35" fmla="*/ 260350 w 3241675"/>
              <a:gd name="connsiteY35" fmla="*/ 850901 h 1752600"/>
              <a:gd name="connsiteX36" fmla="*/ 250825 w 3241675"/>
              <a:gd name="connsiteY36" fmla="*/ 838201 h 1752600"/>
              <a:gd name="connsiteX37" fmla="*/ 241300 w 3241675"/>
              <a:gd name="connsiteY37" fmla="*/ 825501 h 1752600"/>
              <a:gd name="connsiteX38" fmla="*/ 234950 w 3241675"/>
              <a:gd name="connsiteY38" fmla="*/ 812801 h 1752600"/>
              <a:gd name="connsiteX39" fmla="*/ 231775 w 3241675"/>
              <a:gd name="connsiteY39" fmla="*/ 796926 h 1752600"/>
              <a:gd name="connsiteX40" fmla="*/ 3013075 w 3241675"/>
              <a:gd name="connsiteY40" fmla="*/ 793750 h 1752600"/>
              <a:gd name="connsiteX41" fmla="*/ 3009900 w 3241675"/>
              <a:gd name="connsiteY41" fmla="*/ 796925 h 1752600"/>
              <a:gd name="connsiteX42" fmla="*/ 3006725 w 3241675"/>
              <a:gd name="connsiteY42" fmla="*/ 812800 h 1752600"/>
              <a:gd name="connsiteX43" fmla="*/ 3000375 w 3241675"/>
              <a:gd name="connsiteY43" fmla="*/ 825500 h 1752600"/>
              <a:gd name="connsiteX44" fmla="*/ 2990850 w 3241675"/>
              <a:gd name="connsiteY44" fmla="*/ 838200 h 1752600"/>
              <a:gd name="connsiteX45" fmla="*/ 2981325 w 3241675"/>
              <a:gd name="connsiteY45" fmla="*/ 850900 h 1752600"/>
              <a:gd name="connsiteX46" fmla="*/ 2971800 w 3241675"/>
              <a:gd name="connsiteY46" fmla="*/ 860425 h 1752600"/>
              <a:gd name="connsiteX47" fmla="*/ 2959100 w 3241675"/>
              <a:gd name="connsiteY47" fmla="*/ 866775 h 1752600"/>
              <a:gd name="connsiteX48" fmla="*/ 2946400 w 3241675"/>
              <a:gd name="connsiteY48" fmla="*/ 869950 h 1752600"/>
              <a:gd name="connsiteX49" fmla="*/ 2933700 w 3241675"/>
              <a:gd name="connsiteY49" fmla="*/ 873125 h 1752600"/>
              <a:gd name="connsiteX50" fmla="*/ 2930525 w 3241675"/>
              <a:gd name="connsiteY50" fmla="*/ 876300 h 1752600"/>
              <a:gd name="connsiteX51" fmla="*/ 2933700 w 3241675"/>
              <a:gd name="connsiteY51" fmla="*/ 879475 h 1752600"/>
              <a:gd name="connsiteX52" fmla="*/ 2946400 w 3241675"/>
              <a:gd name="connsiteY52" fmla="*/ 882650 h 1752600"/>
              <a:gd name="connsiteX53" fmla="*/ 2959100 w 3241675"/>
              <a:gd name="connsiteY53" fmla="*/ 885825 h 1752600"/>
              <a:gd name="connsiteX54" fmla="*/ 2971800 w 3241675"/>
              <a:gd name="connsiteY54" fmla="*/ 892175 h 1752600"/>
              <a:gd name="connsiteX55" fmla="*/ 2981325 w 3241675"/>
              <a:gd name="connsiteY55" fmla="*/ 901700 h 1752600"/>
              <a:gd name="connsiteX56" fmla="*/ 2990850 w 3241675"/>
              <a:gd name="connsiteY56" fmla="*/ 914400 h 1752600"/>
              <a:gd name="connsiteX57" fmla="*/ 3000375 w 3241675"/>
              <a:gd name="connsiteY57" fmla="*/ 927100 h 1752600"/>
              <a:gd name="connsiteX58" fmla="*/ 3006725 w 3241675"/>
              <a:gd name="connsiteY58" fmla="*/ 939800 h 1752600"/>
              <a:gd name="connsiteX59" fmla="*/ 3009900 w 3241675"/>
              <a:gd name="connsiteY59" fmla="*/ 955675 h 1752600"/>
              <a:gd name="connsiteX60" fmla="*/ 3013075 w 3241675"/>
              <a:gd name="connsiteY60" fmla="*/ 955675 h 1752600"/>
              <a:gd name="connsiteX61" fmla="*/ 3016250 w 3241675"/>
              <a:gd name="connsiteY61" fmla="*/ 955675 h 1752600"/>
              <a:gd name="connsiteX62" fmla="*/ 3019425 w 3241675"/>
              <a:gd name="connsiteY62" fmla="*/ 939800 h 1752600"/>
              <a:gd name="connsiteX63" fmla="*/ 3025775 w 3241675"/>
              <a:gd name="connsiteY63" fmla="*/ 927100 h 1752600"/>
              <a:gd name="connsiteX64" fmla="*/ 3035300 w 3241675"/>
              <a:gd name="connsiteY64" fmla="*/ 914400 h 1752600"/>
              <a:gd name="connsiteX65" fmla="*/ 3044825 w 3241675"/>
              <a:gd name="connsiteY65" fmla="*/ 901700 h 1752600"/>
              <a:gd name="connsiteX66" fmla="*/ 3054350 w 3241675"/>
              <a:gd name="connsiteY66" fmla="*/ 892175 h 1752600"/>
              <a:gd name="connsiteX67" fmla="*/ 3067050 w 3241675"/>
              <a:gd name="connsiteY67" fmla="*/ 885825 h 1752600"/>
              <a:gd name="connsiteX68" fmla="*/ 3079750 w 3241675"/>
              <a:gd name="connsiteY68" fmla="*/ 882650 h 1752600"/>
              <a:gd name="connsiteX69" fmla="*/ 3092450 w 3241675"/>
              <a:gd name="connsiteY69" fmla="*/ 879475 h 1752600"/>
              <a:gd name="connsiteX70" fmla="*/ 3095625 w 3241675"/>
              <a:gd name="connsiteY70" fmla="*/ 876300 h 1752600"/>
              <a:gd name="connsiteX71" fmla="*/ 3092450 w 3241675"/>
              <a:gd name="connsiteY71" fmla="*/ 873125 h 1752600"/>
              <a:gd name="connsiteX72" fmla="*/ 3079750 w 3241675"/>
              <a:gd name="connsiteY72" fmla="*/ 869950 h 1752600"/>
              <a:gd name="connsiteX73" fmla="*/ 3067050 w 3241675"/>
              <a:gd name="connsiteY73" fmla="*/ 866775 h 1752600"/>
              <a:gd name="connsiteX74" fmla="*/ 3054350 w 3241675"/>
              <a:gd name="connsiteY74" fmla="*/ 860425 h 1752600"/>
              <a:gd name="connsiteX75" fmla="*/ 3044825 w 3241675"/>
              <a:gd name="connsiteY75" fmla="*/ 850900 h 1752600"/>
              <a:gd name="connsiteX76" fmla="*/ 3035300 w 3241675"/>
              <a:gd name="connsiteY76" fmla="*/ 838200 h 1752600"/>
              <a:gd name="connsiteX77" fmla="*/ 3025775 w 3241675"/>
              <a:gd name="connsiteY77" fmla="*/ 825500 h 1752600"/>
              <a:gd name="connsiteX78" fmla="*/ 3019425 w 3241675"/>
              <a:gd name="connsiteY78" fmla="*/ 812800 h 1752600"/>
              <a:gd name="connsiteX79" fmla="*/ 3016250 w 3241675"/>
              <a:gd name="connsiteY79" fmla="*/ 796925 h 1752600"/>
              <a:gd name="connsiteX80" fmla="*/ 412750 w 3241675"/>
              <a:gd name="connsiteY80" fmla="*/ 0 h 1752600"/>
              <a:gd name="connsiteX81" fmla="*/ 441325 w 3241675"/>
              <a:gd name="connsiteY81" fmla="*/ 0 h 1752600"/>
              <a:gd name="connsiteX82" fmla="*/ 2800350 w 3241675"/>
              <a:gd name="connsiteY82" fmla="*/ 0 h 1752600"/>
              <a:gd name="connsiteX83" fmla="*/ 2828925 w 3241675"/>
              <a:gd name="connsiteY83" fmla="*/ 0 h 1752600"/>
              <a:gd name="connsiteX84" fmla="*/ 2854325 w 3241675"/>
              <a:gd name="connsiteY84" fmla="*/ 3175 h 1752600"/>
              <a:gd name="connsiteX85" fmla="*/ 2879725 w 3241675"/>
              <a:gd name="connsiteY85" fmla="*/ 9525 h 1752600"/>
              <a:gd name="connsiteX86" fmla="*/ 2901950 w 3241675"/>
              <a:gd name="connsiteY86" fmla="*/ 15875 h 1752600"/>
              <a:gd name="connsiteX87" fmla="*/ 2924175 w 3241675"/>
              <a:gd name="connsiteY87" fmla="*/ 25400 h 1752600"/>
              <a:gd name="connsiteX88" fmla="*/ 2943225 w 3241675"/>
              <a:gd name="connsiteY88" fmla="*/ 34925 h 1752600"/>
              <a:gd name="connsiteX89" fmla="*/ 2959100 w 3241675"/>
              <a:gd name="connsiteY89" fmla="*/ 47625 h 1752600"/>
              <a:gd name="connsiteX90" fmla="*/ 2974975 w 3241675"/>
              <a:gd name="connsiteY90" fmla="*/ 60325 h 1752600"/>
              <a:gd name="connsiteX91" fmla="*/ 2987675 w 3241675"/>
              <a:gd name="connsiteY91" fmla="*/ 76200 h 1752600"/>
              <a:gd name="connsiteX92" fmla="*/ 3000375 w 3241675"/>
              <a:gd name="connsiteY92" fmla="*/ 95250 h 1752600"/>
              <a:gd name="connsiteX93" fmla="*/ 3009900 w 3241675"/>
              <a:gd name="connsiteY93" fmla="*/ 114300 h 1752600"/>
              <a:gd name="connsiteX94" fmla="*/ 3019425 w 3241675"/>
              <a:gd name="connsiteY94" fmla="*/ 133350 h 1752600"/>
              <a:gd name="connsiteX95" fmla="*/ 3025775 w 3241675"/>
              <a:gd name="connsiteY95" fmla="*/ 155575 h 1752600"/>
              <a:gd name="connsiteX96" fmla="*/ 3028950 w 3241675"/>
              <a:gd name="connsiteY96" fmla="*/ 180975 h 1752600"/>
              <a:gd name="connsiteX97" fmla="*/ 3032125 w 3241675"/>
              <a:gd name="connsiteY97" fmla="*/ 203200 h 1752600"/>
              <a:gd name="connsiteX98" fmla="*/ 3035300 w 3241675"/>
              <a:gd name="connsiteY98" fmla="*/ 231775 h 1752600"/>
              <a:gd name="connsiteX99" fmla="*/ 3035300 w 3241675"/>
              <a:gd name="connsiteY99" fmla="*/ 304800 h 1752600"/>
              <a:gd name="connsiteX100" fmla="*/ 3041650 w 3241675"/>
              <a:gd name="connsiteY100" fmla="*/ 387350 h 1752600"/>
              <a:gd name="connsiteX101" fmla="*/ 3054350 w 3241675"/>
              <a:gd name="connsiteY101" fmla="*/ 473075 h 1752600"/>
              <a:gd name="connsiteX102" fmla="*/ 3060700 w 3241675"/>
              <a:gd name="connsiteY102" fmla="*/ 517525 h 1752600"/>
              <a:gd name="connsiteX103" fmla="*/ 3073400 w 3241675"/>
              <a:gd name="connsiteY103" fmla="*/ 558800 h 1752600"/>
              <a:gd name="connsiteX104" fmla="*/ 3086100 w 3241675"/>
              <a:gd name="connsiteY104" fmla="*/ 603250 h 1752600"/>
              <a:gd name="connsiteX105" fmla="*/ 3098800 w 3241675"/>
              <a:gd name="connsiteY105" fmla="*/ 644525 h 1752600"/>
              <a:gd name="connsiteX106" fmla="*/ 3114675 w 3241675"/>
              <a:gd name="connsiteY106" fmla="*/ 685800 h 1752600"/>
              <a:gd name="connsiteX107" fmla="*/ 3136900 w 3241675"/>
              <a:gd name="connsiteY107" fmla="*/ 727075 h 1752600"/>
              <a:gd name="connsiteX108" fmla="*/ 3159125 w 3241675"/>
              <a:gd name="connsiteY108" fmla="*/ 768350 h 1752600"/>
              <a:gd name="connsiteX109" fmla="*/ 3181350 w 3241675"/>
              <a:gd name="connsiteY109" fmla="*/ 806450 h 1752600"/>
              <a:gd name="connsiteX110" fmla="*/ 3209925 w 3241675"/>
              <a:gd name="connsiteY110" fmla="*/ 841375 h 1752600"/>
              <a:gd name="connsiteX111" fmla="*/ 3241675 w 3241675"/>
              <a:gd name="connsiteY111" fmla="*/ 876300 h 1752600"/>
              <a:gd name="connsiteX112" fmla="*/ 3209925 w 3241675"/>
              <a:gd name="connsiteY112" fmla="*/ 911225 h 1752600"/>
              <a:gd name="connsiteX113" fmla="*/ 3181350 w 3241675"/>
              <a:gd name="connsiteY113" fmla="*/ 946150 h 1752600"/>
              <a:gd name="connsiteX114" fmla="*/ 3159125 w 3241675"/>
              <a:gd name="connsiteY114" fmla="*/ 984250 h 1752600"/>
              <a:gd name="connsiteX115" fmla="*/ 3136900 w 3241675"/>
              <a:gd name="connsiteY115" fmla="*/ 1025525 h 1752600"/>
              <a:gd name="connsiteX116" fmla="*/ 3114675 w 3241675"/>
              <a:gd name="connsiteY116" fmla="*/ 1063625 h 1752600"/>
              <a:gd name="connsiteX117" fmla="*/ 3098800 w 3241675"/>
              <a:gd name="connsiteY117" fmla="*/ 1108075 h 1752600"/>
              <a:gd name="connsiteX118" fmla="*/ 3086100 w 3241675"/>
              <a:gd name="connsiteY118" fmla="*/ 1149350 h 1752600"/>
              <a:gd name="connsiteX119" fmla="*/ 3073400 w 3241675"/>
              <a:gd name="connsiteY119" fmla="*/ 1193800 h 1752600"/>
              <a:gd name="connsiteX120" fmla="*/ 3060700 w 3241675"/>
              <a:gd name="connsiteY120" fmla="*/ 1235075 h 1752600"/>
              <a:gd name="connsiteX121" fmla="*/ 3054350 w 3241675"/>
              <a:gd name="connsiteY121" fmla="*/ 1279525 h 1752600"/>
              <a:gd name="connsiteX122" fmla="*/ 3041650 w 3241675"/>
              <a:gd name="connsiteY122" fmla="*/ 1365250 h 1752600"/>
              <a:gd name="connsiteX123" fmla="*/ 3035300 w 3241675"/>
              <a:gd name="connsiteY123" fmla="*/ 1447800 h 1752600"/>
              <a:gd name="connsiteX124" fmla="*/ 3035300 w 3241675"/>
              <a:gd name="connsiteY124" fmla="*/ 1520825 h 1752600"/>
              <a:gd name="connsiteX125" fmla="*/ 3032125 w 3241675"/>
              <a:gd name="connsiteY125" fmla="*/ 1546225 h 1752600"/>
              <a:gd name="connsiteX126" fmla="*/ 3028950 w 3241675"/>
              <a:gd name="connsiteY126" fmla="*/ 1571625 h 1752600"/>
              <a:gd name="connsiteX127" fmla="*/ 3025775 w 3241675"/>
              <a:gd name="connsiteY127" fmla="*/ 1597025 h 1752600"/>
              <a:gd name="connsiteX128" fmla="*/ 3019425 w 3241675"/>
              <a:gd name="connsiteY128" fmla="*/ 1619250 h 1752600"/>
              <a:gd name="connsiteX129" fmla="*/ 3009900 w 3241675"/>
              <a:gd name="connsiteY129" fmla="*/ 1638300 h 1752600"/>
              <a:gd name="connsiteX130" fmla="*/ 3000375 w 3241675"/>
              <a:gd name="connsiteY130" fmla="*/ 1657350 h 1752600"/>
              <a:gd name="connsiteX131" fmla="*/ 2987675 w 3241675"/>
              <a:gd name="connsiteY131" fmla="*/ 1676400 h 1752600"/>
              <a:gd name="connsiteX132" fmla="*/ 2974975 w 3241675"/>
              <a:gd name="connsiteY132" fmla="*/ 1692275 h 1752600"/>
              <a:gd name="connsiteX133" fmla="*/ 2959100 w 3241675"/>
              <a:gd name="connsiteY133" fmla="*/ 1704975 h 1752600"/>
              <a:gd name="connsiteX134" fmla="*/ 2943225 w 3241675"/>
              <a:gd name="connsiteY134" fmla="*/ 1717675 h 1752600"/>
              <a:gd name="connsiteX135" fmla="*/ 2924175 w 3241675"/>
              <a:gd name="connsiteY135" fmla="*/ 1727200 h 1752600"/>
              <a:gd name="connsiteX136" fmla="*/ 2901950 w 3241675"/>
              <a:gd name="connsiteY136" fmla="*/ 1736725 h 1752600"/>
              <a:gd name="connsiteX137" fmla="*/ 2879725 w 3241675"/>
              <a:gd name="connsiteY137" fmla="*/ 1743075 h 1752600"/>
              <a:gd name="connsiteX138" fmla="*/ 2854325 w 3241675"/>
              <a:gd name="connsiteY138" fmla="*/ 1749425 h 1752600"/>
              <a:gd name="connsiteX139" fmla="*/ 2828925 w 3241675"/>
              <a:gd name="connsiteY139" fmla="*/ 1752600 h 1752600"/>
              <a:gd name="connsiteX140" fmla="*/ 2800350 w 3241675"/>
              <a:gd name="connsiteY140" fmla="*/ 1752600 h 1752600"/>
              <a:gd name="connsiteX141" fmla="*/ 441325 w 3241675"/>
              <a:gd name="connsiteY141" fmla="*/ 1752600 h 1752600"/>
              <a:gd name="connsiteX142" fmla="*/ 412750 w 3241675"/>
              <a:gd name="connsiteY142" fmla="*/ 1752600 h 1752600"/>
              <a:gd name="connsiteX143" fmla="*/ 387350 w 3241675"/>
              <a:gd name="connsiteY143" fmla="*/ 1749425 h 1752600"/>
              <a:gd name="connsiteX144" fmla="*/ 361950 w 3241675"/>
              <a:gd name="connsiteY144" fmla="*/ 1743075 h 1752600"/>
              <a:gd name="connsiteX145" fmla="*/ 339725 w 3241675"/>
              <a:gd name="connsiteY145" fmla="*/ 1736725 h 1752600"/>
              <a:gd name="connsiteX146" fmla="*/ 317500 w 3241675"/>
              <a:gd name="connsiteY146" fmla="*/ 1727200 h 1752600"/>
              <a:gd name="connsiteX147" fmla="*/ 298450 w 3241675"/>
              <a:gd name="connsiteY147" fmla="*/ 1717675 h 1752600"/>
              <a:gd name="connsiteX148" fmla="*/ 282575 w 3241675"/>
              <a:gd name="connsiteY148" fmla="*/ 1704975 h 1752600"/>
              <a:gd name="connsiteX149" fmla="*/ 266700 w 3241675"/>
              <a:gd name="connsiteY149" fmla="*/ 1692275 h 1752600"/>
              <a:gd name="connsiteX150" fmla="*/ 254000 w 3241675"/>
              <a:gd name="connsiteY150" fmla="*/ 1676400 h 1752600"/>
              <a:gd name="connsiteX151" fmla="*/ 241300 w 3241675"/>
              <a:gd name="connsiteY151" fmla="*/ 1657350 h 1752600"/>
              <a:gd name="connsiteX152" fmla="*/ 231775 w 3241675"/>
              <a:gd name="connsiteY152" fmla="*/ 1638300 h 1752600"/>
              <a:gd name="connsiteX153" fmla="*/ 222250 w 3241675"/>
              <a:gd name="connsiteY153" fmla="*/ 1619250 h 1752600"/>
              <a:gd name="connsiteX154" fmla="*/ 215900 w 3241675"/>
              <a:gd name="connsiteY154" fmla="*/ 1597025 h 1752600"/>
              <a:gd name="connsiteX155" fmla="*/ 209550 w 3241675"/>
              <a:gd name="connsiteY155" fmla="*/ 1571625 h 1752600"/>
              <a:gd name="connsiteX156" fmla="*/ 209550 w 3241675"/>
              <a:gd name="connsiteY156" fmla="*/ 1546225 h 1752600"/>
              <a:gd name="connsiteX157" fmla="*/ 206375 w 3241675"/>
              <a:gd name="connsiteY157" fmla="*/ 1520825 h 1752600"/>
              <a:gd name="connsiteX158" fmla="*/ 206375 w 3241675"/>
              <a:gd name="connsiteY158" fmla="*/ 1444625 h 1752600"/>
              <a:gd name="connsiteX159" fmla="*/ 200025 w 3241675"/>
              <a:gd name="connsiteY159" fmla="*/ 1365250 h 1752600"/>
              <a:gd name="connsiteX160" fmla="*/ 187325 w 3241675"/>
              <a:gd name="connsiteY160" fmla="*/ 1279525 h 1752600"/>
              <a:gd name="connsiteX161" fmla="*/ 177800 w 3241675"/>
              <a:gd name="connsiteY161" fmla="*/ 1235075 h 1752600"/>
              <a:gd name="connsiteX162" fmla="*/ 168275 w 3241675"/>
              <a:gd name="connsiteY162" fmla="*/ 1193800 h 1752600"/>
              <a:gd name="connsiteX163" fmla="*/ 155575 w 3241675"/>
              <a:gd name="connsiteY163" fmla="*/ 1149350 h 1752600"/>
              <a:gd name="connsiteX164" fmla="*/ 142875 w 3241675"/>
              <a:gd name="connsiteY164" fmla="*/ 1108075 h 1752600"/>
              <a:gd name="connsiteX165" fmla="*/ 123825 w 3241675"/>
              <a:gd name="connsiteY165" fmla="*/ 1063625 h 1752600"/>
              <a:gd name="connsiteX166" fmla="*/ 104775 w 3241675"/>
              <a:gd name="connsiteY166" fmla="*/ 1025525 h 1752600"/>
              <a:gd name="connsiteX167" fmla="*/ 82550 w 3241675"/>
              <a:gd name="connsiteY167" fmla="*/ 984250 h 1752600"/>
              <a:gd name="connsiteX168" fmla="*/ 57150 w 3241675"/>
              <a:gd name="connsiteY168" fmla="*/ 946150 h 1752600"/>
              <a:gd name="connsiteX169" fmla="*/ 31750 w 3241675"/>
              <a:gd name="connsiteY169" fmla="*/ 911225 h 1752600"/>
              <a:gd name="connsiteX170" fmla="*/ 0 w 3241675"/>
              <a:gd name="connsiteY170" fmla="*/ 876300 h 1752600"/>
              <a:gd name="connsiteX171" fmla="*/ 31750 w 3241675"/>
              <a:gd name="connsiteY171" fmla="*/ 841375 h 1752600"/>
              <a:gd name="connsiteX172" fmla="*/ 57150 w 3241675"/>
              <a:gd name="connsiteY172" fmla="*/ 806450 h 1752600"/>
              <a:gd name="connsiteX173" fmla="*/ 82550 w 3241675"/>
              <a:gd name="connsiteY173" fmla="*/ 768350 h 1752600"/>
              <a:gd name="connsiteX174" fmla="*/ 104775 w 3241675"/>
              <a:gd name="connsiteY174" fmla="*/ 727075 h 1752600"/>
              <a:gd name="connsiteX175" fmla="*/ 123825 w 3241675"/>
              <a:gd name="connsiteY175" fmla="*/ 685800 h 1752600"/>
              <a:gd name="connsiteX176" fmla="*/ 142875 w 3241675"/>
              <a:gd name="connsiteY176" fmla="*/ 644525 h 1752600"/>
              <a:gd name="connsiteX177" fmla="*/ 155575 w 3241675"/>
              <a:gd name="connsiteY177" fmla="*/ 603250 h 1752600"/>
              <a:gd name="connsiteX178" fmla="*/ 168275 w 3241675"/>
              <a:gd name="connsiteY178" fmla="*/ 558800 h 1752600"/>
              <a:gd name="connsiteX179" fmla="*/ 177800 w 3241675"/>
              <a:gd name="connsiteY179" fmla="*/ 514350 h 1752600"/>
              <a:gd name="connsiteX180" fmla="*/ 187325 w 3241675"/>
              <a:gd name="connsiteY180" fmla="*/ 473075 h 1752600"/>
              <a:gd name="connsiteX181" fmla="*/ 200025 w 3241675"/>
              <a:gd name="connsiteY181" fmla="*/ 387350 h 1752600"/>
              <a:gd name="connsiteX182" fmla="*/ 206375 w 3241675"/>
              <a:gd name="connsiteY182" fmla="*/ 304800 h 1752600"/>
              <a:gd name="connsiteX183" fmla="*/ 206375 w 3241675"/>
              <a:gd name="connsiteY183" fmla="*/ 231775 h 1752600"/>
              <a:gd name="connsiteX184" fmla="*/ 209550 w 3241675"/>
              <a:gd name="connsiteY184" fmla="*/ 203200 h 1752600"/>
              <a:gd name="connsiteX185" fmla="*/ 209550 w 3241675"/>
              <a:gd name="connsiteY185" fmla="*/ 180975 h 1752600"/>
              <a:gd name="connsiteX186" fmla="*/ 215900 w 3241675"/>
              <a:gd name="connsiteY186" fmla="*/ 155575 h 1752600"/>
              <a:gd name="connsiteX187" fmla="*/ 222250 w 3241675"/>
              <a:gd name="connsiteY187" fmla="*/ 133350 h 1752600"/>
              <a:gd name="connsiteX188" fmla="*/ 231775 w 3241675"/>
              <a:gd name="connsiteY188" fmla="*/ 114300 h 1752600"/>
              <a:gd name="connsiteX189" fmla="*/ 241300 w 3241675"/>
              <a:gd name="connsiteY189" fmla="*/ 95250 h 1752600"/>
              <a:gd name="connsiteX190" fmla="*/ 254000 w 3241675"/>
              <a:gd name="connsiteY190" fmla="*/ 76200 h 1752600"/>
              <a:gd name="connsiteX191" fmla="*/ 266700 w 3241675"/>
              <a:gd name="connsiteY191" fmla="*/ 60325 h 1752600"/>
              <a:gd name="connsiteX192" fmla="*/ 282575 w 3241675"/>
              <a:gd name="connsiteY192" fmla="*/ 47625 h 1752600"/>
              <a:gd name="connsiteX193" fmla="*/ 298450 w 3241675"/>
              <a:gd name="connsiteY193" fmla="*/ 34925 h 1752600"/>
              <a:gd name="connsiteX194" fmla="*/ 317500 w 3241675"/>
              <a:gd name="connsiteY194" fmla="*/ 22225 h 1752600"/>
              <a:gd name="connsiteX195" fmla="*/ 339725 w 3241675"/>
              <a:gd name="connsiteY195" fmla="*/ 15875 h 1752600"/>
              <a:gd name="connsiteX196" fmla="*/ 361950 w 3241675"/>
              <a:gd name="connsiteY196" fmla="*/ 9525 h 1752600"/>
              <a:gd name="connsiteX197" fmla="*/ 387350 w 3241675"/>
              <a:gd name="connsiteY197" fmla="*/ 3175 h 175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3241675" h="1752600">
                <a:moveTo>
                  <a:pt x="228600" y="793751"/>
                </a:moveTo>
                <a:lnTo>
                  <a:pt x="225425" y="796926"/>
                </a:lnTo>
                <a:lnTo>
                  <a:pt x="222250" y="812801"/>
                </a:lnTo>
                <a:lnTo>
                  <a:pt x="215900" y="825501"/>
                </a:lnTo>
                <a:lnTo>
                  <a:pt x="206375" y="838201"/>
                </a:lnTo>
                <a:lnTo>
                  <a:pt x="196850" y="850901"/>
                </a:lnTo>
                <a:lnTo>
                  <a:pt x="187325" y="860426"/>
                </a:lnTo>
                <a:lnTo>
                  <a:pt x="174625" y="866776"/>
                </a:lnTo>
                <a:lnTo>
                  <a:pt x="161925" y="869951"/>
                </a:lnTo>
                <a:lnTo>
                  <a:pt x="149225" y="873126"/>
                </a:lnTo>
                <a:lnTo>
                  <a:pt x="146050" y="876301"/>
                </a:lnTo>
                <a:lnTo>
                  <a:pt x="149225" y="879476"/>
                </a:lnTo>
                <a:lnTo>
                  <a:pt x="161925" y="882651"/>
                </a:lnTo>
                <a:lnTo>
                  <a:pt x="174625" y="885826"/>
                </a:lnTo>
                <a:lnTo>
                  <a:pt x="187325" y="892176"/>
                </a:lnTo>
                <a:lnTo>
                  <a:pt x="196850" y="901701"/>
                </a:lnTo>
                <a:lnTo>
                  <a:pt x="206375" y="914401"/>
                </a:lnTo>
                <a:lnTo>
                  <a:pt x="215900" y="927101"/>
                </a:lnTo>
                <a:lnTo>
                  <a:pt x="222250" y="939801"/>
                </a:lnTo>
                <a:lnTo>
                  <a:pt x="225425" y="955676"/>
                </a:lnTo>
                <a:lnTo>
                  <a:pt x="228600" y="955676"/>
                </a:lnTo>
                <a:lnTo>
                  <a:pt x="231775" y="955676"/>
                </a:lnTo>
                <a:lnTo>
                  <a:pt x="234950" y="939801"/>
                </a:lnTo>
                <a:lnTo>
                  <a:pt x="241300" y="927101"/>
                </a:lnTo>
                <a:lnTo>
                  <a:pt x="250825" y="914401"/>
                </a:lnTo>
                <a:lnTo>
                  <a:pt x="260350" y="901701"/>
                </a:lnTo>
                <a:lnTo>
                  <a:pt x="269875" y="892176"/>
                </a:lnTo>
                <a:lnTo>
                  <a:pt x="282575" y="885826"/>
                </a:lnTo>
                <a:lnTo>
                  <a:pt x="295275" y="882651"/>
                </a:lnTo>
                <a:lnTo>
                  <a:pt x="307975" y="879476"/>
                </a:lnTo>
                <a:lnTo>
                  <a:pt x="311150" y="876301"/>
                </a:lnTo>
                <a:lnTo>
                  <a:pt x="307975" y="873126"/>
                </a:lnTo>
                <a:lnTo>
                  <a:pt x="295275" y="869951"/>
                </a:lnTo>
                <a:lnTo>
                  <a:pt x="282575" y="866776"/>
                </a:lnTo>
                <a:lnTo>
                  <a:pt x="269875" y="860426"/>
                </a:lnTo>
                <a:lnTo>
                  <a:pt x="260350" y="850901"/>
                </a:lnTo>
                <a:lnTo>
                  <a:pt x="250825" y="838201"/>
                </a:lnTo>
                <a:lnTo>
                  <a:pt x="241300" y="825501"/>
                </a:lnTo>
                <a:lnTo>
                  <a:pt x="234950" y="812801"/>
                </a:lnTo>
                <a:lnTo>
                  <a:pt x="231775" y="796926"/>
                </a:lnTo>
                <a:close/>
                <a:moveTo>
                  <a:pt x="3013075" y="793750"/>
                </a:moveTo>
                <a:lnTo>
                  <a:pt x="3009900" y="796925"/>
                </a:lnTo>
                <a:lnTo>
                  <a:pt x="3006725" y="812800"/>
                </a:lnTo>
                <a:lnTo>
                  <a:pt x="3000375" y="825500"/>
                </a:lnTo>
                <a:lnTo>
                  <a:pt x="2990850" y="838200"/>
                </a:lnTo>
                <a:lnTo>
                  <a:pt x="2981325" y="850900"/>
                </a:lnTo>
                <a:lnTo>
                  <a:pt x="2971800" y="860425"/>
                </a:lnTo>
                <a:lnTo>
                  <a:pt x="2959100" y="866775"/>
                </a:lnTo>
                <a:lnTo>
                  <a:pt x="2946400" y="869950"/>
                </a:lnTo>
                <a:lnTo>
                  <a:pt x="2933700" y="873125"/>
                </a:lnTo>
                <a:lnTo>
                  <a:pt x="2930525" y="876300"/>
                </a:lnTo>
                <a:lnTo>
                  <a:pt x="2933700" y="879475"/>
                </a:lnTo>
                <a:lnTo>
                  <a:pt x="2946400" y="882650"/>
                </a:lnTo>
                <a:lnTo>
                  <a:pt x="2959100" y="885825"/>
                </a:lnTo>
                <a:lnTo>
                  <a:pt x="2971800" y="892175"/>
                </a:lnTo>
                <a:lnTo>
                  <a:pt x="2981325" y="901700"/>
                </a:lnTo>
                <a:lnTo>
                  <a:pt x="2990850" y="914400"/>
                </a:lnTo>
                <a:lnTo>
                  <a:pt x="3000375" y="927100"/>
                </a:lnTo>
                <a:lnTo>
                  <a:pt x="3006725" y="939800"/>
                </a:lnTo>
                <a:lnTo>
                  <a:pt x="3009900" y="955675"/>
                </a:lnTo>
                <a:lnTo>
                  <a:pt x="3013075" y="955675"/>
                </a:lnTo>
                <a:lnTo>
                  <a:pt x="3016250" y="955675"/>
                </a:lnTo>
                <a:lnTo>
                  <a:pt x="3019425" y="939800"/>
                </a:lnTo>
                <a:lnTo>
                  <a:pt x="3025775" y="927100"/>
                </a:lnTo>
                <a:lnTo>
                  <a:pt x="3035300" y="914400"/>
                </a:lnTo>
                <a:lnTo>
                  <a:pt x="3044825" y="901700"/>
                </a:lnTo>
                <a:lnTo>
                  <a:pt x="3054350" y="892175"/>
                </a:lnTo>
                <a:lnTo>
                  <a:pt x="3067050" y="885825"/>
                </a:lnTo>
                <a:lnTo>
                  <a:pt x="3079750" y="882650"/>
                </a:lnTo>
                <a:lnTo>
                  <a:pt x="3092450" y="879475"/>
                </a:lnTo>
                <a:lnTo>
                  <a:pt x="3095625" y="876300"/>
                </a:lnTo>
                <a:lnTo>
                  <a:pt x="3092450" y="873125"/>
                </a:lnTo>
                <a:lnTo>
                  <a:pt x="3079750" y="869950"/>
                </a:lnTo>
                <a:lnTo>
                  <a:pt x="3067050" y="866775"/>
                </a:lnTo>
                <a:lnTo>
                  <a:pt x="3054350" y="860425"/>
                </a:lnTo>
                <a:lnTo>
                  <a:pt x="3044825" y="850900"/>
                </a:lnTo>
                <a:lnTo>
                  <a:pt x="3035300" y="838200"/>
                </a:lnTo>
                <a:lnTo>
                  <a:pt x="3025775" y="825500"/>
                </a:lnTo>
                <a:lnTo>
                  <a:pt x="3019425" y="812800"/>
                </a:lnTo>
                <a:lnTo>
                  <a:pt x="3016250" y="796925"/>
                </a:lnTo>
                <a:close/>
                <a:moveTo>
                  <a:pt x="412750" y="0"/>
                </a:moveTo>
                <a:lnTo>
                  <a:pt x="441325" y="0"/>
                </a:lnTo>
                <a:lnTo>
                  <a:pt x="2800350" y="0"/>
                </a:lnTo>
                <a:lnTo>
                  <a:pt x="2828925" y="0"/>
                </a:lnTo>
                <a:lnTo>
                  <a:pt x="2854325" y="3175"/>
                </a:lnTo>
                <a:lnTo>
                  <a:pt x="2879725" y="9525"/>
                </a:lnTo>
                <a:lnTo>
                  <a:pt x="2901950" y="15875"/>
                </a:lnTo>
                <a:lnTo>
                  <a:pt x="2924175" y="25400"/>
                </a:lnTo>
                <a:lnTo>
                  <a:pt x="2943225" y="34925"/>
                </a:lnTo>
                <a:lnTo>
                  <a:pt x="2959100" y="47625"/>
                </a:lnTo>
                <a:lnTo>
                  <a:pt x="2974975" y="60325"/>
                </a:lnTo>
                <a:lnTo>
                  <a:pt x="2987675" y="76200"/>
                </a:lnTo>
                <a:lnTo>
                  <a:pt x="3000375" y="95250"/>
                </a:lnTo>
                <a:lnTo>
                  <a:pt x="3009900" y="114300"/>
                </a:lnTo>
                <a:lnTo>
                  <a:pt x="3019425" y="133350"/>
                </a:lnTo>
                <a:lnTo>
                  <a:pt x="3025775" y="155575"/>
                </a:lnTo>
                <a:lnTo>
                  <a:pt x="3028950" y="180975"/>
                </a:lnTo>
                <a:lnTo>
                  <a:pt x="3032125" y="203200"/>
                </a:lnTo>
                <a:lnTo>
                  <a:pt x="3035300" y="231775"/>
                </a:lnTo>
                <a:lnTo>
                  <a:pt x="3035300" y="304800"/>
                </a:lnTo>
                <a:lnTo>
                  <a:pt x="3041650" y="387350"/>
                </a:lnTo>
                <a:lnTo>
                  <a:pt x="3054350" y="473075"/>
                </a:lnTo>
                <a:lnTo>
                  <a:pt x="3060700" y="517525"/>
                </a:lnTo>
                <a:lnTo>
                  <a:pt x="3073400" y="558800"/>
                </a:lnTo>
                <a:lnTo>
                  <a:pt x="3086100" y="603250"/>
                </a:lnTo>
                <a:lnTo>
                  <a:pt x="3098800" y="644525"/>
                </a:lnTo>
                <a:lnTo>
                  <a:pt x="3114675" y="685800"/>
                </a:lnTo>
                <a:lnTo>
                  <a:pt x="3136900" y="727075"/>
                </a:lnTo>
                <a:lnTo>
                  <a:pt x="3159125" y="768350"/>
                </a:lnTo>
                <a:lnTo>
                  <a:pt x="3181350" y="806450"/>
                </a:lnTo>
                <a:lnTo>
                  <a:pt x="3209925" y="841375"/>
                </a:lnTo>
                <a:lnTo>
                  <a:pt x="3241675" y="876300"/>
                </a:lnTo>
                <a:lnTo>
                  <a:pt x="3209925" y="911225"/>
                </a:lnTo>
                <a:lnTo>
                  <a:pt x="3181350" y="946150"/>
                </a:lnTo>
                <a:lnTo>
                  <a:pt x="3159125" y="984250"/>
                </a:lnTo>
                <a:lnTo>
                  <a:pt x="3136900" y="1025525"/>
                </a:lnTo>
                <a:lnTo>
                  <a:pt x="3114675" y="1063625"/>
                </a:lnTo>
                <a:lnTo>
                  <a:pt x="3098800" y="1108075"/>
                </a:lnTo>
                <a:lnTo>
                  <a:pt x="3086100" y="1149350"/>
                </a:lnTo>
                <a:lnTo>
                  <a:pt x="3073400" y="1193800"/>
                </a:lnTo>
                <a:lnTo>
                  <a:pt x="3060700" y="1235075"/>
                </a:lnTo>
                <a:lnTo>
                  <a:pt x="3054350" y="1279525"/>
                </a:lnTo>
                <a:lnTo>
                  <a:pt x="3041650" y="1365250"/>
                </a:lnTo>
                <a:lnTo>
                  <a:pt x="3035300" y="1447800"/>
                </a:lnTo>
                <a:lnTo>
                  <a:pt x="3035300" y="1520825"/>
                </a:lnTo>
                <a:lnTo>
                  <a:pt x="3032125" y="1546225"/>
                </a:lnTo>
                <a:lnTo>
                  <a:pt x="3028950" y="1571625"/>
                </a:lnTo>
                <a:lnTo>
                  <a:pt x="3025775" y="1597025"/>
                </a:lnTo>
                <a:lnTo>
                  <a:pt x="3019425" y="1619250"/>
                </a:lnTo>
                <a:lnTo>
                  <a:pt x="3009900" y="1638300"/>
                </a:lnTo>
                <a:lnTo>
                  <a:pt x="3000375" y="1657350"/>
                </a:lnTo>
                <a:lnTo>
                  <a:pt x="2987675" y="1676400"/>
                </a:lnTo>
                <a:lnTo>
                  <a:pt x="2974975" y="1692275"/>
                </a:lnTo>
                <a:lnTo>
                  <a:pt x="2959100" y="1704975"/>
                </a:lnTo>
                <a:lnTo>
                  <a:pt x="2943225" y="1717675"/>
                </a:lnTo>
                <a:lnTo>
                  <a:pt x="2924175" y="1727200"/>
                </a:lnTo>
                <a:lnTo>
                  <a:pt x="2901950" y="1736725"/>
                </a:lnTo>
                <a:lnTo>
                  <a:pt x="2879725" y="1743075"/>
                </a:lnTo>
                <a:lnTo>
                  <a:pt x="2854325" y="1749425"/>
                </a:lnTo>
                <a:lnTo>
                  <a:pt x="2828925" y="1752600"/>
                </a:lnTo>
                <a:lnTo>
                  <a:pt x="2800350" y="1752600"/>
                </a:lnTo>
                <a:lnTo>
                  <a:pt x="441325" y="1752600"/>
                </a:lnTo>
                <a:lnTo>
                  <a:pt x="412750" y="1752600"/>
                </a:lnTo>
                <a:lnTo>
                  <a:pt x="387350" y="1749425"/>
                </a:lnTo>
                <a:lnTo>
                  <a:pt x="361950" y="1743075"/>
                </a:lnTo>
                <a:lnTo>
                  <a:pt x="339725" y="1736725"/>
                </a:lnTo>
                <a:lnTo>
                  <a:pt x="317500" y="1727200"/>
                </a:lnTo>
                <a:lnTo>
                  <a:pt x="298450" y="1717675"/>
                </a:lnTo>
                <a:lnTo>
                  <a:pt x="282575" y="1704975"/>
                </a:lnTo>
                <a:lnTo>
                  <a:pt x="266700" y="1692275"/>
                </a:lnTo>
                <a:lnTo>
                  <a:pt x="254000" y="1676400"/>
                </a:lnTo>
                <a:lnTo>
                  <a:pt x="241300" y="1657350"/>
                </a:lnTo>
                <a:lnTo>
                  <a:pt x="231775" y="1638300"/>
                </a:lnTo>
                <a:lnTo>
                  <a:pt x="222250" y="1619250"/>
                </a:lnTo>
                <a:lnTo>
                  <a:pt x="215900" y="1597025"/>
                </a:lnTo>
                <a:lnTo>
                  <a:pt x="209550" y="1571625"/>
                </a:lnTo>
                <a:lnTo>
                  <a:pt x="209550" y="1546225"/>
                </a:lnTo>
                <a:lnTo>
                  <a:pt x="206375" y="1520825"/>
                </a:lnTo>
                <a:lnTo>
                  <a:pt x="206375" y="1444625"/>
                </a:lnTo>
                <a:lnTo>
                  <a:pt x="200025" y="1365250"/>
                </a:lnTo>
                <a:lnTo>
                  <a:pt x="187325" y="1279525"/>
                </a:lnTo>
                <a:lnTo>
                  <a:pt x="177800" y="1235075"/>
                </a:lnTo>
                <a:lnTo>
                  <a:pt x="168275" y="1193800"/>
                </a:lnTo>
                <a:lnTo>
                  <a:pt x="155575" y="1149350"/>
                </a:lnTo>
                <a:lnTo>
                  <a:pt x="142875" y="1108075"/>
                </a:lnTo>
                <a:lnTo>
                  <a:pt x="123825" y="1063625"/>
                </a:lnTo>
                <a:lnTo>
                  <a:pt x="104775" y="1025525"/>
                </a:lnTo>
                <a:lnTo>
                  <a:pt x="82550" y="984250"/>
                </a:lnTo>
                <a:lnTo>
                  <a:pt x="57150" y="946150"/>
                </a:lnTo>
                <a:lnTo>
                  <a:pt x="31750" y="911225"/>
                </a:lnTo>
                <a:lnTo>
                  <a:pt x="0" y="876300"/>
                </a:lnTo>
                <a:lnTo>
                  <a:pt x="31750" y="841375"/>
                </a:lnTo>
                <a:lnTo>
                  <a:pt x="57150" y="806450"/>
                </a:lnTo>
                <a:lnTo>
                  <a:pt x="82550" y="768350"/>
                </a:lnTo>
                <a:lnTo>
                  <a:pt x="104775" y="727075"/>
                </a:lnTo>
                <a:lnTo>
                  <a:pt x="123825" y="685800"/>
                </a:lnTo>
                <a:lnTo>
                  <a:pt x="142875" y="644525"/>
                </a:lnTo>
                <a:lnTo>
                  <a:pt x="155575" y="603250"/>
                </a:lnTo>
                <a:lnTo>
                  <a:pt x="168275" y="558800"/>
                </a:lnTo>
                <a:lnTo>
                  <a:pt x="177800" y="514350"/>
                </a:lnTo>
                <a:lnTo>
                  <a:pt x="187325" y="473075"/>
                </a:lnTo>
                <a:lnTo>
                  <a:pt x="200025" y="387350"/>
                </a:lnTo>
                <a:lnTo>
                  <a:pt x="206375" y="304800"/>
                </a:lnTo>
                <a:lnTo>
                  <a:pt x="206375" y="231775"/>
                </a:lnTo>
                <a:lnTo>
                  <a:pt x="209550" y="203200"/>
                </a:lnTo>
                <a:lnTo>
                  <a:pt x="209550" y="180975"/>
                </a:lnTo>
                <a:lnTo>
                  <a:pt x="215900" y="155575"/>
                </a:lnTo>
                <a:lnTo>
                  <a:pt x="222250" y="133350"/>
                </a:lnTo>
                <a:lnTo>
                  <a:pt x="231775" y="114300"/>
                </a:lnTo>
                <a:lnTo>
                  <a:pt x="241300" y="95250"/>
                </a:lnTo>
                <a:lnTo>
                  <a:pt x="254000" y="76200"/>
                </a:lnTo>
                <a:lnTo>
                  <a:pt x="266700" y="60325"/>
                </a:lnTo>
                <a:lnTo>
                  <a:pt x="282575" y="47625"/>
                </a:lnTo>
                <a:lnTo>
                  <a:pt x="298450" y="34925"/>
                </a:lnTo>
                <a:lnTo>
                  <a:pt x="317500" y="22225"/>
                </a:lnTo>
                <a:lnTo>
                  <a:pt x="339725" y="15875"/>
                </a:lnTo>
                <a:lnTo>
                  <a:pt x="361950" y="9525"/>
                </a:lnTo>
                <a:lnTo>
                  <a:pt x="387350" y="3175"/>
                </a:lnTo>
                <a:close/>
              </a:path>
            </a:pathLst>
          </a:custGeom>
          <a:solidFill>
            <a:schemeClr val="bg1"/>
          </a:solidFill>
        </p:spPr>
        <p:txBody>
          <a:bodyPr wrap="square" anchor="ctr"/>
          <a:lstStyle>
            <a:lvl1pPr marL="0" indent="0" algn="ctr">
              <a:buNone/>
              <a:defRPr/>
            </a:lvl1pPr>
          </a:lstStyle>
          <a:p>
            <a:pPr lvl="0"/>
            <a:r>
              <a:rPr lang="ru-RU" noProof="0" smtClean="0"/>
              <a:t>Вставка рисунка</a:t>
            </a:r>
            <a:endParaRPr lang="de-CH" noProof="0" dirty="0"/>
          </a:p>
        </p:txBody>
      </p:sp>
      <p:sp>
        <p:nvSpPr>
          <p:cNvPr id="68" name="Picture Placeholder 67"/>
          <p:cNvSpPr>
            <a:spLocks noGrp="1" noChangeAspect="1"/>
          </p:cNvSpPr>
          <p:nvPr>
            <p:ph type="pic" sz="quarter" idx="17"/>
          </p:nvPr>
        </p:nvSpPr>
        <p:spPr>
          <a:xfrm>
            <a:off x="576000" y="1347614"/>
            <a:ext cx="1457325" cy="1908175"/>
          </a:xfrm>
          <a:custGeom>
            <a:avLst/>
            <a:gdLst>
              <a:gd name="connsiteX0" fmla="*/ 727075 w 1457325"/>
              <a:gd name="connsiteY0" fmla="*/ 1689100 h 1908175"/>
              <a:gd name="connsiteX1" fmla="*/ 727075 w 1457325"/>
              <a:gd name="connsiteY1" fmla="*/ 1692275 h 1908175"/>
              <a:gd name="connsiteX2" fmla="*/ 720725 w 1457325"/>
              <a:gd name="connsiteY2" fmla="*/ 1711325 h 1908175"/>
              <a:gd name="connsiteX3" fmla="*/ 708025 w 1457325"/>
              <a:gd name="connsiteY3" fmla="*/ 1727200 h 1908175"/>
              <a:gd name="connsiteX4" fmla="*/ 692150 w 1457325"/>
              <a:gd name="connsiteY4" fmla="*/ 1739900 h 1908175"/>
              <a:gd name="connsiteX5" fmla="*/ 673100 w 1457325"/>
              <a:gd name="connsiteY5" fmla="*/ 1749425 h 1908175"/>
              <a:gd name="connsiteX6" fmla="*/ 669925 w 1457325"/>
              <a:gd name="connsiteY6" fmla="*/ 1749425 h 1908175"/>
              <a:gd name="connsiteX7" fmla="*/ 673100 w 1457325"/>
              <a:gd name="connsiteY7" fmla="*/ 1752600 h 1908175"/>
              <a:gd name="connsiteX8" fmla="*/ 692150 w 1457325"/>
              <a:gd name="connsiteY8" fmla="*/ 1758950 h 1908175"/>
              <a:gd name="connsiteX9" fmla="*/ 708025 w 1457325"/>
              <a:gd name="connsiteY9" fmla="*/ 1771650 h 1908175"/>
              <a:gd name="connsiteX10" fmla="*/ 720725 w 1457325"/>
              <a:gd name="connsiteY10" fmla="*/ 1790700 h 1908175"/>
              <a:gd name="connsiteX11" fmla="*/ 727075 w 1457325"/>
              <a:gd name="connsiteY11" fmla="*/ 1809750 h 1908175"/>
              <a:gd name="connsiteX12" fmla="*/ 730250 w 1457325"/>
              <a:gd name="connsiteY12" fmla="*/ 1809750 h 1908175"/>
              <a:gd name="connsiteX13" fmla="*/ 736600 w 1457325"/>
              <a:gd name="connsiteY13" fmla="*/ 1790700 h 1908175"/>
              <a:gd name="connsiteX14" fmla="*/ 746125 w 1457325"/>
              <a:gd name="connsiteY14" fmla="*/ 1771650 h 1908175"/>
              <a:gd name="connsiteX15" fmla="*/ 765175 w 1457325"/>
              <a:gd name="connsiteY15" fmla="*/ 1758950 h 1908175"/>
              <a:gd name="connsiteX16" fmla="*/ 784225 w 1457325"/>
              <a:gd name="connsiteY16" fmla="*/ 1752600 h 1908175"/>
              <a:gd name="connsiteX17" fmla="*/ 787400 w 1457325"/>
              <a:gd name="connsiteY17" fmla="*/ 1749425 h 1908175"/>
              <a:gd name="connsiteX18" fmla="*/ 784225 w 1457325"/>
              <a:gd name="connsiteY18" fmla="*/ 1749425 h 1908175"/>
              <a:gd name="connsiteX19" fmla="*/ 765175 w 1457325"/>
              <a:gd name="connsiteY19" fmla="*/ 1739900 h 1908175"/>
              <a:gd name="connsiteX20" fmla="*/ 746125 w 1457325"/>
              <a:gd name="connsiteY20" fmla="*/ 1727200 h 1908175"/>
              <a:gd name="connsiteX21" fmla="*/ 736600 w 1457325"/>
              <a:gd name="connsiteY21" fmla="*/ 1711325 h 1908175"/>
              <a:gd name="connsiteX22" fmla="*/ 730250 w 1457325"/>
              <a:gd name="connsiteY22" fmla="*/ 1692275 h 1908175"/>
              <a:gd name="connsiteX23" fmla="*/ 727075 w 1457325"/>
              <a:gd name="connsiteY23" fmla="*/ 0 h 1908175"/>
              <a:gd name="connsiteX24" fmla="*/ 730250 w 1457325"/>
              <a:gd name="connsiteY24" fmla="*/ 0 h 1908175"/>
              <a:gd name="connsiteX25" fmla="*/ 784225 w 1457325"/>
              <a:gd name="connsiteY25" fmla="*/ 3175 h 1908175"/>
              <a:gd name="connsiteX26" fmla="*/ 835025 w 1457325"/>
              <a:gd name="connsiteY26" fmla="*/ 9525 h 1908175"/>
              <a:gd name="connsiteX27" fmla="*/ 885825 w 1457325"/>
              <a:gd name="connsiteY27" fmla="*/ 25400 h 1908175"/>
              <a:gd name="connsiteX28" fmla="*/ 933450 w 1457325"/>
              <a:gd name="connsiteY28" fmla="*/ 44450 h 1908175"/>
              <a:gd name="connsiteX29" fmla="*/ 981075 w 1457325"/>
              <a:gd name="connsiteY29" fmla="*/ 66675 h 1908175"/>
              <a:gd name="connsiteX30" fmla="*/ 1022350 w 1457325"/>
              <a:gd name="connsiteY30" fmla="*/ 95250 h 1908175"/>
              <a:gd name="connsiteX31" fmla="*/ 1066800 w 1457325"/>
              <a:gd name="connsiteY31" fmla="*/ 127000 h 1908175"/>
              <a:gd name="connsiteX32" fmla="*/ 1104900 w 1457325"/>
              <a:gd name="connsiteY32" fmla="*/ 165100 h 1908175"/>
              <a:gd name="connsiteX33" fmla="*/ 1143000 w 1457325"/>
              <a:gd name="connsiteY33" fmla="*/ 203200 h 1908175"/>
              <a:gd name="connsiteX34" fmla="*/ 1177925 w 1457325"/>
              <a:gd name="connsiteY34" fmla="*/ 244475 h 1908175"/>
              <a:gd name="connsiteX35" fmla="*/ 1212850 w 1457325"/>
              <a:gd name="connsiteY35" fmla="*/ 292100 h 1908175"/>
              <a:gd name="connsiteX36" fmla="*/ 1244600 w 1457325"/>
              <a:gd name="connsiteY36" fmla="*/ 339725 h 1908175"/>
              <a:gd name="connsiteX37" fmla="*/ 1273175 w 1457325"/>
              <a:gd name="connsiteY37" fmla="*/ 390525 h 1908175"/>
              <a:gd name="connsiteX38" fmla="*/ 1298575 w 1457325"/>
              <a:gd name="connsiteY38" fmla="*/ 441325 h 1908175"/>
              <a:gd name="connsiteX39" fmla="*/ 1323975 w 1457325"/>
              <a:gd name="connsiteY39" fmla="*/ 498475 h 1908175"/>
              <a:gd name="connsiteX40" fmla="*/ 1346200 w 1457325"/>
              <a:gd name="connsiteY40" fmla="*/ 552450 h 1908175"/>
              <a:gd name="connsiteX41" fmla="*/ 1368425 w 1457325"/>
              <a:gd name="connsiteY41" fmla="*/ 609600 h 1908175"/>
              <a:gd name="connsiteX42" fmla="*/ 1387475 w 1457325"/>
              <a:gd name="connsiteY42" fmla="*/ 666750 h 1908175"/>
              <a:gd name="connsiteX43" fmla="*/ 1403350 w 1457325"/>
              <a:gd name="connsiteY43" fmla="*/ 723900 h 1908175"/>
              <a:gd name="connsiteX44" fmla="*/ 1419225 w 1457325"/>
              <a:gd name="connsiteY44" fmla="*/ 784225 h 1908175"/>
              <a:gd name="connsiteX45" fmla="*/ 1428750 w 1457325"/>
              <a:gd name="connsiteY45" fmla="*/ 841375 h 1908175"/>
              <a:gd name="connsiteX46" fmla="*/ 1438275 w 1457325"/>
              <a:gd name="connsiteY46" fmla="*/ 898525 h 1908175"/>
              <a:gd name="connsiteX47" fmla="*/ 1447800 w 1457325"/>
              <a:gd name="connsiteY47" fmla="*/ 955675 h 1908175"/>
              <a:gd name="connsiteX48" fmla="*/ 1450975 w 1457325"/>
              <a:gd name="connsiteY48" fmla="*/ 1012825 h 1908175"/>
              <a:gd name="connsiteX49" fmla="*/ 1454150 w 1457325"/>
              <a:gd name="connsiteY49" fmla="*/ 1066800 h 1908175"/>
              <a:gd name="connsiteX50" fmla="*/ 1457325 w 1457325"/>
              <a:gd name="connsiteY50" fmla="*/ 1117600 h 1908175"/>
              <a:gd name="connsiteX51" fmla="*/ 1454150 w 1457325"/>
              <a:gd name="connsiteY51" fmla="*/ 1168400 h 1908175"/>
              <a:gd name="connsiteX52" fmla="*/ 1450975 w 1457325"/>
              <a:gd name="connsiteY52" fmla="*/ 1219200 h 1908175"/>
              <a:gd name="connsiteX53" fmla="*/ 1444625 w 1457325"/>
              <a:gd name="connsiteY53" fmla="*/ 1263650 h 1908175"/>
              <a:gd name="connsiteX54" fmla="*/ 1435100 w 1457325"/>
              <a:gd name="connsiteY54" fmla="*/ 1308100 h 1908175"/>
              <a:gd name="connsiteX55" fmla="*/ 1425575 w 1457325"/>
              <a:gd name="connsiteY55" fmla="*/ 1349375 h 1908175"/>
              <a:gd name="connsiteX56" fmla="*/ 1412875 w 1457325"/>
              <a:gd name="connsiteY56" fmla="*/ 1384300 h 1908175"/>
              <a:gd name="connsiteX57" fmla="*/ 1400175 w 1457325"/>
              <a:gd name="connsiteY57" fmla="*/ 1409700 h 1908175"/>
              <a:gd name="connsiteX58" fmla="*/ 1387475 w 1457325"/>
              <a:gd name="connsiteY58" fmla="*/ 1435100 h 1908175"/>
              <a:gd name="connsiteX59" fmla="*/ 1358900 w 1457325"/>
              <a:gd name="connsiteY59" fmla="*/ 1479550 h 1908175"/>
              <a:gd name="connsiteX60" fmla="*/ 1323975 w 1457325"/>
              <a:gd name="connsiteY60" fmla="*/ 1517650 h 1908175"/>
              <a:gd name="connsiteX61" fmla="*/ 1289050 w 1457325"/>
              <a:gd name="connsiteY61" fmla="*/ 1549400 h 1908175"/>
              <a:gd name="connsiteX62" fmla="*/ 1247775 w 1457325"/>
              <a:gd name="connsiteY62" fmla="*/ 1577975 h 1908175"/>
              <a:gd name="connsiteX63" fmla="*/ 1203325 w 1457325"/>
              <a:gd name="connsiteY63" fmla="*/ 1603375 h 1908175"/>
              <a:gd name="connsiteX64" fmla="*/ 1158875 w 1457325"/>
              <a:gd name="connsiteY64" fmla="*/ 1625600 h 1908175"/>
              <a:gd name="connsiteX65" fmla="*/ 1111250 w 1457325"/>
              <a:gd name="connsiteY65" fmla="*/ 1647825 h 1908175"/>
              <a:gd name="connsiteX66" fmla="*/ 1012825 w 1457325"/>
              <a:gd name="connsiteY66" fmla="*/ 1692275 h 1908175"/>
              <a:gd name="connsiteX67" fmla="*/ 965200 w 1457325"/>
              <a:gd name="connsiteY67" fmla="*/ 1717675 h 1908175"/>
              <a:gd name="connsiteX68" fmla="*/ 914400 w 1457325"/>
              <a:gd name="connsiteY68" fmla="*/ 1746250 h 1908175"/>
              <a:gd name="connsiteX69" fmla="*/ 866775 w 1457325"/>
              <a:gd name="connsiteY69" fmla="*/ 1778000 h 1908175"/>
              <a:gd name="connsiteX70" fmla="*/ 819150 w 1457325"/>
              <a:gd name="connsiteY70" fmla="*/ 1812925 h 1908175"/>
              <a:gd name="connsiteX71" fmla="*/ 774700 w 1457325"/>
              <a:gd name="connsiteY71" fmla="*/ 1857375 h 1908175"/>
              <a:gd name="connsiteX72" fmla="*/ 730250 w 1457325"/>
              <a:gd name="connsiteY72" fmla="*/ 1908175 h 1908175"/>
              <a:gd name="connsiteX73" fmla="*/ 727075 w 1457325"/>
              <a:gd name="connsiteY73" fmla="*/ 1908175 h 1908175"/>
              <a:gd name="connsiteX74" fmla="*/ 682625 w 1457325"/>
              <a:gd name="connsiteY74" fmla="*/ 1857375 h 1908175"/>
              <a:gd name="connsiteX75" fmla="*/ 638175 w 1457325"/>
              <a:gd name="connsiteY75" fmla="*/ 1812925 h 1908175"/>
              <a:gd name="connsiteX76" fmla="*/ 590550 w 1457325"/>
              <a:gd name="connsiteY76" fmla="*/ 1778000 h 1908175"/>
              <a:gd name="connsiteX77" fmla="*/ 542925 w 1457325"/>
              <a:gd name="connsiteY77" fmla="*/ 1746250 h 1908175"/>
              <a:gd name="connsiteX78" fmla="*/ 492125 w 1457325"/>
              <a:gd name="connsiteY78" fmla="*/ 1717675 h 1908175"/>
              <a:gd name="connsiteX79" fmla="*/ 444500 w 1457325"/>
              <a:gd name="connsiteY79" fmla="*/ 1692275 h 1908175"/>
              <a:gd name="connsiteX80" fmla="*/ 346075 w 1457325"/>
              <a:gd name="connsiteY80" fmla="*/ 1647825 h 1908175"/>
              <a:gd name="connsiteX81" fmla="*/ 298450 w 1457325"/>
              <a:gd name="connsiteY81" fmla="*/ 1625600 h 1908175"/>
              <a:gd name="connsiteX82" fmla="*/ 254000 w 1457325"/>
              <a:gd name="connsiteY82" fmla="*/ 1603375 h 1908175"/>
              <a:gd name="connsiteX83" fmla="*/ 209550 w 1457325"/>
              <a:gd name="connsiteY83" fmla="*/ 1577975 h 1908175"/>
              <a:gd name="connsiteX84" fmla="*/ 168275 w 1457325"/>
              <a:gd name="connsiteY84" fmla="*/ 1549400 h 1908175"/>
              <a:gd name="connsiteX85" fmla="*/ 133350 w 1457325"/>
              <a:gd name="connsiteY85" fmla="*/ 1517650 h 1908175"/>
              <a:gd name="connsiteX86" fmla="*/ 98425 w 1457325"/>
              <a:gd name="connsiteY86" fmla="*/ 1479550 h 1908175"/>
              <a:gd name="connsiteX87" fmla="*/ 69850 w 1457325"/>
              <a:gd name="connsiteY87" fmla="*/ 1435100 h 1908175"/>
              <a:gd name="connsiteX88" fmla="*/ 57150 w 1457325"/>
              <a:gd name="connsiteY88" fmla="*/ 1409700 h 1908175"/>
              <a:gd name="connsiteX89" fmla="*/ 44450 w 1457325"/>
              <a:gd name="connsiteY89" fmla="*/ 1384300 h 1908175"/>
              <a:gd name="connsiteX90" fmla="*/ 31750 w 1457325"/>
              <a:gd name="connsiteY90" fmla="*/ 1349375 h 1908175"/>
              <a:gd name="connsiteX91" fmla="*/ 19050 w 1457325"/>
              <a:gd name="connsiteY91" fmla="*/ 1308100 h 1908175"/>
              <a:gd name="connsiteX92" fmla="*/ 12700 w 1457325"/>
              <a:gd name="connsiteY92" fmla="*/ 1263650 h 1908175"/>
              <a:gd name="connsiteX93" fmla="*/ 6350 w 1457325"/>
              <a:gd name="connsiteY93" fmla="*/ 1219200 h 1908175"/>
              <a:gd name="connsiteX94" fmla="*/ 3175 w 1457325"/>
              <a:gd name="connsiteY94" fmla="*/ 1168400 h 1908175"/>
              <a:gd name="connsiteX95" fmla="*/ 0 w 1457325"/>
              <a:gd name="connsiteY95" fmla="*/ 1117600 h 1908175"/>
              <a:gd name="connsiteX96" fmla="*/ 0 w 1457325"/>
              <a:gd name="connsiteY96" fmla="*/ 1066800 h 1908175"/>
              <a:gd name="connsiteX97" fmla="*/ 3175 w 1457325"/>
              <a:gd name="connsiteY97" fmla="*/ 1012825 h 1908175"/>
              <a:gd name="connsiteX98" fmla="*/ 9525 w 1457325"/>
              <a:gd name="connsiteY98" fmla="*/ 955675 h 1908175"/>
              <a:gd name="connsiteX99" fmla="*/ 19050 w 1457325"/>
              <a:gd name="connsiteY99" fmla="*/ 898525 h 1908175"/>
              <a:gd name="connsiteX100" fmla="*/ 28575 w 1457325"/>
              <a:gd name="connsiteY100" fmla="*/ 841375 h 1908175"/>
              <a:gd name="connsiteX101" fmla="*/ 38100 w 1457325"/>
              <a:gd name="connsiteY101" fmla="*/ 784225 h 1908175"/>
              <a:gd name="connsiteX102" fmla="*/ 53975 w 1457325"/>
              <a:gd name="connsiteY102" fmla="*/ 723900 h 1908175"/>
              <a:gd name="connsiteX103" fmla="*/ 69850 w 1457325"/>
              <a:gd name="connsiteY103" fmla="*/ 666750 h 1908175"/>
              <a:gd name="connsiteX104" fmla="*/ 88900 w 1457325"/>
              <a:gd name="connsiteY104" fmla="*/ 609600 h 1908175"/>
              <a:gd name="connsiteX105" fmla="*/ 107950 w 1457325"/>
              <a:gd name="connsiteY105" fmla="*/ 552450 h 1908175"/>
              <a:gd name="connsiteX106" fmla="*/ 133350 w 1457325"/>
              <a:gd name="connsiteY106" fmla="*/ 498475 h 1908175"/>
              <a:gd name="connsiteX107" fmla="*/ 158750 w 1457325"/>
              <a:gd name="connsiteY107" fmla="*/ 441325 h 1908175"/>
              <a:gd name="connsiteX108" fmla="*/ 184150 w 1457325"/>
              <a:gd name="connsiteY108" fmla="*/ 390525 h 1908175"/>
              <a:gd name="connsiteX109" fmla="*/ 212725 w 1457325"/>
              <a:gd name="connsiteY109" fmla="*/ 339725 h 1908175"/>
              <a:gd name="connsiteX110" fmla="*/ 244475 w 1457325"/>
              <a:gd name="connsiteY110" fmla="*/ 292100 h 1908175"/>
              <a:gd name="connsiteX111" fmla="*/ 279400 w 1457325"/>
              <a:gd name="connsiteY111" fmla="*/ 244475 h 1908175"/>
              <a:gd name="connsiteX112" fmla="*/ 314325 w 1457325"/>
              <a:gd name="connsiteY112" fmla="*/ 203200 h 1908175"/>
              <a:gd name="connsiteX113" fmla="*/ 352425 w 1457325"/>
              <a:gd name="connsiteY113" fmla="*/ 165100 h 1908175"/>
              <a:gd name="connsiteX114" fmla="*/ 390525 w 1457325"/>
              <a:gd name="connsiteY114" fmla="*/ 127000 h 1908175"/>
              <a:gd name="connsiteX115" fmla="*/ 434975 w 1457325"/>
              <a:gd name="connsiteY115" fmla="*/ 95250 h 1908175"/>
              <a:gd name="connsiteX116" fmla="*/ 476250 w 1457325"/>
              <a:gd name="connsiteY116" fmla="*/ 66675 h 1908175"/>
              <a:gd name="connsiteX117" fmla="*/ 523875 w 1457325"/>
              <a:gd name="connsiteY117" fmla="*/ 44450 h 1908175"/>
              <a:gd name="connsiteX118" fmla="*/ 571500 w 1457325"/>
              <a:gd name="connsiteY118" fmla="*/ 25400 h 1908175"/>
              <a:gd name="connsiteX119" fmla="*/ 619125 w 1457325"/>
              <a:gd name="connsiteY119" fmla="*/ 9525 h 1908175"/>
              <a:gd name="connsiteX120" fmla="*/ 673100 w 1457325"/>
              <a:gd name="connsiteY120" fmla="*/ 3175 h 190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457325" h="1908175">
                <a:moveTo>
                  <a:pt x="727075" y="1689100"/>
                </a:moveTo>
                <a:lnTo>
                  <a:pt x="727075" y="1692275"/>
                </a:lnTo>
                <a:lnTo>
                  <a:pt x="720725" y="1711325"/>
                </a:lnTo>
                <a:lnTo>
                  <a:pt x="708025" y="1727200"/>
                </a:lnTo>
                <a:lnTo>
                  <a:pt x="692150" y="1739900"/>
                </a:lnTo>
                <a:lnTo>
                  <a:pt x="673100" y="1749425"/>
                </a:lnTo>
                <a:lnTo>
                  <a:pt x="669925" y="1749425"/>
                </a:lnTo>
                <a:lnTo>
                  <a:pt x="673100" y="1752600"/>
                </a:lnTo>
                <a:lnTo>
                  <a:pt x="692150" y="1758950"/>
                </a:lnTo>
                <a:lnTo>
                  <a:pt x="708025" y="1771650"/>
                </a:lnTo>
                <a:lnTo>
                  <a:pt x="720725" y="1790700"/>
                </a:lnTo>
                <a:lnTo>
                  <a:pt x="727075" y="1809750"/>
                </a:lnTo>
                <a:lnTo>
                  <a:pt x="730250" y="1809750"/>
                </a:lnTo>
                <a:lnTo>
                  <a:pt x="736600" y="1790700"/>
                </a:lnTo>
                <a:lnTo>
                  <a:pt x="746125" y="1771650"/>
                </a:lnTo>
                <a:lnTo>
                  <a:pt x="765175" y="1758950"/>
                </a:lnTo>
                <a:lnTo>
                  <a:pt x="784225" y="1752600"/>
                </a:lnTo>
                <a:lnTo>
                  <a:pt x="787400" y="1749425"/>
                </a:lnTo>
                <a:lnTo>
                  <a:pt x="784225" y="1749425"/>
                </a:lnTo>
                <a:lnTo>
                  <a:pt x="765175" y="1739900"/>
                </a:lnTo>
                <a:lnTo>
                  <a:pt x="746125" y="1727200"/>
                </a:lnTo>
                <a:lnTo>
                  <a:pt x="736600" y="1711325"/>
                </a:lnTo>
                <a:lnTo>
                  <a:pt x="730250" y="1692275"/>
                </a:lnTo>
                <a:close/>
                <a:moveTo>
                  <a:pt x="727075" y="0"/>
                </a:moveTo>
                <a:lnTo>
                  <a:pt x="730250" y="0"/>
                </a:lnTo>
                <a:lnTo>
                  <a:pt x="784225" y="3175"/>
                </a:lnTo>
                <a:lnTo>
                  <a:pt x="835025" y="9525"/>
                </a:lnTo>
                <a:lnTo>
                  <a:pt x="885825" y="25400"/>
                </a:lnTo>
                <a:lnTo>
                  <a:pt x="933450" y="44450"/>
                </a:lnTo>
                <a:lnTo>
                  <a:pt x="981075" y="66675"/>
                </a:lnTo>
                <a:lnTo>
                  <a:pt x="1022350" y="95250"/>
                </a:lnTo>
                <a:lnTo>
                  <a:pt x="1066800" y="127000"/>
                </a:lnTo>
                <a:lnTo>
                  <a:pt x="1104900" y="165100"/>
                </a:lnTo>
                <a:lnTo>
                  <a:pt x="1143000" y="203200"/>
                </a:lnTo>
                <a:lnTo>
                  <a:pt x="1177925" y="244475"/>
                </a:lnTo>
                <a:lnTo>
                  <a:pt x="1212850" y="292100"/>
                </a:lnTo>
                <a:lnTo>
                  <a:pt x="1244600" y="339725"/>
                </a:lnTo>
                <a:lnTo>
                  <a:pt x="1273175" y="390525"/>
                </a:lnTo>
                <a:lnTo>
                  <a:pt x="1298575" y="441325"/>
                </a:lnTo>
                <a:lnTo>
                  <a:pt x="1323975" y="498475"/>
                </a:lnTo>
                <a:lnTo>
                  <a:pt x="1346200" y="552450"/>
                </a:lnTo>
                <a:lnTo>
                  <a:pt x="1368425" y="609600"/>
                </a:lnTo>
                <a:lnTo>
                  <a:pt x="1387475" y="666750"/>
                </a:lnTo>
                <a:lnTo>
                  <a:pt x="1403350" y="723900"/>
                </a:lnTo>
                <a:lnTo>
                  <a:pt x="1419225" y="784225"/>
                </a:lnTo>
                <a:lnTo>
                  <a:pt x="1428750" y="841375"/>
                </a:lnTo>
                <a:lnTo>
                  <a:pt x="1438275" y="898525"/>
                </a:lnTo>
                <a:lnTo>
                  <a:pt x="1447800" y="955675"/>
                </a:lnTo>
                <a:lnTo>
                  <a:pt x="1450975" y="1012825"/>
                </a:lnTo>
                <a:lnTo>
                  <a:pt x="1454150" y="1066800"/>
                </a:lnTo>
                <a:lnTo>
                  <a:pt x="1457325" y="1117600"/>
                </a:lnTo>
                <a:lnTo>
                  <a:pt x="1454150" y="1168400"/>
                </a:lnTo>
                <a:lnTo>
                  <a:pt x="1450975" y="1219200"/>
                </a:lnTo>
                <a:lnTo>
                  <a:pt x="1444625" y="1263650"/>
                </a:lnTo>
                <a:lnTo>
                  <a:pt x="1435100" y="1308100"/>
                </a:lnTo>
                <a:lnTo>
                  <a:pt x="1425575" y="1349375"/>
                </a:lnTo>
                <a:lnTo>
                  <a:pt x="1412875" y="1384300"/>
                </a:lnTo>
                <a:lnTo>
                  <a:pt x="1400175" y="1409700"/>
                </a:lnTo>
                <a:lnTo>
                  <a:pt x="1387475" y="1435100"/>
                </a:lnTo>
                <a:lnTo>
                  <a:pt x="1358900" y="1479550"/>
                </a:lnTo>
                <a:lnTo>
                  <a:pt x="1323975" y="1517650"/>
                </a:lnTo>
                <a:lnTo>
                  <a:pt x="1289050" y="1549400"/>
                </a:lnTo>
                <a:lnTo>
                  <a:pt x="1247775" y="1577975"/>
                </a:lnTo>
                <a:lnTo>
                  <a:pt x="1203325" y="1603375"/>
                </a:lnTo>
                <a:lnTo>
                  <a:pt x="1158875" y="1625600"/>
                </a:lnTo>
                <a:lnTo>
                  <a:pt x="1111250" y="1647825"/>
                </a:lnTo>
                <a:lnTo>
                  <a:pt x="1012825" y="1692275"/>
                </a:lnTo>
                <a:lnTo>
                  <a:pt x="965200" y="1717675"/>
                </a:lnTo>
                <a:lnTo>
                  <a:pt x="914400" y="1746250"/>
                </a:lnTo>
                <a:lnTo>
                  <a:pt x="866775" y="1778000"/>
                </a:lnTo>
                <a:lnTo>
                  <a:pt x="819150" y="1812925"/>
                </a:lnTo>
                <a:lnTo>
                  <a:pt x="774700" y="1857375"/>
                </a:lnTo>
                <a:lnTo>
                  <a:pt x="730250" y="1908175"/>
                </a:lnTo>
                <a:lnTo>
                  <a:pt x="727075" y="1908175"/>
                </a:lnTo>
                <a:lnTo>
                  <a:pt x="682625" y="1857375"/>
                </a:lnTo>
                <a:lnTo>
                  <a:pt x="638175" y="1812925"/>
                </a:lnTo>
                <a:lnTo>
                  <a:pt x="590550" y="1778000"/>
                </a:lnTo>
                <a:lnTo>
                  <a:pt x="542925" y="1746250"/>
                </a:lnTo>
                <a:lnTo>
                  <a:pt x="492125" y="1717675"/>
                </a:lnTo>
                <a:lnTo>
                  <a:pt x="444500" y="1692275"/>
                </a:lnTo>
                <a:lnTo>
                  <a:pt x="346075" y="1647825"/>
                </a:lnTo>
                <a:lnTo>
                  <a:pt x="298450" y="1625600"/>
                </a:lnTo>
                <a:lnTo>
                  <a:pt x="254000" y="1603375"/>
                </a:lnTo>
                <a:lnTo>
                  <a:pt x="209550" y="1577975"/>
                </a:lnTo>
                <a:lnTo>
                  <a:pt x="168275" y="1549400"/>
                </a:lnTo>
                <a:lnTo>
                  <a:pt x="133350" y="1517650"/>
                </a:lnTo>
                <a:lnTo>
                  <a:pt x="98425" y="1479550"/>
                </a:lnTo>
                <a:lnTo>
                  <a:pt x="69850" y="1435100"/>
                </a:lnTo>
                <a:lnTo>
                  <a:pt x="57150" y="1409700"/>
                </a:lnTo>
                <a:lnTo>
                  <a:pt x="44450" y="1384300"/>
                </a:lnTo>
                <a:lnTo>
                  <a:pt x="31750" y="1349375"/>
                </a:lnTo>
                <a:lnTo>
                  <a:pt x="19050" y="1308100"/>
                </a:lnTo>
                <a:lnTo>
                  <a:pt x="12700" y="1263650"/>
                </a:lnTo>
                <a:lnTo>
                  <a:pt x="6350" y="1219200"/>
                </a:lnTo>
                <a:lnTo>
                  <a:pt x="3175" y="1168400"/>
                </a:lnTo>
                <a:lnTo>
                  <a:pt x="0" y="1117600"/>
                </a:lnTo>
                <a:lnTo>
                  <a:pt x="0" y="1066800"/>
                </a:lnTo>
                <a:lnTo>
                  <a:pt x="3175" y="1012825"/>
                </a:lnTo>
                <a:lnTo>
                  <a:pt x="9525" y="955675"/>
                </a:lnTo>
                <a:lnTo>
                  <a:pt x="19050" y="898525"/>
                </a:lnTo>
                <a:lnTo>
                  <a:pt x="28575" y="841375"/>
                </a:lnTo>
                <a:lnTo>
                  <a:pt x="38100" y="784225"/>
                </a:lnTo>
                <a:lnTo>
                  <a:pt x="53975" y="723900"/>
                </a:lnTo>
                <a:lnTo>
                  <a:pt x="69850" y="666750"/>
                </a:lnTo>
                <a:lnTo>
                  <a:pt x="88900" y="609600"/>
                </a:lnTo>
                <a:lnTo>
                  <a:pt x="107950" y="552450"/>
                </a:lnTo>
                <a:lnTo>
                  <a:pt x="133350" y="498475"/>
                </a:lnTo>
                <a:lnTo>
                  <a:pt x="158750" y="441325"/>
                </a:lnTo>
                <a:lnTo>
                  <a:pt x="184150" y="390525"/>
                </a:lnTo>
                <a:lnTo>
                  <a:pt x="212725" y="339725"/>
                </a:lnTo>
                <a:lnTo>
                  <a:pt x="244475" y="292100"/>
                </a:lnTo>
                <a:lnTo>
                  <a:pt x="279400" y="244475"/>
                </a:lnTo>
                <a:lnTo>
                  <a:pt x="314325" y="203200"/>
                </a:lnTo>
                <a:lnTo>
                  <a:pt x="352425" y="165100"/>
                </a:lnTo>
                <a:lnTo>
                  <a:pt x="390525" y="127000"/>
                </a:lnTo>
                <a:lnTo>
                  <a:pt x="434975" y="95250"/>
                </a:lnTo>
                <a:lnTo>
                  <a:pt x="476250" y="66675"/>
                </a:lnTo>
                <a:lnTo>
                  <a:pt x="523875" y="44450"/>
                </a:lnTo>
                <a:lnTo>
                  <a:pt x="571500" y="25400"/>
                </a:lnTo>
                <a:lnTo>
                  <a:pt x="619125" y="9525"/>
                </a:lnTo>
                <a:lnTo>
                  <a:pt x="673100" y="3175"/>
                </a:lnTo>
                <a:close/>
              </a:path>
            </a:pathLst>
          </a:custGeom>
          <a:solidFill>
            <a:schemeClr val="bg1"/>
          </a:solidFill>
        </p:spPr>
        <p:txBody>
          <a:bodyPr wrap="square" anchor="ctr"/>
          <a:lstStyle>
            <a:lvl1pPr marL="0" indent="0" algn="ctr">
              <a:buNone/>
              <a:defRPr/>
            </a:lvl1pPr>
          </a:lstStyle>
          <a:p>
            <a:pPr lvl="0"/>
            <a:r>
              <a:rPr lang="ru-RU" noProof="0" smtClean="0"/>
              <a:t>Вставка рисунка</a:t>
            </a:r>
            <a:endParaRPr lang="de-CH" noProof="0" dirty="0"/>
          </a:p>
        </p:txBody>
      </p:sp>
    </p:spTree>
  </p:cSld>
  <p:clrMapOvr>
    <a:masterClrMapping/>
  </p:clrMapOvr>
  <p:transition spd="slow">
    <p:split orient="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a:xfrm>
            <a:off x="457200" y="4767263"/>
            <a:ext cx="2133600" cy="274637"/>
          </a:xfrm>
          <a:prstGeom prst="rect">
            <a:avLst/>
          </a:prstGeom>
        </p:spPr>
        <p:txBody>
          <a:bodyPr/>
          <a:lstStyle>
            <a:lvl1pPr fontAlgn="auto">
              <a:spcBef>
                <a:spcPts val="0"/>
              </a:spcBef>
              <a:spcAft>
                <a:spcPts val="0"/>
              </a:spcAft>
              <a:defRPr>
                <a:latin typeface="+mn-lt"/>
              </a:defRPr>
            </a:lvl1pPr>
          </a:lstStyle>
          <a:p>
            <a:pPr>
              <a:defRPr/>
            </a:pPr>
            <a:fld id="{B037579E-76B0-4C84-8B39-BA34F86A9957}" type="datetimeFigureOut">
              <a:rPr lang="ru-RU"/>
              <a:pPr>
                <a:defRPr/>
              </a:pPr>
              <a:t>12.07.2019</a:t>
            </a:fld>
            <a:endParaRPr lang="ru-RU"/>
          </a:p>
        </p:txBody>
      </p:sp>
      <p:sp>
        <p:nvSpPr>
          <p:cNvPr id="4" name="Нижний колонтитул 3"/>
          <p:cNvSpPr>
            <a:spLocks noGrp="1"/>
          </p:cNvSpPr>
          <p:nvPr>
            <p:ph type="ftr" sz="quarter" idx="11"/>
          </p:nvPr>
        </p:nvSpPr>
        <p:spPr/>
        <p:txBody>
          <a:bodyPr/>
          <a:lstStyle>
            <a:lvl1pPr algn="r">
              <a:defRPr/>
            </a:lvl1pPr>
          </a:lstStyle>
          <a:p>
            <a:pPr>
              <a:defRPr/>
            </a:pPr>
            <a:endParaRPr lang="ru-RU"/>
          </a:p>
        </p:txBody>
      </p:sp>
      <p:sp>
        <p:nvSpPr>
          <p:cNvPr id="5" name="Номер слайда 4"/>
          <p:cNvSpPr>
            <a:spLocks noGrp="1"/>
          </p:cNvSpPr>
          <p:nvPr>
            <p:ph type="sldNum" sz="quarter" idx="12"/>
          </p:nvPr>
        </p:nvSpPr>
        <p:spPr/>
        <p:txBody>
          <a:bodyPr/>
          <a:lstStyle>
            <a:lvl1pPr>
              <a:defRPr/>
            </a:lvl1pPr>
          </a:lstStyle>
          <a:p>
            <a:pPr>
              <a:defRPr/>
            </a:pPr>
            <a:fld id="{0194C386-BA8E-4C40-A9A0-6C3E7F6CCED9}" type="slidenum">
              <a:rPr lang="ru-RU"/>
              <a:pPr>
                <a:defRPr/>
              </a:pPr>
              <a:t>‹#›</a:t>
            </a:fld>
            <a:endParaRPr lang="ru-RU"/>
          </a:p>
        </p:txBody>
      </p:sp>
    </p:spTree>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Image Divider Page">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0" y="0"/>
            <a:ext cx="9144000" cy="5143500"/>
          </a:xfrm>
        </p:spPr>
        <p:txBody>
          <a:bodyPr anchor="ctr"/>
          <a:lstStyle>
            <a:lvl1pPr marL="0" indent="0" algn="ctr">
              <a:buNone/>
              <a:defRPr/>
            </a:lvl1pPr>
          </a:lstStyle>
          <a:p>
            <a:pPr lvl="0"/>
            <a:r>
              <a:rPr lang="ru-RU" noProof="0" smtClean="0"/>
              <a:t>Вставка рисунка</a:t>
            </a:r>
            <a:endParaRPr lang="de-CH" noProof="0" dirty="0"/>
          </a:p>
        </p:txBody>
      </p:sp>
      <p:sp>
        <p:nvSpPr>
          <p:cNvPr id="8" name="Title 7"/>
          <p:cNvSpPr>
            <a:spLocks noGrp="1" noChangeAspect="1"/>
          </p:cNvSpPr>
          <p:nvPr>
            <p:ph type="title"/>
          </p:nvPr>
        </p:nvSpPr>
        <p:spPr>
          <a:xfrm>
            <a:off x="5672607" y="-5081"/>
            <a:ext cx="2787393" cy="4161007"/>
          </a:xfrm>
          <a:custGeom>
            <a:avLst/>
            <a:gdLst>
              <a:gd name="connsiteX0" fmla="*/ 0 w 1980902"/>
              <a:gd name="connsiteY0" fmla="*/ 0 h 2957081"/>
              <a:gd name="connsiteX1" fmla="*/ 1980902 w 1980902"/>
              <a:gd name="connsiteY1" fmla="*/ 0 h 2957081"/>
              <a:gd name="connsiteX2" fmla="*/ 1980902 w 1980902"/>
              <a:gd name="connsiteY2" fmla="*/ 2106492 h 2957081"/>
              <a:gd name="connsiteX3" fmla="*/ 1980902 w 1980902"/>
              <a:gd name="connsiteY3" fmla="*/ 2143598 h 2957081"/>
              <a:gd name="connsiteX4" fmla="*/ 1978048 w 1980902"/>
              <a:gd name="connsiteY4" fmla="*/ 2180705 h 2957081"/>
              <a:gd name="connsiteX5" fmla="*/ 1972339 w 1980902"/>
              <a:gd name="connsiteY5" fmla="*/ 2217811 h 2957081"/>
              <a:gd name="connsiteX6" fmla="*/ 1966631 w 1980902"/>
              <a:gd name="connsiteY6" fmla="*/ 2252063 h 2957081"/>
              <a:gd name="connsiteX7" fmla="*/ 1958068 w 1980902"/>
              <a:gd name="connsiteY7" fmla="*/ 2286315 h 2957081"/>
              <a:gd name="connsiteX8" fmla="*/ 1946650 w 1980902"/>
              <a:gd name="connsiteY8" fmla="*/ 2317712 h 2957081"/>
              <a:gd name="connsiteX9" fmla="*/ 1935233 w 1980902"/>
              <a:gd name="connsiteY9" fmla="*/ 2346256 h 2957081"/>
              <a:gd name="connsiteX10" fmla="*/ 1923816 w 1980902"/>
              <a:gd name="connsiteY10" fmla="*/ 2374799 h 2957081"/>
              <a:gd name="connsiteX11" fmla="*/ 1906690 w 1980902"/>
              <a:gd name="connsiteY11" fmla="*/ 2400488 h 2957081"/>
              <a:gd name="connsiteX12" fmla="*/ 1889564 w 1980902"/>
              <a:gd name="connsiteY12" fmla="*/ 2429031 h 2957081"/>
              <a:gd name="connsiteX13" fmla="*/ 1869583 w 1980902"/>
              <a:gd name="connsiteY13" fmla="*/ 2451866 h 2957081"/>
              <a:gd name="connsiteX14" fmla="*/ 1849603 w 1980902"/>
              <a:gd name="connsiteY14" fmla="*/ 2474700 h 2957081"/>
              <a:gd name="connsiteX15" fmla="*/ 1826769 w 1980902"/>
              <a:gd name="connsiteY15" fmla="*/ 2494680 h 2957081"/>
              <a:gd name="connsiteX16" fmla="*/ 1803934 w 1980902"/>
              <a:gd name="connsiteY16" fmla="*/ 2514661 h 2957081"/>
              <a:gd name="connsiteX17" fmla="*/ 1752556 w 1980902"/>
              <a:gd name="connsiteY17" fmla="*/ 2551767 h 2957081"/>
              <a:gd name="connsiteX18" fmla="*/ 1698324 w 1980902"/>
              <a:gd name="connsiteY18" fmla="*/ 2583165 h 2957081"/>
              <a:gd name="connsiteX19" fmla="*/ 1638383 w 1980902"/>
              <a:gd name="connsiteY19" fmla="*/ 2611708 h 2957081"/>
              <a:gd name="connsiteX20" fmla="*/ 1575588 w 1980902"/>
              <a:gd name="connsiteY20" fmla="*/ 2640251 h 2957081"/>
              <a:gd name="connsiteX21" fmla="*/ 1512793 w 1980902"/>
              <a:gd name="connsiteY21" fmla="*/ 2665940 h 2957081"/>
              <a:gd name="connsiteX22" fmla="*/ 1378639 w 1980902"/>
              <a:gd name="connsiteY22" fmla="*/ 2720172 h 2957081"/>
              <a:gd name="connsiteX23" fmla="*/ 1312990 w 1980902"/>
              <a:gd name="connsiteY23" fmla="*/ 2748715 h 2957081"/>
              <a:gd name="connsiteX24" fmla="*/ 1244486 w 1980902"/>
              <a:gd name="connsiteY24" fmla="*/ 2780113 h 2957081"/>
              <a:gd name="connsiteX25" fmla="*/ 1178837 w 1980902"/>
              <a:gd name="connsiteY25" fmla="*/ 2814365 h 2957081"/>
              <a:gd name="connsiteX26" fmla="*/ 1113187 w 1980902"/>
              <a:gd name="connsiteY26" fmla="*/ 2857180 h 2957081"/>
              <a:gd name="connsiteX27" fmla="*/ 1053246 w 1980902"/>
              <a:gd name="connsiteY27" fmla="*/ 2902849 h 2957081"/>
              <a:gd name="connsiteX28" fmla="*/ 1021849 w 1980902"/>
              <a:gd name="connsiteY28" fmla="*/ 2928538 h 2957081"/>
              <a:gd name="connsiteX29" fmla="*/ 993306 w 1980902"/>
              <a:gd name="connsiteY29" fmla="*/ 2957081 h 2957081"/>
              <a:gd name="connsiteX30" fmla="*/ 990451 w 1980902"/>
              <a:gd name="connsiteY30" fmla="*/ 2957081 h 2957081"/>
              <a:gd name="connsiteX31" fmla="*/ 961908 w 1980902"/>
              <a:gd name="connsiteY31" fmla="*/ 2928538 h 2957081"/>
              <a:gd name="connsiteX32" fmla="*/ 930510 w 1980902"/>
              <a:gd name="connsiteY32" fmla="*/ 2902849 h 2957081"/>
              <a:gd name="connsiteX33" fmla="*/ 867715 w 1980902"/>
              <a:gd name="connsiteY33" fmla="*/ 2857180 h 2957081"/>
              <a:gd name="connsiteX34" fmla="*/ 804920 w 1980902"/>
              <a:gd name="connsiteY34" fmla="*/ 2814365 h 2957081"/>
              <a:gd name="connsiteX35" fmla="*/ 736416 w 1980902"/>
              <a:gd name="connsiteY35" fmla="*/ 2780113 h 2957081"/>
              <a:gd name="connsiteX36" fmla="*/ 670767 w 1980902"/>
              <a:gd name="connsiteY36" fmla="*/ 2748715 h 2957081"/>
              <a:gd name="connsiteX37" fmla="*/ 602263 w 1980902"/>
              <a:gd name="connsiteY37" fmla="*/ 2720172 h 2957081"/>
              <a:gd name="connsiteX38" fmla="*/ 470964 w 1980902"/>
              <a:gd name="connsiteY38" fmla="*/ 2665940 h 2957081"/>
              <a:gd name="connsiteX39" fmla="*/ 405314 w 1980902"/>
              <a:gd name="connsiteY39" fmla="*/ 2640251 h 2957081"/>
              <a:gd name="connsiteX40" fmla="*/ 345373 w 1980902"/>
              <a:gd name="connsiteY40" fmla="*/ 2611708 h 2957081"/>
              <a:gd name="connsiteX41" fmla="*/ 285432 w 1980902"/>
              <a:gd name="connsiteY41" fmla="*/ 2583165 h 2957081"/>
              <a:gd name="connsiteX42" fmla="*/ 231200 w 1980902"/>
              <a:gd name="connsiteY42" fmla="*/ 2551767 h 2957081"/>
              <a:gd name="connsiteX43" fmla="*/ 179822 w 1980902"/>
              <a:gd name="connsiteY43" fmla="*/ 2514661 h 2957081"/>
              <a:gd name="connsiteX44" fmla="*/ 156988 w 1980902"/>
              <a:gd name="connsiteY44" fmla="*/ 2494680 h 2957081"/>
              <a:gd name="connsiteX45" fmla="*/ 134153 w 1980902"/>
              <a:gd name="connsiteY45" fmla="*/ 2474700 h 2957081"/>
              <a:gd name="connsiteX46" fmla="*/ 111318 w 1980902"/>
              <a:gd name="connsiteY46" fmla="*/ 2451866 h 2957081"/>
              <a:gd name="connsiteX47" fmla="*/ 94193 w 1980902"/>
              <a:gd name="connsiteY47" fmla="*/ 2429031 h 2957081"/>
              <a:gd name="connsiteX48" fmla="*/ 74212 w 1980902"/>
              <a:gd name="connsiteY48" fmla="*/ 2400488 h 2957081"/>
              <a:gd name="connsiteX49" fmla="*/ 59941 w 1980902"/>
              <a:gd name="connsiteY49" fmla="*/ 2374799 h 2957081"/>
              <a:gd name="connsiteX50" fmla="*/ 45669 w 1980902"/>
              <a:gd name="connsiteY50" fmla="*/ 2346256 h 2957081"/>
              <a:gd name="connsiteX51" fmla="*/ 34252 w 1980902"/>
              <a:gd name="connsiteY51" fmla="*/ 2317712 h 2957081"/>
              <a:gd name="connsiteX52" fmla="*/ 25689 w 1980902"/>
              <a:gd name="connsiteY52" fmla="*/ 2286315 h 2957081"/>
              <a:gd name="connsiteX53" fmla="*/ 17126 w 1980902"/>
              <a:gd name="connsiteY53" fmla="*/ 2252063 h 2957081"/>
              <a:gd name="connsiteX54" fmla="*/ 11417 w 1980902"/>
              <a:gd name="connsiteY54" fmla="*/ 2217811 h 2957081"/>
              <a:gd name="connsiteX55" fmla="*/ 5708 w 1980902"/>
              <a:gd name="connsiteY55" fmla="*/ 2180705 h 2957081"/>
              <a:gd name="connsiteX56" fmla="*/ 2854 w 1980902"/>
              <a:gd name="connsiteY56" fmla="*/ 2143598 h 2957081"/>
              <a:gd name="connsiteX57" fmla="*/ 0 w 1980902"/>
              <a:gd name="connsiteY57" fmla="*/ 2106492 h 2957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980902" h="2957081">
                <a:moveTo>
                  <a:pt x="0" y="0"/>
                </a:moveTo>
                <a:lnTo>
                  <a:pt x="1980902" y="0"/>
                </a:lnTo>
                <a:lnTo>
                  <a:pt x="1980902" y="2106492"/>
                </a:lnTo>
                <a:lnTo>
                  <a:pt x="1980902" y="2143598"/>
                </a:lnTo>
                <a:lnTo>
                  <a:pt x="1978048" y="2180705"/>
                </a:lnTo>
                <a:lnTo>
                  <a:pt x="1972339" y="2217811"/>
                </a:lnTo>
                <a:lnTo>
                  <a:pt x="1966631" y="2252063"/>
                </a:lnTo>
                <a:lnTo>
                  <a:pt x="1958068" y="2286315"/>
                </a:lnTo>
                <a:lnTo>
                  <a:pt x="1946650" y="2317712"/>
                </a:lnTo>
                <a:lnTo>
                  <a:pt x="1935233" y="2346256"/>
                </a:lnTo>
                <a:lnTo>
                  <a:pt x="1923816" y="2374799"/>
                </a:lnTo>
                <a:lnTo>
                  <a:pt x="1906690" y="2400488"/>
                </a:lnTo>
                <a:lnTo>
                  <a:pt x="1889564" y="2429031"/>
                </a:lnTo>
                <a:lnTo>
                  <a:pt x="1869583" y="2451866"/>
                </a:lnTo>
                <a:lnTo>
                  <a:pt x="1849603" y="2474700"/>
                </a:lnTo>
                <a:lnTo>
                  <a:pt x="1826769" y="2494680"/>
                </a:lnTo>
                <a:lnTo>
                  <a:pt x="1803934" y="2514661"/>
                </a:lnTo>
                <a:lnTo>
                  <a:pt x="1752556" y="2551767"/>
                </a:lnTo>
                <a:lnTo>
                  <a:pt x="1698324" y="2583165"/>
                </a:lnTo>
                <a:lnTo>
                  <a:pt x="1638383" y="2611708"/>
                </a:lnTo>
                <a:lnTo>
                  <a:pt x="1575588" y="2640251"/>
                </a:lnTo>
                <a:lnTo>
                  <a:pt x="1512793" y="2665940"/>
                </a:lnTo>
                <a:lnTo>
                  <a:pt x="1378639" y="2720172"/>
                </a:lnTo>
                <a:lnTo>
                  <a:pt x="1312990" y="2748715"/>
                </a:lnTo>
                <a:lnTo>
                  <a:pt x="1244486" y="2780113"/>
                </a:lnTo>
                <a:lnTo>
                  <a:pt x="1178837" y="2814365"/>
                </a:lnTo>
                <a:lnTo>
                  <a:pt x="1113187" y="2857180"/>
                </a:lnTo>
                <a:lnTo>
                  <a:pt x="1053246" y="2902849"/>
                </a:lnTo>
                <a:lnTo>
                  <a:pt x="1021849" y="2928538"/>
                </a:lnTo>
                <a:lnTo>
                  <a:pt x="993306" y="2957081"/>
                </a:lnTo>
                <a:lnTo>
                  <a:pt x="990451" y="2957081"/>
                </a:lnTo>
                <a:lnTo>
                  <a:pt x="961908" y="2928538"/>
                </a:lnTo>
                <a:lnTo>
                  <a:pt x="930510" y="2902849"/>
                </a:lnTo>
                <a:lnTo>
                  <a:pt x="867715" y="2857180"/>
                </a:lnTo>
                <a:lnTo>
                  <a:pt x="804920" y="2814365"/>
                </a:lnTo>
                <a:lnTo>
                  <a:pt x="736416" y="2780113"/>
                </a:lnTo>
                <a:lnTo>
                  <a:pt x="670767" y="2748715"/>
                </a:lnTo>
                <a:lnTo>
                  <a:pt x="602263" y="2720172"/>
                </a:lnTo>
                <a:lnTo>
                  <a:pt x="470964" y="2665940"/>
                </a:lnTo>
                <a:lnTo>
                  <a:pt x="405314" y="2640251"/>
                </a:lnTo>
                <a:lnTo>
                  <a:pt x="345373" y="2611708"/>
                </a:lnTo>
                <a:lnTo>
                  <a:pt x="285432" y="2583165"/>
                </a:lnTo>
                <a:lnTo>
                  <a:pt x="231200" y="2551767"/>
                </a:lnTo>
                <a:lnTo>
                  <a:pt x="179822" y="2514661"/>
                </a:lnTo>
                <a:lnTo>
                  <a:pt x="156988" y="2494680"/>
                </a:lnTo>
                <a:lnTo>
                  <a:pt x="134153" y="2474700"/>
                </a:lnTo>
                <a:lnTo>
                  <a:pt x="111318" y="2451866"/>
                </a:lnTo>
                <a:lnTo>
                  <a:pt x="94193" y="2429031"/>
                </a:lnTo>
                <a:lnTo>
                  <a:pt x="74212" y="2400488"/>
                </a:lnTo>
                <a:lnTo>
                  <a:pt x="59941" y="2374799"/>
                </a:lnTo>
                <a:lnTo>
                  <a:pt x="45669" y="2346256"/>
                </a:lnTo>
                <a:lnTo>
                  <a:pt x="34252" y="2317712"/>
                </a:lnTo>
                <a:lnTo>
                  <a:pt x="25689" y="2286315"/>
                </a:lnTo>
                <a:lnTo>
                  <a:pt x="17126" y="2252063"/>
                </a:lnTo>
                <a:lnTo>
                  <a:pt x="11417" y="2217811"/>
                </a:lnTo>
                <a:lnTo>
                  <a:pt x="5708" y="2180705"/>
                </a:lnTo>
                <a:lnTo>
                  <a:pt x="2854" y="2143598"/>
                </a:lnTo>
                <a:lnTo>
                  <a:pt x="0" y="2106492"/>
                </a:lnTo>
                <a:close/>
              </a:path>
            </a:pathLst>
          </a:custGeom>
          <a:gradFill>
            <a:gsLst>
              <a:gs pos="0">
                <a:schemeClr val="accent2"/>
              </a:gs>
              <a:gs pos="100000">
                <a:schemeClr val="bg2"/>
              </a:gs>
            </a:gsLst>
            <a:lin ang="16200000" scaled="0"/>
          </a:gradFill>
          <a:effectLst>
            <a:outerShdw blurRad="63500" dist="25400" dir="5400000" algn="t" rotWithShape="0">
              <a:prstClr val="black">
                <a:alpha val="30000"/>
              </a:prstClr>
            </a:outerShdw>
          </a:effectLst>
        </p:spPr>
        <p:txBody>
          <a:bodyPr lIns="36000" tIns="36000" rIns="36000" bIns="36000">
            <a:noAutofit/>
          </a:bodyPr>
          <a:lstStyle>
            <a:lvl1pPr algn="ctr">
              <a:defRPr>
                <a:solidFill>
                  <a:schemeClr val="accent1"/>
                </a:solidFill>
              </a:defRPr>
            </a:lvl1pPr>
          </a:lstStyle>
          <a:p>
            <a:r>
              <a:rPr lang="ru-RU" smtClean="0"/>
              <a:t>Образец заголовка</a:t>
            </a:r>
            <a:endParaRPr lang="de-CH" dirty="0"/>
          </a:p>
        </p:txBody>
      </p:sp>
      <p:sp>
        <p:nvSpPr>
          <p:cNvPr id="4" name="Footer Placeholder 2"/>
          <p:cNvSpPr>
            <a:spLocks noGrp="1"/>
          </p:cNvSpPr>
          <p:nvPr>
            <p:ph type="ftr" sz="quarter" idx="13"/>
          </p:nvPr>
        </p:nvSpPr>
        <p:spPr/>
        <p:txBody>
          <a:bodyPr/>
          <a:lstStyle>
            <a:lvl1pPr>
              <a:defRPr/>
            </a:lvl1pPr>
          </a:lstStyle>
          <a:p>
            <a:pPr>
              <a:defRPr/>
            </a:pPr>
            <a:endParaRPr lang="en-GB"/>
          </a:p>
        </p:txBody>
      </p:sp>
      <p:sp>
        <p:nvSpPr>
          <p:cNvPr id="5" name="Slide Number Placeholder 3"/>
          <p:cNvSpPr>
            <a:spLocks noGrp="1"/>
          </p:cNvSpPr>
          <p:nvPr>
            <p:ph type="sldNum" sz="quarter" idx="14"/>
          </p:nvPr>
        </p:nvSpPr>
        <p:spPr/>
        <p:txBody>
          <a:bodyPr/>
          <a:lstStyle>
            <a:lvl1pPr>
              <a:defRPr/>
            </a:lvl1pPr>
          </a:lstStyle>
          <a:p>
            <a:pPr>
              <a:defRPr/>
            </a:pPr>
            <a:fld id="{B0015D03-8160-4E7D-912D-F95B03BA023E}" type="slidenum">
              <a:rPr lang="en-GB"/>
              <a:pPr>
                <a:defRPr/>
              </a:pPr>
              <a:t>‹#›</a:t>
            </a:fld>
            <a:endParaRPr lang="en-GB" dirty="0"/>
          </a:p>
        </p:txBody>
      </p:sp>
    </p:spTree>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lain Divider Page">
    <p:spTree>
      <p:nvGrpSpPr>
        <p:cNvPr id="1" name=""/>
        <p:cNvGrpSpPr/>
        <p:nvPr/>
      </p:nvGrpSpPr>
      <p:grpSpPr>
        <a:xfrm>
          <a:off x="0" y="0"/>
          <a:ext cx="0" cy="0"/>
          <a:chOff x="0" y="0"/>
          <a:chExt cx="0" cy="0"/>
        </a:xfrm>
      </p:grpSpPr>
      <p:sp>
        <p:nvSpPr>
          <p:cNvPr id="3" name="Freeform 5"/>
          <p:cNvSpPr/>
          <p:nvPr userDrawn="1"/>
        </p:nvSpPr>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9144000" h="5143500">
                <a:moveTo>
                  <a:pt x="0" y="0"/>
                </a:moveTo>
                <a:lnTo>
                  <a:pt x="9144000" y="0"/>
                </a:lnTo>
                <a:lnTo>
                  <a:pt x="9144000" y="5143500"/>
                </a:lnTo>
                <a:lnTo>
                  <a:pt x="0" y="5143500"/>
                </a:lnTo>
                <a:close/>
              </a:path>
            </a:pathLst>
          </a:custGeom>
          <a:gradFill flip="none" rotWithShape="1">
            <a:gsLst>
              <a:gs pos="8000">
                <a:srgbClr val="CD0006"/>
              </a:gs>
              <a:gs pos="100000">
                <a:srgbClr val="780002"/>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8" name="Title 7"/>
          <p:cNvSpPr>
            <a:spLocks noGrp="1" noChangeAspect="1"/>
          </p:cNvSpPr>
          <p:nvPr>
            <p:ph type="title"/>
          </p:nvPr>
        </p:nvSpPr>
        <p:spPr>
          <a:xfrm>
            <a:off x="5672607" y="-5081"/>
            <a:ext cx="2787393" cy="4161007"/>
          </a:xfrm>
          <a:custGeom>
            <a:avLst/>
            <a:gdLst>
              <a:gd name="connsiteX0" fmla="*/ 0 w 1980902"/>
              <a:gd name="connsiteY0" fmla="*/ 0 h 2957081"/>
              <a:gd name="connsiteX1" fmla="*/ 1980902 w 1980902"/>
              <a:gd name="connsiteY1" fmla="*/ 0 h 2957081"/>
              <a:gd name="connsiteX2" fmla="*/ 1980902 w 1980902"/>
              <a:gd name="connsiteY2" fmla="*/ 2106492 h 2957081"/>
              <a:gd name="connsiteX3" fmla="*/ 1980902 w 1980902"/>
              <a:gd name="connsiteY3" fmla="*/ 2143598 h 2957081"/>
              <a:gd name="connsiteX4" fmla="*/ 1978048 w 1980902"/>
              <a:gd name="connsiteY4" fmla="*/ 2180705 h 2957081"/>
              <a:gd name="connsiteX5" fmla="*/ 1972339 w 1980902"/>
              <a:gd name="connsiteY5" fmla="*/ 2217811 h 2957081"/>
              <a:gd name="connsiteX6" fmla="*/ 1966631 w 1980902"/>
              <a:gd name="connsiteY6" fmla="*/ 2252063 h 2957081"/>
              <a:gd name="connsiteX7" fmla="*/ 1958068 w 1980902"/>
              <a:gd name="connsiteY7" fmla="*/ 2286315 h 2957081"/>
              <a:gd name="connsiteX8" fmla="*/ 1946650 w 1980902"/>
              <a:gd name="connsiteY8" fmla="*/ 2317712 h 2957081"/>
              <a:gd name="connsiteX9" fmla="*/ 1935233 w 1980902"/>
              <a:gd name="connsiteY9" fmla="*/ 2346256 h 2957081"/>
              <a:gd name="connsiteX10" fmla="*/ 1923816 w 1980902"/>
              <a:gd name="connsiteY10" fmla="*/ 2374799 h 2957081"/>
              <a:gd name="connsiteX11" fmla="*/ 1906690 w 1980902"/>
              <a:gd name="connsiteY11" fmla="*/ 2400488 h 2957081"/>
              <a:gd name="connsiteX12" fmla="*/ 1889564 w 1980902"/>
              <a:gd name="connsiteY12" fmla="*/ 2429031 h 2957081"/>
              <a:gd name="connsiteX13" fmla="*/ 1869583 w 1980902"/>
              <a:gd name="connsiteY13" fmla="*/ 2451866 h 2957081"/>
              <a:gd name="connsiteX14" fmla="*/ 1849603 w 1980902"/>
              <a:gd name="connsiteY14" fmla="*/ 2474700 h 2957081"/>
              <a:gd name="connsiteX15" fmla="*/ 1826769 w 1980902"/>
              <a:gd name="connsiteY15" fmla="*/ 2494680 h 2957081"/>
              <a:gd name="connsiteX16" fmla="*/ 1803934 w 1980902"/>
              <a:gd name="connsiteY16" fmla="*/ 2514661 h 2957081"/>
              <a:gd name="connsiteX17" fmla="*/ 1752556 w 1980902"/>
              <a:gd name="connsiteY17" fmla="*/ 2551767 h 2957081"/>
              <a:gd name="connsiteX18" fmla="*/ 1698324 w 1980902"/>
              <a:gd name="connsiteY18" fmla="*/ 2583165 h 2957081"/>
              <a:gd name="connsiteX19" fmla="*/ 1638383 w 1980902"/>
              <a:gd name="connsiteY19" fmla="*/ 2611708 h 2957081"/>
              <a:gd name="connsiteX20" fmla="*/ 1575588 w 1980902"/>
              <a:gd name="connsiteY20" fmla="*/ 2640251 h 2957081"/>
              <a:gd name="connsiteX21" fmla="*/ 1512793 w 1980902"/>
              <a:gd name="connsiteY21" fmla="*/ 2665940 h 2957081"/>
              <a:gd name="connsiteX22" fmla="*/ 1378639 w 1980902"/>
              <a:gd name="connsiteY22" fmla="*/ 2720172 h 2957081"/>
              <a:gd name="connsiteX23" fmla="*/ 1312990 w 1980902"/>
              <a:gd name="connsiteY23" fmla="*/ 2748715 h 2957081"/>
              <a:gd name="connsiteX24" fmla="*/ 1244486 w 1980902"/>
              <a:gd name="connsiteY24" fmla="*/ 2780113 h 2957081"/>
              <a:gd name="connsiteX25" fmla="*/ 1178837 w 1980902"/>
              <a:gd name="connsiteY25" fmla="*/ 2814365 h 2957081"/>
              <a:gd name="connsiteX26" fmla="*/ 1113187 w 1980902"/>
              <a:gd name="connsiteY26" fmla="*/ 2857180 h 2957081"/>
              <a:gd name="connsiteX27" fmla="*/ 1053246 w 1980902"/>
              <a:gd name="connsiteY27" fmla="*/ 2902849 h 2957081"/>
              <a:gd name="connsiteX28" fmla="*/ 1021849 w 1980902"/>
              <a:gd name="connsiteY28" fmla="*/ 2928538 h 2957081"/>
              <a:gd name="connsiteX29" fmla="*/ 993306 w 1980902"/>
              <a:gd name="connsiteY29" fmla="*/ 2957081 h 2957081"/>
              <a:gd name="connsiteX30" fmla="*/ 990451 w 1980902"/>
              <a:gd name="connsiteY30" fmla="*/ 2957081 h 2957081"/>
              <a:gd name="connsiteX31" fmla="*/ 961908 w 1980902"/>
              <a:gd name="connsiteY31" fmla="*/ 2928538 h 2957081"/>
              <a:gd name="connsiteX32" fmla="*/ 930510 w 1980902"/>
              <a:gd name="connsiteY32" fmla="*/ 2902849 h 2957081"/>
              <a:gd name="connsiteX33" fmla="*/ 867715 w 1980902"/>
              <a:gd name="connsiteY33" fmla="*/ 2857180 h 2957081"/>
              <a:gd name="connsiteX34" fmla="*/ 804920 w 1980902"/>
              <a:gd name="connsiteY34" fmla="*/ 2814365 h 2957081"/>
              <a:gd name="connsiteX35" fmla="*/ 736416 w 1980902"/>
              <a:gd name="connsiteY35" fmla="*/ 2780113 h 2957081"/>
              <a:gd name="connsiteX36" fmla="*/ 670767 w 1980902"/>
              <a:gd name="connsiteY36" fmla="*/ 2748715 h 2957081"/>
              <a:gd name="connsiteX37" fmla="*/ 602263 w 1980902"/>
              <a:gd name="connsiteY37" fmla="*/ 2720172 h 2957081"/>
              <a:gd name="connsiteX38" fmla="*/ 470964 w 1980902"/>
              <a:gd name="connsiteY38" fmla="*/ 2665940 h 2957081"/>
              <a:gd name="connsiteX39" fmla="*/ 405314 w 1980902"/>
              <a:gd name="connsiteY39" fmla="*/ 2640251 h 2957081"/>
              <a:gd name="connsiteX40" fmla="*/ 345373 w 1980902"/>
              <a:gd name="connsiteY40" fmla="*/ 2611708 h 2957081"/>
              <a:gd name="connsiteX41" fmla="*/ 285432 w 1980902"/>
              <a:gd name="connsiteY41" fmla="*/ 2583165 h 2957081"/>
              <a:gd name="connsiteX42" fmla="*/ 231200 w 1980902"/>
              <a:gd name="connsiteY42" fmla="*/ 2551767 h 2957081"/>
              <a:gd name="connsiteX43" fmla="*/ 179822 w 1980902"/>
              <a:gd name="connsiteY43" fmla="*/ 2514661 h 2957081"/>
              <a:gd name="connsiteX44" fmla="*/ 156988 w 1980902"/>
              <a:gd name="connsiteY44" fmla="*/ 2494680 h 2957081"/>
              <a:gd name="connsiteX45" fmla="*/ 134153 w 1980902"/>
              <a:gd name="connsiteY45" fmla="*/ 2474700 h 2957081"/>
              <a:gd name="connsiteX46" fmla="*/ 111318 w 1980902"/>
              <a:gd name="connsiteY46" fmla="*/ 2451866 h 2957081"/>
              <a:gd name="connsiteX47" fmla="*/ 94193 w 1980902"/>
              <a:gd name="connsiteY47" fmla="*/ 2429031 h 2957081"/>
              <a:gd name="connsiteX48" fmla="*/ 74212 w 1980902"/>
              <a:gd name="connsiteY48" fmla="*/ 2400488 h 2957081"/>
              <a:gd name="connsiteX49" fmla="*/ 59941 w 1980902"/>
              <a:gd name="connsiteY49" fmla="*/ 2374799 h 2957081"/>
              <a:gd name="connsiteX50" fmla="*/ 45669 w 1980902"/>
              <a:gd name="connsiteY50" fmla="*/ 2346256 h 2957081"/>
              <a:gd name="connsiteX51" fmla="*/ 34252 w 1980902"/>
              <a:gd name="connsiteY51" fmla="*/ 2317712 h 2957081"/>
              <a:gd name="connsiteX52" fmla="*/ 25689 w 1980902"/>
              <a:gd name="connsiteY52" fmla="*/ 2286315 h 2957081"/>
              <a:gd name="connsiteX53" fmla="*/ 17126 w 1980902"/>
              <a:gd name="connsiteY53" fmla="*/ 2252063 h 2957081"/>
              <a:gd name="connsiteX54" fmla="*/ 11417 w 1980902"/>
              <a:gd name="connsiteY54" fmla="*/ 2217811 h 2957081"/>
              <a:gd name="connsiteX55" fmla="*/ 5708 w 1980902"/>
              <a:gd name="connsiteY55" fmla="*/ 2180705 h 2957081"/>
              <a:gd name="connsiteX56" fmla="*/ 2854 w 1980902"/>
              <a:gd name="connsiteY56" fmla="*/ 2143598 h 2957081"/>
              <a:gd name="connsiteX57" fmla="*/ 0 w 1980902"/>
              <a:gd name="connsiteY57" fmla="*/ 2106492 h 2957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980902" h="2957081">
                <a:moveTo>
                  <a:pt x="0" y="0"/>
                </a:moveTo>
                <a:lnTo>
                  <a:pt x="1980902" y="0"/>
                </a:lnTo>
                <a:lnTo>
                  <a:pt x="1980902" y="2106492"/>
                </a:lnTo>
                <a:lnTo>
                  <a:pt x="1980902" y="2143598"/>
                </a:lnTo>
                <a:lnTo>
                  <a:pt x="1978048" y="2180705"/>
                </a:lnTo>
                <a:lnTo>
                  <a:pt x="1972339" y="2217811"/>
                </a:lnTo>
                <a:lnTo>
                  <a:pt x="1966631" y="2252063"/>
                </a:lnTo>
                <a:lnTo>
                  <a:pt x="1958068" y="2286315"/>
                </a:lnTo>
                <a:lnTo>
                  <a:pt x="1946650" y="2317712"/>
                </a:lnTo>
                <a:lnTo>
                  <a:pt x="1935233" y="2346256"/>
                </a:lnTo>
                <a:lnTo>
                  <a:pt x="1923816" y="2374799"/>
                </a:lnTo>
                <a:lnTo>
                  <a:pt x="1906690" y="2400488"/>
                </a:lnTo>
                <a:lnTo>
                  <a:pt x="1889564" y="2429031"/>
                </a:lnTo>
                <a:lnTo>
                  <a:pt x="1869583" y="2451866"/>
                </a:lnTo>
                <a:lnTo>
                  <a:pt x="1849603" y="2474700"/>
                </a:lnTo>
                <a:lnTo>
                  <a:pt x="1826769" y="2494680"/>
                </a:lnTo>
                <a:lnTo>
                  <a:pt x="1803934" y="2514661"/>
                </a:lnTo>
                <a:lnTo>
                  <a:pt x="1752556" y="2551767"/>
                </a:lnTo>
                <a:lnTo>
                  <a:pt x="1698324" y="2583165"/>
                </a:lnTo>
                <a:lnTo>
                  <a:pt x="1638383" y="2611708"/>
                </a:lnTo>
                <a:lnTo>
                  <a:pt x="1575588" y="2640251"/>
                </a:lnTo>
                <a:lnTo>
                  <a:pt x="1512793" y="2665940"/>
                </a:lnTo>
                <a:lnTo>
                  <a:pt x="1378639" y="2720172"/>
                </a:lnTo>
                <a:lnTo>
                  <a:pt x="1312990" y="2748715"/>
                </a:lnTo>
                <a:lnTo>
                  <a:pt x="1244486" y="2780113"/>
                </a:lnTo>
                <a:lnTo>
                  <a:pt x="1178837" y="2814365"/>
                </a:lnTo>
                <a:lnTo>
                  <a:pt x="1113187" y="2857180"/>
                </a:lnTo>
                <a:lnTo>
                  <a:pt x="1053246" y="2902849"/>
                </a:lnTo>
                <a:lnTo>
                  <a:pt x="1021849" y="2928538"/>
                </a:lnTo>
                <a:lnTo>
                  <a:pt x="993306" y="2957081"/>
                </a:lnTo>
                <a:lnTo>
                  <a:pt x="990451" y="2957081"/>
                </a:lnTo>
                <a:lnTo>
                  <a:pt x="961908" y="2928538"/>
                </a:lnTo>
                <a:lnTo>
                  <a:pt x="930510" y="2902849"/>
                </a:lnTo>
                <a:lnTo>
                  <a:pt x="867715" y="2857180"/>
                </a:lnTo>
                <a:lnTo>
                  <a:pt x="804920" y="2814365"/>
                </a:lnTo>
                <a:lnTo>
                  <a:pt x="736416" y="2780113"/>
                </a:lnTo>
                <a:lnTo>
                  <a:pt x="670767" y="2748715"/>
                </a:lnTo>
                <a:lnTo>
                  <a:pt x="602263" y="2720172"/>
                </a:lnTo>
                <a:lnTo>
                  <a:pt x="470964" y="2665940"/>
                </a:lnTo>
                <a:lnTo>
                  <a:pt x="405314" y="2640251"/>
                </a:lnTo>
                <a:lnTo>
                  <a:pt x="345373" y="2611708"/>
                </a:lnTo>
                <a:lnTo>
                  <a:pt x="285432" y="2583165"/>
                </a:lnTo>
                <a:lnTo>
                  <a:pt x="231200" y="2551767"/>
                </a:lnTo>
                <a:lnTo>
                  <a:pt x="179822" y="2514661"/>
                </a:lnTo>
                <a:lnTo>
                  <a:pt x="156988" y="2494680"/>
                </a:lnTo>
                <a:lnTo>
                  <a:pt x="134153" y="2474700"/>
                </a:lnTo>
                <a:lnTo>
                  <a:pt x="111318" y="2451866"/>
                </a:lnTo>
                <a:lnTo>
                  <a:pt x="94193" y="2429031"/>
                </a:lnTo>
                <a:lnTo>
                  <a:pt x="74212" y="2400488"/>
                </a:lnTo>
                <a:lnTo>
                  <a:pt x="59941" y="2374799"/>
                </a:lnTo>
                <a:lnTo>
                  <a:pt x="45669" y="2346256"/>
                </a:lnTo>
                <a:lnTo>
                  <a:pt x="34252" y="2317712"/>
                </a:lnTo>
                <a:lnTo>
                  <a:pt x="25689" y="2286315"/>
                </a:lnTo>
                <a:lnTo>
                  <a:pt x="17126" y="2252063"/>
                </a:lnTo>
                <a:lnTo>
                  <a:pt x="11417" y="2217811"/>
                </a:lnTo>
                <a:lnTo>
                  <a:pt x="5708" y="2180705"/>
                </a:lnTo>
                <a:lnTo>
                  <a:pt x="2854" y="2143598"/>
                </a:lnTo>
                <a:lnTo>
                  <a:pt x="0" y="2106492"/>
                </a:lnTo>
                <a:close/>
              </a:path>
            </a:pathLst>
          </a:custGeom>
          <a:gradFill>
            <a:gsLst>
              <a:gs pos="0">
                <a:schemeClr val="accent2"/>
              </a:gs>
              <a:gs pos="100000">
                <a:schemeClr val="bg2"/>
              </a:gs>
            </a:gsLst>
            <a:lin ang="16200000" scaled="0"/>
          </a:gradFill>
          <a:effectLst>
            <a:outerShdw blurRad="63500" dist="25400" dir="5400000" algn="t" rotWithShape="0">
              <a:prstClr val="black">
                <a:alpha val="30000"/>
              </a:prstClr>
            </a:outerShdw>
          </a:effectLst>
        </p:spPr>
        <p:txBody>
          <a:bodyPr lIns="36000" tIns="36000" rIns="36000" bIns="36000">
            <a:noAutofit/>
          </a:bodyPr>
          <a:lstStyle>
            <a:lvl1pPr algn="ctr">
              <a:defRPr>
                <a:solidFill>
                  <a:schemeClr val="accent1"/>
                </a:solidFill>
              </a:defRPr>
            </a:lvl1pPr>
          </a:lstStyle>
          <a:p>
            <a:r>
              <a:rPr lang="ru-RU" smtClean="0"/>
              <a:t>Образец заголовка</a:t>
            </a:r>
            <a:endParaRPr lang="de-CH" dirty="0"/>
          </a:p>
        </p:txBody>
      </p:sp>
      <p:sp>
        <p:nvSpPr>
          <p:cNvPr id="4" name="Footer Placeholder 2"/>
          <p:cNvSpPr>
            <a:spLocks noGrp="1"/>
          </p:cNvSpPr>
          <p:nvPr>
            <p:ph type="ftr" sz="quarter" idx="10"/>
          </p:nvPr>
        </p:nvSpPr>
        <p:spPr/>
        <p:txBody>
          <a:bodyPr/>
          <a:lstStyle>
            <a:lvl1pPr>
              <a:defRPr dirty="0">
                <a:solidFill>
                  <a:schemeClr val="bg1"/>
                </a:solidFill>
              </a:defRPr>
            </a:lvl1pPr>
          </a:lstStyle>
          <a:p>
            <a:pPr>
              <a:defRPr/>
            </a:pPr>
            <a:endParaRPr lang="en-GB"/>
          </a:p>
        </p:txBody>
      </p:sp>
      <p:sp>
        <p:nvSpPr>
          <p:cNvPr id="5" name="Slide Number Placeholder 3"/>
          <p:cNvSpPr>
            <a:spLocks noGrp="1"/>
          </p:cNvSpPr>
          <p:nvPr>
            <p:ph type="sldNum" sz="quarter" idx="11"/>
          </p:nvPr>
        </p:nvSpPr>
        <p:spPr/>
        <p:txBody>
          <a:bodyPr/>
          <a:lstStyle>
            <a:lvl1pPr>
              <a:defRPr smtClean="0">
                <a:solidFill>
                  <a:schemeClr val="bg1"/>
                </a:solidFill>
              </a:defRPr>
            </a:lvl1pPr>
          </a:lstStyle>
          <a:p>
            <a:pPr>
              <a:defRPr/>
            </a:pPr>
            <a:fld id="{FD8D6D4D-48EF-4EB1-8EF6-015D2D58835C}" type="slidenum">
              <a:rPr lang="en-GB"/>
              <a:pPr>
                <a:defRPr/>
              </a:pPr>
              <a:t>‹#›</a:t>
            </a:fld>
            <a:endParaRPr lang="en-GB" dirty="0"/>
          </a:p>
        </p:txBody>
      </p:sp>
    </p:spTree>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6" name="Freeform 5"/>
          <p:cNvSpPr>
            <a:spLocks noEditPoints="1"/>
          </p:cNvSpPr>
          <p:nvPr userDrawn="1"/>
        </p:nvSpPr>
        <p:spPr bwMode="auto">
          <a:xfrm>
            <a:off x="576263" y="1160463"/>
            <a:ext cx="8267700" cy="63500"/>
          </a:xfrm>
          <a:custGeom>
            <a:avLst/>
            <a:gdLst>
              <a:gd name="T0" fmla="*/ 5124 w 5208"/>
              <a:gd name="T1" fmla="*/ 16 h 40"/>
              <a:gd name="T2" fmla="*/ 5092 w 5208"/>
              <a:gd name="T3" fmla="*/ 22 h 40"/>
              <a:gd name="T4" fmla="*/ 4964 w 5208"/>
              <a:gd name="T5" fmla="*/ 12 h 40"/>
              <a:gd name="T6" fmla="*/ 4920 w 5208"/>
              <a:gd name="T7" fmla="*/ 28 h 40"/>
              <a:gd name="T8" fmla="*/ 4802 w 5208"/>
              <a:gd name="T9" fmla="*/ 6 h 40"/>
              <a:gd name="T10" fmla="*/ 4752 w 5208"/>
              <a:gd name="T11" fmla="*/ 32 h 40"/>
              <a:gd name="T12" fmla="*/ 4640 w 5208"/>
              <a:gd name="T13" fmla="*/ 0 h 40"/>
              <a:gd name="T14" fmla="*/ 4586 w 5208"/>
              <a:gd name="T15" fmla="*/ 40 h 40"/>
              <a:gd name="T16" fmla="*/ 4474 w 5208"/>
              <a:gd name="T17" fmla="*/ 0 h 40"/>
              <a:gd name="T18" fmla="*/ 4420 w 5208"/>
              <a:gd name="T19" fmla="*/ 40 h 40"/>
              <a:gd name="T20" fmla="*/ 4310 w 5208"/>
              <a:gd name="T21" fmla="*/ 0 h 40"/>
              <a:gd name="T22" fmla="*/ 4254 w 5208"/>
              <a:gd name="T23" fmla="*/ 40 h 40"/>
              <a:gd name="T24" fmla="*/ 4144 w 5208"/>
              <a:gd name="T25" fmla="*/ 0 h 40"/>
              <a:gd name="T26" fmla="*/ 4090 w 5208"/>
              <a:gd name="T27" fmla="*/ 40 h 40"/>
              <a:gd name="T28" fmla="*/ 3980 w 5208"/>
              <a:gd name="T29" fmla="*/ 0 h 40"/>
              <a:gd name="T30" fmla="*/ 3924 w 5208"/>
              <a:gd name="T31" fmla="*/ 40 h 40"/>
              <a:gd name="T32" fmla="*/ 3816 w 5208"/>
              <a:gd name="T33" fmla="*/ 0 h 40"/>
              <a:gd name="T34" fmla="*/ 3758 w 5208"/>
              <a:gd name="T35" fmla="*/ 40 h 40"/>
              <a:gd name="T36" fmla="*/ 3652 w 5208"/>
              <a:gd name="T37" fmla="*/ 6 h 40"/>
              <a:gd name="T38" fmla="*/ 3592 w 5208"/>
              <a:gd name="T39" fmla="*/ 32 h 40"/>
              <a:gd name="T40" fmla="*/ 3490 w 5208"/>
              <a:gd name="T41" fmla="*/ 12 h 40"/>
              <a:gd name="T42" fmla="*/ 3424 w 5208"/>
              <a:gd name="T43" fmla="*/ 28 h 40"/>
              <a:gd name="T44" fmla="*/ 3330 w 5208"/>
              <a:gd name="T45" fmla="*/ 16 h 40"/>
              <a:gd name="T46" fmla="*/ 3252 w 5208"/>
              <a:gd name="T47" fmla="*/ 24 h 40"/>
              <a:gd name="T48" fmla="*/ 3172 w 5208"/>
              <a:gd name="T49" fmla="*/ 18 h 40"/>
              <a:gd name="T50" fmla="*/ 3082 w 5208"/>
              <a:gd name="T51" fmla="*/ 20 h 40"/>
              <a:gd name="T52" fmla="*/ 3008 w 5208"/>
              <a:gd name="T53" fmla="*/ 18 h 40"/>
              <a:gd name="T54" fmla="*/ 2916 w 5208"/>
              <a:gd name="T55" fmla="*/ 20 h 40"/>
              <a:gd name="T56" fmla="*/ 2842 w 5208"/>
              <a:gd name="T57" fmla="*/ 20 h 40"/>
              <a:gd name="T58" fmla="*/ 2750 w 5208"/>
              <a:gd name="T59" fmla="*/ 20 h 40"/>
              <a:gd name="T60" fmla="*/ 2678 w 5208"/>
              <a:gd name="T61" fmla="*/ 20 h 40"/>
              <a:gd name="T62" fmla="*/ 2586 w 5208"/>
              <a:gd name="T63" fmla="*/ 20 h 40"/>
              <a:gd name="T64" fmla="*/ 2512 w 5208"/>
              <a:gd name="T65" fmla="*/ 20 h 40"/>
              <a:gd name="T66" fmla="*/ 2420 w 5208"/>
              <a:gd name="T67" fmla="*/ 18 h 40"/>
              <a:gd name="T68" fmla="*/ 2348 w 5208"/>
              <a:gd name="T69" fmla="*/ 20 h 40"/>
              <a:gd name="T70" fmla="*/ 2256 w 5208"/>
              <a:gd name="T71" fmla="*/ 18 h 40"/>
              <a:gd name="T72" fmla="*/ 2238 w 5208"/>
              <a:gd name="T73" fmla="*/ 20 h 40"/>
              <a:gd name="T74" fmla="*/ 2098 w 5208"/>
              <a:gd name="T75" fmla="*/ 16 h 40"/>
              <a:gd name="T76" fmla="*/ 2066 w 5208"/>
              <a:gd name="T77" fmla="*/ 22 h 40"/>
              <a:gd name="T78" fmla="*/ 1938 w 5208"/>
              <a:gd name="T79" fmla="*/ 12 h 40"/>
              <a:gd name="T80" fmla="*/ 1894 w 5208"/>
              <a:gd name="T81" fmla="*/ 28 h 40"/>
              <a:gd name="T82" fmla="*/ 1776 w 5208"/>
              <a:gd name="T83" fmla="*/ 6 h 40"/>
              <a:gd name="T84" fmla="*/ 1726 w 5208"/>
              <a:gd name="T85" fmla="*/ 32 h 40"/>
              <a:gd name="T86" fmla="*/ 1614 w 5208"/>
              <a:gd name="T87" fmla="*/ 0 h 40"/>
              <a:gd name="T88" fmla="*/ 1560 w 5208"/>
              <a:gd name="T89" fmla="*/ 40 h 40"/>
              <a:gd name="T90" fmla="*/ 1448 w 5208"/>
              <a:gd name="T91" fmla="*/ 0 h 40"/>
              <a:gd name="T92" fmla="*/ 1394 w 5208"/>
              <a:gd name="T93" fmla="*/ 40 h 40"/>
              <a:gd name="T94" fmla="*/ 1284 w 5208"/>
              <a:gd name="T95" fmla="*/ 0 h 40"/>
              <a:gd name="T96" fmla="*/ 1228 w 5208"/>
              <a:gd name="T97" fmla="*/ 40 h 40"/>
              <a:gd name="T98" fmla="*/ 1118 w 5208"/>
              <a:gd name="T99" fmla="*/ 0 h 40"/>
              <a:gd name="T100" fmla="*/ 1064 w 5208"/>
              <a:gd name="T101" fmla="*/ 40 h 40"/>
              <a:gd name="T102" fmla="*/ 954 w 5208"/>
              <a:gd name="T103" fmla="*/ 0 h 40"/>
              <a:gd name="T104" fmla="*/ 898 w 5208"/>
              <a:gd name="T105" fmla="*/ 40 h 40"/>
              <a:gd name="T106" fmla="*/ 790 w 5208"/>
              <a:gd name="T107" fmla="*/ 0 h 40"/>
              <a:gd name="T108" fmla="*/ 732 w 5208"/>
              <a:gd name="T109" fmla="*/ 40 h 40"/>
              <a:gd name="T110" fmla="*/ 626 w 5208"/>
              <a:gd name="T111" fmla="*/ 6 h 40"/>
              <a:gd name="T112" fmla="*/ 566 w 5208"/>
              <a:gd name="T113" fmla="*/ 32 h 40"/>
              <a:gd name="T114" fmla="*/ 464 w 5208"/>
              <a:gd name="T115" fmla="*/ 12 h 40"/>
              <a:gd name="T116" fmla="*/ 398 w 5208"/>
              <a:gd name="T117" fmla="*/ 28 h 40"/>
              <a:gd name="T118" fmla="*/ 304 w 5208"/>
              <a:gd name="T119" fmla="*/ 16 h 40"/>
              <a:gd name="T120" fmla="*/ 226 w 5208"/>
              <a:gd name="T121" fmla="*/ 24 h 40"/>
              <a:gd name="T122" fmla="*/ 146 w 5208"/>
              <a:gd name="T123" fmla="*/ 18 h 40"/>
              <a:gd name="T124" fmla="*/ 56 w 5208"/>
              <a:gd name="T125"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08" h="40">
                <a:moveTo>
                  <a:pt x="5208" y="20"/>
                </a:moveTo>
                <a:lnTo>
                  <a:pt x="5208" y="20"/>
                </a:lnTo>
                <a:lnTo>
                  <a:pt x="5202" y="22"/>
                </a:lnTo>
                <a:lnTo>
                  <a:pt x="5196" y="28"/>
                </a:lnTo>
                <a:lnTo>
                  <a:pt x="5192" y="32"/>
                </a:lnTo>
                <a:lnTo>
                  <a:pt x="5190" y="40"/>
                </a:lnTo>
                <a:lnTo>
                  <a:pt x="5190" y="40"/>
                </a:lnTo>
                <a:lnTo>
                  <a:pt x="5190" y="40"/>
                </a:lnTo>
                <a:lnTo>
                  <a:pt x="5190" y="40"/>
                </a:lnTo>
                <a:lnTo>
                  <a:pt x="5190" y="40"/>
                </a:lnTo>
                <a:lnTo>
                  <a:pt x="5190" y="40"/>
                </a:lnTo>
                <a:lnTo>
                  <a:pt x="5188" y="32"/>
                </a:lnTo>
                <a:lnTo>
                  <a:pt x="5184" y="28"/>
                </a:lnTo>
                <a:lnTo>
                  <a:pt x="5178" y="24"/>
                </a:lnTo>
                <a:lnTo>
                  <a:pt x="5172" y="20"/>
                </a:lnTo>
                <a:lnTo>
                  <a:pt x="5172" y="20"/>
                </a:lnTo>
                <a:lnTo>
                  <a:pt x="5172" y="20"/>
                </a:lnTo>
                <a:lnTo>
                  <a:pt x="5172" y="20"/>
                </a:lnTo>
                <a:lnTo>
                  <a:pt x="5172" y="18"/>
                </a:lnTo>
                <a:lnTo>
                  <a:pt x="5172" y="18"/>
                </a:lnTo>
                <a:lnTo>
                  <a:pt x="5178" y="16"/>
                </a:lnTo>
                <a:lnTo>
                  <a:pt x="5184" y="12"/>
                </a:lnTo>
                <a:lnTo>
                  <a:pt x="5188" y="6"/>
                </a:lnTo>
                <a:lnTo>
                  <a:pt x="5190" y="0"/>
                </a:lnTo>
                <a:lnTo>
                  <a:pt x="5190" y="0"/>
                </a:lnTo>
                <a:lnTo>
                  <a:pt x="5190" y="0"/>
                </a:lnTo>
                <a:lnTo>
                  <a:pt x="5190" y="0"/>
                </a:lnTo>
                <a:lnTo>
                  <a:pt x="5190" y="0"/>
                </a:lnTo>
                <a:lnTo>
                  <a:pt x="5190" y="0"/>
                </a:lnTo>
                <a:lnTo>
                  <a:pt x="5192" y="6"/>
                </a:lnTo>
                <a:lnTo>
                  <a:pt x="5196" y="12"/>
                </a:lnTo>
                <a:lnTo>
                  <a:pt x="5202" y="16"/>
                </a:lnTo>
                <a:lnTo>
                  <a:pt x="5208" y="18"/>
                </a:lnTo>
                <a:lnTo>
                  <a:pt x="5208" y="18"/>
                </a:lnTo>
                <a:lnTo>
                  <a:pt x="5208" y="20"/>
                </a:lnTo>
                <a:lnTo>
                  <a:pt x="5208" y="20"/>
                </a:lnTo>
                <a:lnTo>
                  <a:pt x="5208" y="20"/>
                </a:lnTo>
                <a:close/>
                <a:moveTo>
                  <a:pt x="5152" y="20"/>
                </a:moveTo>
                <a:lnTo>
                  <a:pt x="5152" y="20"/>
                </a:lnTo>
                <a:lnTo>
                  <a:pt x="5154" y="20"/>
                </a:lnTo>
                <a:lnTo>
                  <a:pt x="5154" y="20"/>
                </a:lnTo>
                <a:lnTo>
                  <a:pt x="5152" y="18"/>
                </a:lnTo>
                <a:lnTo>
                  <a:pt x="5152" y="18"/>
                </a:lnTo>
                <a:lnTo>
                  <a:pt x="5146" y="16"/>
                </a:lnTo>
                <a:lnTo>
                  <a:pt x="5140" y="12"/>
                </a:lnTo>
                <a:lnTo>
                  <a:pt x="5138" y="6"/>
                </a:lnTo>
                <a:lnTo>
                  <a:pt x="5136" y="0"/>
                </a:lnTo>
                <a:lnTo>
                  <a:pt x="5136" y="0"/>
                </a:lnTo>
                <a:lnTo>
                  <a:pt x="5134" y="0"/>
                </a:lnTo>
                <a:lnTo>
                  <a:pt x="5134" y="0"/>
                </a:lnTo>
                <a:lnTo>
                  <a:pt x="5134" y="0"/>
                </a:lnTo>
                <a:lnTo>
                  <a:pt x="5134" y="0"/>
                </a:lnTo>
                <a:lnTo>
                  <a:pt x="5132" y="6"/>
                </a:lnTo>
                <a:lnTo>
                  <a:pt x="5128" y="12"/>
                </a:lnTo>
                <a:lnTo>
                  <a:pt x="5124" y="16"/>
                </a:lnTo>
                <a:lnTo>
                  <a:pt x="5116" y="18"/>
                </a:lnTo>
                <a:lnTo>
                  <a:pt x="5116" y="18"/>
                </a:lnTo>
                <a:lnTo>
                  <a:pt x="5116" y="20"/>
                </a:lnTo>
                <a:lnTo>
                  <a:pt x="5116" y="20"/>
                </a:lnTo>
                <a:lnTo>
                  <a:pt x="5116" y="20"/>
                </a:lnTo>
                <a:lnTo>
                  <a:pt x="5116" y="20"/>
                </a:lnTo>
                <a:lnTo>
                  <a:pt x="5124" y="24"/>
                </a:lnTo>
                <a:lnTo>
                  <a:pt x="5128" y="28"/>
                </a:lnTo>
                <a:lnTo>
                  <a:pt x="5132" y="32"/>
                </a:lnTo>
                <a:lnTo>
                  <a:pt x="5134" y="40"/>
                </a:lnTo>
                <a:lnTo>
                  <a:pt x="5134" y="40"/>
                </a:lnTo>
                <a:lnTo>
                  <a:pt x="5134" y="40"/>
                </a:lnTo>
                <a:lnTo>
                  <a:pt x="5134" y="40"/>
                </a:lnTo>
                <a:lnTo>
                  <a:pt x="5136" y="40"/>
                </a:lnTo>
                <a:lnTo>
                  <a:pt x="5136" y="40"/>
                </a:lnTo>
                <a:lnTo>
                  <a:pt x="5138" y="32"/>
                </a:lnTo>
                <a:lnTo>
                  <a:pt x="5140" y="28"/>
                </a:lnTo>
                <a:lnTo>
                  <a:pt x="5146" y="22"/>
                </a:lnTo>
                <a:lnTo>
                  <a:pt x="5152" y="20"/>
                </a:lnTo>
                <a:close/>
                <a:moveTo>
                  <a:pt x="5098" y="20"/>
                </a:moveTo>
                <a:lnTo>
                  <a:pt x="5098" y="20"/>
                </a:lnTo>
                <a:lnTo>
                  <a:pt x="5098" y="20"/>
                </a:lnTo>
                <a:lnTo>
                  <a:pt x="5098" y="20"/>
                </a:lnTo>
                <a:lnTo>
                  <a:pt x="5098" y="18"/>
                </a:lnTo>
                <a:lnTo>
                  <a:pt x="5098" y="18"/>
                </a:lnTo>
                <a:lnTo>
                  <a:pt x="5092" y="16"/>
                </a:lnTo>
                <a:lnTo>
                  <a:pt x="5086" y="12"/>
                </a:lnTo>
                <a:lnTo>
                  <a:pt x="5082" y="6"/>
                </a:lnTo>
                <a:lnTo>
                  <a:pt x="5080" y="0"/>
                </a:lnTo>
                <a:lnTo>
                  <a:pt x="5080" y="0"/>
                </a:lnTo>
                <a:lnTo>
                  <a:pt x="5080" y="0"/>
                </a:lnTo>
                <a:lnTo>
                  <a:pt x="5080" y="0"/>
                </a:lnTo>
                <a:lnTo>
                  <a:pt x="5080" y="0"/>
                </a:lnTo>
                <a:lnTo>
                  <a:pt x="5080" y="0"/>
                </a:lnTo>
                <a:lnTo>
                  <a:pt x="5078" y="6"/>
                </a:lnTo>
                <a:lnTo>
                  <a:pt x="5074" y="12"/>
                </a:lnTo>
                <a:lnTo>
                  <a:pt x="5068" y="16"/>
                </a:lnTo>
                <a:lnTo>
                  <a:pt x="5062" y="18"/>
                </a:lnTo>
                <a:lnTo>
                  <a:pt x="5062" y="18"/>
                </a:lnTo>
                <a:lnTo>
                  <a:pt x="5062" y="20"/>
                </a:lnTo>
                <a:lnTo>
                  <a:pt x="5062" y="20"/>
                </a:lnTo>
                <a:lnTo>
                  <a:pt x="5062" y="20"/>
                </a:lnTo>
                <a:lnTo>
                  <a:pt x="5062" y="20"/>
                </a:lnTo>
                <a:lnTo>
                  <a:pt x="5068" y="24"/>
                </a:lnTo>
                <a:lnTo>
                  <a:pt x="5074" y="28"/>
                </a:lnTo>
                <a:lnTo>
                  <a:pt x="5078" y="32"/>
                </a:lnTo>
                <a:lnTo>
                  <a:pt x="5080" y="40"/>
                </a:lnTo>
                <a:lnTo>
                  <a:pt x="5080" y="40"/>
                </a:lnTo>
                <a:lnTo>
                  <a:pt x="5080" y="40"/>
                </a:lnTo>
                <a:lnTo>
                  <a:pt x="5080" y="40"/>
                </a:lnTo>
                <a:lnTo>
                  <a:pt x="5080" y="40"/>
                </a:lnTo>
                <a:lnTo>
                  <a:pt x="5080" y="40"/>
                </a:lnTo>
                <a:lnTo>
                  <a:pt x="5082" y="32"/>
                </a:lnTo>
                <a:lnTo>
                  <a:pt x="5086" y="28"/>
                </a:lnTo>
                <a:lnTo>
                  <a:pt x="5092" y="22"/>
                </a:lnTo>
                <a:lnTo>
                  <a:pt x="5098" y="20"/>
                </a:lnTo>
                <a:close/>
                <a:moveTo>
                  <a:pt x="5042" y="20"/>
                </a:moveTo>
                <a:lnTo>
                  <a:pt x="5042" y="20"/>
                </a:lnTo>
                <a:lnTo>
                  <a:pt x="5044" y="20"/>
                </a:lnTo>
                <a:lnTo>
                  <a:pt x="5044" y="20"/>
                </a:lnTo>
                <a:lnTo>
                  <a:pt x="5042" y="18"/>
                </a:lnTo>
                <a:lnTo>
                  <a:pt x="5042" y="18"/>
                </a:lnTo>
                <a:lnTo>
                  <a:pt x="5036" y="16"/>
                </a:lnTo>
                <a:lnTo>
                  <a:pt x="5030" y="12"/>
                </a:lnTo>
                <a:lnTo>
                  <a:pt x="5028" y="6"/>
                </a:lnTo>
                <a:lnTo>
                  <a:pt x="5026" y="0"/>
                </a:lnTo>
                <a:lnTo>
                  <a:pt x="5026" y="0"/>
                </a:lnTo>
                <a:lnTo>
                  <a:pt x="5024" y="0"/>
                </a:lnTo>
                <a:lnTo>
                  <a:pt x="5024" y="0"/>
                </a:lnTo>
                <a:lnTo>
                  <a:pt x="5024" y="0"/>
                </a:lnTo>
                <a:lnTo>
                  <a:pt x="5024" y="0"/>
                </a:lnTo>
                <a:lnTo>
                  <a:pt x="5022" y="6"/>
                </a:lnTo>
                <a:lnTo>
                  <a:pt x="5018" y="12"/>
                </a:lnTo>
                <a:lnTo>
                  <a:pt x="5014" y="16"/>
                </a:lnTo>
                <a:lnTo>
                  <a:pt x="5006" y="18"/>
                </a:lnTo>
                <a:lnTo>
                  <a:pt x="5006" y="18"/>
                </a:lnTo>
                <a:lnTo>
                  <a:pt x="5006" y="20"/>
                </a:lnTo>
                <a:lnTo>
                  <a:pt x="5006" y="20"/>
                </a:lnTo>
                <a:lnTo>
                  <a:pt x="5006" y="20"/>
                </a:lnTo>
                <a:lnTo>
                  <a:pt x="5006" y="20"/>
                </a:lnTo>
                <a:lnTo>
                  <a:pt x="5014" y="24"/>
                </a:lnTo>
                <a:lnTo>
                  <a:pt x="5018" y="28"/>
                </a:lnTo>
                <a:lnTo>
                  <a:pt x="5022" y="32"/>
                </a:lnTo>
                <a:lnTo>
                  <a:pt x="5024" y="40"/>
                </a:lnTo>
                <a:lnTo>
                  <a:pt x="5024" y="40"/>
                </a:lnTo>
                <a:lnTo>
                  <a:pt x="5024" y="40"/>
                </a:lnTo>
                <a:lnTo>
                  <a:pt x="5024" y="40"/>
                </a:lnTo>
                <a:lnTo>
                  <a:pt x="5026" y="40"/>
                </a:lnTo>
                <a:lnTo>
                  <a:pt x="5026" y="40"/>
                </a:lnTo>
                <a:lnTo>
                  <a:pt x="5028" y="32"/>
                </a:lnTo>
                <a:lnTo>
                  <a:pt x="5030" y="28"/>
                </a:lnTo>
                <a:lnTo>
                  <a:pt x="5036" y="22"/>
                </a:lnTo>
                <a:lnTo>
                  <a:pt x="5042" y="20"/>
                </a:lnTo>
                <a:close/>
                <a:moveTo>
                  <a:pt x="4988" y="20"/>
                </a:moveTo>
                <a:lnTo>
                  <a:pt x="4988" y="20"/>
                </a:lnTo>
                <a:lnTo>
                  <a:pt x="4988" y="20"/>
                </a:lnTo>
                <a:lnTo>
                  <a:pt x="4988" y="20"/>
                </a:lnTo>
                <a:lnTo>
                  <a:pt x="4988" y="18"/>
                </a:lnTo>
                <a:lnTo>
                  <a:pt x="4988" y="18"/>
                </a:lnTo>
                <a:lnTo>
                  <a:pt x="4982" y="16"/>
                </a:lnTo>
                <a:lnTo>
                  <a:pt x="4976" y="12"/>
                </a:lnTo>
                <a:lnTo>
                  <a:pt x="4972" y="6"/>
                </a:lnTo>
                <a:lnTo>
                  <a:pt x="4970" y="0"/>
                </a:lnTo>
                <a:lnTo>
                  <a:pt x="4970" y="0"/>
                </a:lnTo>
                <a:lnTo>
                  <a:pt x="4970" y="0"/>
                </a:lnTo>
                <a:lnTo>
                  <a:pt x="4970" y="0"/>
                </a:lnTo>
                <a:lnTo>
                  <a:pt x="4970" y="0"/>
                </a:lnTo>
                <a:lnTo>
                  <a:pt x="4970" y="0"/>
                </a:lnTo>
                <a:lnTo>
                  <a:pt x="4968" y="6"/>
                </a:lnTo>
                <a:lnTo>
                  <a:pt x="4964" y="12"/>
                </a:lnTo>
                <a:lnTo>
                  <a:pt x="4958" y="16"/>
                </a:lnTo>
                <a:lnTo>
                  <a:pt x="4952" y="18"/>
                </a:lnTo>
                <a:lnTo>
                  <a:pt x="4952" y="18"/>
                </a:lnTo>
                <a:lnTo>
                  <a:pt x="4952" y="20"/>
                </a:lnTo>
                <a:lnTo>
                  <a:pt x="4952" y="20"/>
                </a:lnTo>
                <a:lnTo>
                  <a:pt x="4952" y="20"/>
                </a:lnTo>
                <a:lnTo>
                  <a:pt x="4952" y="20"/>
                </a:lnTo>
                <a:lnTo>
                  <a:pt x="4958" y="24"/>
                </a:lnTo>
                <a:lnTo>
                  <a:pt x="4964" y="28"/>
                </a:lnTo>
                <a:lnTo>
                  <a:pt x="4968" y="32"/>
                </a:lnTo>
                <a:lnTo>
                  <a:pt x="4970" y="40"/>
                </a:lnTo>
                <a:lnTo>
                  <a:pt x="4970" y="40"/>
                </a:lnTo>
                <a:lnTo>
                  <a:pt x="4970" y="40"/>
                </a:lnTo>
                <a:lnTo>
                  <a:pt x="4970" y="40"/>
                </a:lnTo>
                <a:lnTo>
                  <a:pt x="4970" y="40"/>
                </a:lnTo>
                <a:lnTo>
                  <a:pt x="4970" y="40"/>
                </a:lnTo>
                <a:lnTo>
                  <a:pt x="4972" y="32"/>
                </a:lnTo>
                <a:lnTo>
                  <a:pt x="4976" y="28"/>
                </a:lnTo>
                <a:lnTo>
                  <a:pt x="4982" y="22"/>
                </a:lnTo>
                <a:lnTo>
                  <a:pt x="4988" y="20"/>
                </a:lnTo>
                <a:close/>
                <a:moveTo>
                  <a:pt x="4932" y="20"/>
                </a:moveTo>
                <a:lnTo>
                  <a:pt x="4932" y="20"/>
                </a:lnTo>
                <a:lnTo>
                  <a:pt x="4934" y="20"/>
                </a:lnTo>
                <a:lnTo>
                  <a:pt x="4934" y="20"/>
                </a:lnTo>
                <a:lnTo>
                  <a:pt x="4932" y="18"/>
                </a:lnTo>
                <a:lnTo>
                  <a:pt x="4932" y="18"/>
                </a:lnTo>
                <a:lnTo>
                  <a:pt x="4926" y="16"/>
                </a:lnTo>
                <a:lnTo>
                  <a:pt x="4920" y="12"/>
                </a:lnTo>
                <a:lnTo>
                  <a:pt x="4918" y="6"/>
                </a:lnTo>
                <a:lnTo>
                  <a:pt x="4916" y="0"/>
                </a:lnTo>
                <a:lnTo>
                  <a:pt x="4916" y="0"/>
                </a:lnTo>
                <a:lnTo>
                  <a:pt x="4914" y="0"/>
                </a:lnTo>
                <a:lnTo>
                  <a:pt x="4914" y="0"/>
                </a:lnTo>
                <a:lnTo>
                  <a:pt x="4914" y="0"/>
                </a:lnTo>
                <a:lnTo>
                  <a:pt x="4914" y="0"/>
                </a:lnTo>
                <a:lnTo>
                  <a:pt x="4912" y="6"/>
                </a:lnTo>
                <a:lnTo>
                  <a:pt x="4908" y="12"/>
                </a:lnTo>
                <a:lnTo>
                  <a:pt x="4904" y="16"/>
                </a:lnTo>
                <a:lnTo>
                  <a:pt x="4896" y="18"/>
                </a:lnTo>
                <a:lnTo>
                  <a:pt x="4896" y="18"/>
                </a:lnTo>
                <a:lnTo>
                  <a:pt x="4896" y="20"/>
                </a:lnTo>
                <a:lnTo>
                  <a:pt x="4896" y="20"/>
                </a:lnTo>
                <a:lnTo>
                  <a:pt x="4896" y="20"/>
                </a:lnTo>
                <a:lnTo>
                  <a:pt x="4896" y="20"/>
                </a:lnTo>
                <a:lnTo>
                  <a:pt x="4904" y="24"/>
                </a:lnTo>
                <a:lnTo>
                  <a:pt x="4908" y="28"/>
                </a:lnTo>
                <a:lnTo>
                  <a:pt x="4912" y="32"/>
                </a:lnTo>
                <a:lnTo>
                  <a:pt x="4914" y="40"/>
                </a:lnTo>
                <a:lnTo>
                  <a:pt x="4914" y="40"/>
                </a:lnTo>
                <a:lnTo>
                  <a:pt x="4914" y="40"/>
                </a:lnTo>
                <a:lnTo>
                  <a:pt x="4914" y="40"/>
                </a:lnTo>
                <a:lnTo>
                  <a:pt x="4916" y="40"/>
                </a:lnTo>
                <a:lnTo>
                  <a:pt x="4916" y="40"/>
                </a:lnTo>
                <a:lnTo>
                  <a:pt x="4918" y="32"/>
                </a:lnTo>
                <a:lnTo>
                  <a:pt x="4920" y="28"/>
                </a:lnTo>
                <a:lnTo>
                  <a:pt x="4926" y="22"/>
                </a:lnTo>
                <a:lnTo>
                  <a:pt x="4932" y="20"/>
                </a:lnTo>
                <a:close/>
                <a:moveTo>
                  <a:pt x="4878" y="20"/>
                </a:moveTo>
                <a:lnTo>
                  <a:pt x="4878" y="20"/>
                </a:lnTo>
                <a:lnTo>
                  <a:pt x="4878" y="20"/>
                </a:lnTo>
                <a:lnTo>
                  <a:pt x="4878" y="20"/>
                </a:lnTo>
                <a:lnTo>
                  <a:pt x="4878" y="18"/>
                </a:lnTo>
                <a:lnTo>
                  <a:pt x="4878" y="18"/>
                </a:lnTo>
                <a:lnTo>
                  <a:pt x="4872" y="16"/>
                </a:lnTo>
                <a:lnTo>
                  <a:pt x="4866" y="12"/>
                </a:lnTo>
                <a:lnTo>
                  <a:pt x="4862" y="6"/>
                </a:lnTo>
                <a:lnTo>
                  <a:pt x="4860" y="0"/>
                </a:lnTo>
                <a:lnTo>
                  <a:pt x="4860" y="0"/>
                </a:lnTo>
                <a:lnTo>
                  <a:pt x="4860" y="0"/>
                </a:lnTo>
                <a:lnTo>
                  <a:pt x="4860" y="0"/>
                </a:lnTo>
                <a:lnTo>
                  <a:pt x="4860" y="0"/>
                </a:lnTo>
                <a:lnTo>
                  <a:pt x="4860" y="0"/>
                </a:lnTo>
                <a:lnTo>
                  <a:pt x="4858" y="6"/>
                </a:lnTo>
                <a:lnTo>
                  <a:pt x="4854" y="12"/>
                </a:lnTo>
                <a:lnTo>
                  <a:pt x="4848" y="16"/>
                </a:lnTo>
                <a:lnTo>
                  <a:pt x="4842" y="18"/>
                </a:lnTo>
                <a:lnTo>
                  <a:pt x="4842" y="18"/>
                </a:lnTo>
                <a:lnTo>
                  <a:pt x="4842" y="20"/>
                </a:lnTo>
                <a:lnTo>
                  <a:pt x="4842" y="20"/>
                </a:lnTo>
                <a:lnTo>
                  <a:pt x="4842" y="20"/>
                </a:lnTo>
                <a:lnTo>
                  <a:pt x="4842" y="20"/>
                </a:lnTo>
                <a:lnTo>
                  <a:pt x="4848" y="24"/>
                </a:lnTo>
                <a:lnTo>
                  <a:pt x="4854" y="28"/>
                </a:lnTo>
                <a:lnTo>
                  <a:pt x="4858" y="32"/>
                </a:lnTo>
                <a:lnTo>
                  <a:pt x="4860" y="40"/>
                </a:lnTo>
                <a:lnTo>
                  <a:pt x="4860" y="40"/>
                </a:lnTo>
                <a:lnTo>
                  <a:pt x="4860" y="40"/>
                </a:lnTo>
                <a:lnTo>
                  <a:pt x="4860" y="40"/>
                </a:lnTo>
                <a:lnTo>
                  <a:pt x="4860" y="40"/>
                </a:lnTo>
                <a:lnTo>
                  <a:pt x="4860" y="40"/>
                </a:lnTo>
                <a:lnTo>
                  <a:pt x="4862" y="32"/>
                </a:lnTo>
                <a:lnTo>
                  <a:pt x="4866" y="28"/>
                </a:lnTo>
                <a:lnTo>
                  <a:pt x="4872" y="22"/>
                </a:lnTo>
                <a:lnTo>
                  <a:pt x="4878" y="20"/>
                </a:lnTo>
                <a:close/>
                <a:moveTo>
                  <a:pt x="4822" y="20"/>
                </a:moveTo>
                <a:lnTo>
                  <a:pt x="4822" y="20"/>
                </a:lnTo>
                <a:lnTo>
                  <a:pt x="4824" y="20"/>
                </a:lnTo>
                <a:lnTo>
                  <a:pt x="4824" y="20"/>
                </a:lnTo>
                <a:lnTo>
                  <a:pt x="4822" y="18"/>
                </a:lnTo>
                <a:lnTo>
                  <a:pt x="4822" y="18"/>
                </a:lnTo>
                <a:lnTo>
                  <a:pt x="4816" y="16"/>
                </a:lnTo>
                <a:lnTo>
                  <a:pt x="4810" y="12"/>
                </a:lnTo>
                <a:lnTo>
                  <a:pt x="4808" y="6"/>
                </a:lnTo>
                <a:lnTo>
                  <a:pt x="4806" y="0"/>
                </a:lnTo>
                <a:lnTo>
                  <a:pt x="4806" y="0"/>
                </a:lnTo>
                <a:lnTo>
                  <a:pt x="4804" y="0"/>
                </a:lnTo>
                <a:lnTo>
                  <a:pt x="4804" y="0"/>
                </a:lnTo>
                <a:lnTo>
                  <a:pt x="4804" y="0"/>
                </a:lnTo>
                <a:lnTo>
                  <a:pt x="4804" y="0"/>
                </a:lnTo>
                <a:lnTo>
                  <a:pt x="4802" y="6"/>
                </a:lnTo>
                <a:lnTo>
                  <a:pt x="4798" y="12"/>
                </a:lnTo>
                <a:lnTo>
                  <a:pt x="4794" y="16"/>
                </a:lnTo>
                <a:lnTo>
                  <a:pt x="4786" y="18"/>
                </a:lnTo>
                <a:lnTo>
                  <a:pt x="4786" y="18"/>
                </a:lnTo>
                <a:lnTo>
                  <a:pt x="4786" y="20"/>
                </a:lnTo>
                <a:lnTo>
                  <a:pt x="4786" y="20"/>
                </a:lnTo>
                <a:lnTo>
                  <a:pt x="4786" y="20"/>
                </a:lnTo>
                <a:lnTo>
                  <a:pt x="4786" y="20"/>
                </a:lnTo>
                <a:lnTo>
                  <a:pt x="4794" y="24"/>
                </a:lnTo>
                <a:lnTo>
                  <a:pt x="4798" y="28"/>
                </a:lnTo>
                <a:lnTo>
                  <a:pt x="4802" y="32"/>
                </a:lnTo>
                <a:lnTo>
                  <a:pt x="4804" y="40"/>
                </a:lnTo>
                <a:lnTo>
                  <a:pt x="4804" y="40"/>
                </a:lnTo>
                <a:lnTo>
                  <a:pt x="4804" y="40"/>
                </a:lnTo>
                <a:lnTo>
                  <a:pt x="4804" y="40"/>
                </a:lnTo>
                <a:lnTo>
                  <a:pt x="4806" y="40"/>
                </a:lnTo>
                <a:lnTo>
                  <a:pt x="4806" y="40"/>
                </a:lnTo>
                <a:lnTo>
                  <a:pt x="4808" y="32"/>
                </a:lnTo>
                <a:lnTo>
                  <a:pt x="4810" y="28"/>
                </a:lnTo>
                <a:lnTo>
                  <a:pt x="4816" y="22"/>
                </a:lnTo>
                <a:lnTo>
                  <a:pt x="4822" y="20"/>
                </a:lnTo>
                <a:close/>
                <a:moveTo>
                  <a:pt x="4768" y="20"/>
                </a:moveTo>
                <a:lnTo>
                  <a:pt x="4768" y="20"/>
                </a:lnTo>
                <a:lnTo>
                  <a:pt x="4768" y="20"/>
                </a:lnTo>
                <a:lnTo>
                  <a:pt x="4768" y="20"/>
                </a:lnTo>
                <a:lnTo>
                  <a:pt x="4768" y="18"/>
                </a:lnTo>
                <a:lnTo>
                  <a:pt x="4768" y="18"/>
                </a:lnTo>
                <a:lnTo>
                  <a:pt x="4762" y="16"/>
                </a:lnTo>
                <a:lnTo>
                  <a:pt x="4756" y="12"/>
                </a:lnTo>
                <a:lnTo>
                  <a:pt x="4752" y="6"/>
                </a:lnTo>
                <a:lnTo>
                  <a:pt x="4750" y="0"/>
                </a:lnTo>
                <a:lnTo>
                  <a:pt x="4750" y="0"/>
                </a:lnTo>
                <a:lnTo>
                  <a:pt x="4750" y="0"/>
                </a:lnTo>
                <a:lnTo>
                  <a:pt x="4750" y="0"/>
                </a:lnTo>
                <a:lnTo>
                  <a:pt x="4750" y="0"/>
                </a:lnTo>
                <a:lnTo>
                  <a:pt x="4750" y="0"/>
                </a:lnTo>
                <a:lnTo>
                  <a:pt x="4748" y="6"/>
                </a:lnTo>
                <a:lnTo>
                  <a:pt x="4744" y="12"/>
                </a:lnTo>
                <a:lnTo>
                  <a:pt x="4738" y="16"/>
                </a:lnTo>
                <a:lnTo>
                  <a:pt x="4732" y="18"/>
                </a:lnTo>
                <a:lnTo>
                  <a:pt x="4732" y="18"/>
                </a:lnTo>
                <a:lnTo>
                  <a:pt x="4732" y="20"/>
                </a:lnTo>
                <a:lnTo>
                  <a:pt x="4732" y="20"/>
                </a:lnTo>
                <a:lnTo>
                  <a:pt x="4732" y="20"/>
                </a:lnTo>
                <a:lnTo>
                  <a:pt x="4732" y="20"/>
                </a:lnTo>
                <a:lnTo>
                  <a:pt x="4738" y="24"/>
                </a:lnTo>
                <a:lnTo>
                  <a:pt x="4744" y="28"/>
                </a:lnTo>
                <a:lnTo>
                  <a:pt x="4748" y="32"/>
                </a:lnTo>
                <a:lnTo>
                  <a:pt x="4750" y="40"/>
                </a:lnTo>
                <a:lnTo>
                  <a:pt x="4750" y="40"/>
                </a:lnTo>
                <a:lnTo>
                  <a:pt x="4750" y="40"/>
                </a:lnTo>
                <a:lnTo>
                  <a:pt x="4750" y="40"/>
                </a:lnTo>
                <a:lnTo>
                  <a:pt x="4750" y="40"/>
                </a:lnTo>
                <a:lnTo>
                  <a:pt x="4750" y="40"/>
                </a:lnTo>
                <a:lnTo>
                  <a:pt x="4752" y="32"/>
                </a:lnTo>
                <a:lnTo>
                  <a:pt x="4756" y="28"/>
                </a:lnTo>
                <a:lnTo>
                  <a:pt x="4762" y="22"/>
                </a:lnTo>
                <a:lnTo>
                  <a:pt x="4768" y="20"/>
                </a:lnTo>
                <a:close/>
                <a:moveTo>
                  <a:pt x="4712" y="20"/>
                </a:moveTo>
                <a:lnTo>
                  <a:pt x="4712" y="20"/>
                </a:lnTo>
                <a:lnTo>
                  <a:pt x="4714" y="20"/>
                </a:lnTo>
                <a:lnTo>
                  <a:pt x="4714" y="20"/>
                </a:lnTo>
                <a:lnTo>
                  <a:pt x="4712" y="18"/>
                </a:lnTo>
                <a:lnTo>
                  <a:pt x="4712" y="18"/>
                </a:lnTo>
                <a:lnTo>
                  <a:pt x="4706" y="16"/>
                </a:lnTo>
                <a:lnTo>
                  <a:pt x="4700" y="12"/>
                </a:lnTo>
                <a:lnTo>
                  <a:pt x="4698" y="6"/>
                </a:lnTo>
                <a:lnTo>
                  <a:pt x="4696" y="0"/>
                </a:lnTo>
                <a:lnTo>
                  <a:pt x="4696" y="0"/>
                </a:lnTo>
                <a:lnTo>
                  <a:pt x="4694" y="0"/>
                </a:lnTo>
                <a:lnTo>
                  <a:pt x="4694" y="0"/>
                </a:lnTo>
                <a:lnTo>
                  <a:pt x="4694" y="0"/>
                </a:lnTo>
                <a:lnTo>
                  <a:pt x="4694" y="0"/>
                </a:lnTo>
                <a:lnTo>
                  <a:pt x="4692" y="6"/>
                </a:lnTo>
                <a:lnTo>
                  <a:pt x="4688" y="12"/>
                </a:lnTo>
                <a:lnTo>
                  <a:pt x="4684" y="16"/>
                </a:lnTo>
                <a:lnTo>
                  <a:pt x="4676" y="18"/>
                </a:lnTo>
                <a:lnTo>
                  <a:pt x="4676" y="18"/>
                </a:lnTo>
                <a:lnTo>
                  <a:pt x="4676" y="20"/>
                </a:lnTo>
                <a:lnTo>
                  <a:pt x="4676" y="20"/>
                </a:lnTo>
                <a:lnTo>
                  <a:pt x="4676" y="20"/>
                </a:lnTo>
                <a:lnTo>
                  <a:pt x="4676" y="20"/>
                </a:lnTo>
                <a:lnTo>
                  <a:pt x="4684" y="24"/>
                </a:lnTo>
                <a:lnTo>
                  <a:pt x="4688" y="28"/>
                </a:lnTo>
                <a:lnTo>
                  <a:pt x="4692" y="32"/>
                </a:lnTo>
                <a:lnTo>
                  <a:pt x="4694" y="40"/>
                </a:lnTo>
                <a:lnTo>
                  <a:pt x="4694" y="40"/>
                </a:lnTo>
                <a:lnTo>
                  <a:pt x="4694" y="40"/>
                </a:lnTo>
                <a:lnTo>
                  <a:pt x="4694" y="40"/>
                </a:lnTo>
                <a:lnTo>
                  <a:pt x="4696" y="40"/>
                </a:lnTo>
                <a:lnTo>
                  <a:pt x="4696" y="40"/>
                </a:lnTo>
                <a:lnTo>
                  <a:pt x="4698" y="32"/>
                </a:lnTo>
                <a:lnTo>
                  <a:pt x="4700" y="28"/>
                </a:lnTo>
                <a:lnTo>
                  <a:pt x="4706" y="22"/>
                </a:lnTo>
                <a:lnTo>
                  <a:pt x="4712" y="20"/>
                </a:lnTo>
                <a:close/>
                <a:moveTo>
                  <a:pt x="4658" y="20"/>
                </a:moveTo>
                <a:lnTo>
                  <a:pt x="4658" y="20"/>
                </a:lnTo>
                <a:lnTo>
                  <a:pt x="4658" y="20"/>
                </a:lnTo>
                <a:lnTo>
                  <a:pt x="4658" y="20"/>
                </a:lnTo>
                <a:lnTo>
                  <a:pt x="4658" y="18"/>
                </a:lnTo>
                <a:lnTo>
                  <a:pt x="4658" y="18"/>
                </a:lnTo>
                <a:lnTo>
                  <a:pt x="4652" y="16"/>
                </a:lnTo>
                <a:lnTo>
                  <a:pt x="4646" y="12"/>
                </a:lnTo>
                <a:lnTo>
                  <a:pt x="4642" y="6"/>
                </a:lnTo>
                <a:lnTo>
                  <a:pt x="4640" y="0"/>
                </a:lnTo>
                <a:lnTo>
                  <a:pt x="4640" y="0"/>
                </a:lnTo>
                <a:lnTo>
                  <a:pt x="4640" y="0"/>
                </a:lnTo>
                <a:lnTo>
                  <a:pt x="4640" y="0"/>
                </a:lnTo>
                <a:lnTo>
                  <a:pt x="4640" y="0"/>
                </a:lnTo>
                <a:lnTo>
                  <a:pt x="4640" y="0"/>
                </a:lnTo>
                <a:lnTo>
                  <a:pt x="4638" y="6"/>
                </a:lnTo>
                <a:lnTo>
                  <a:pt x="4634" y="12"/>
                </a:lnTo>
                <a:lnTo>
                  <a:pt x="4628" y="16"/>
                </a:lnTo>
                <a:lnTo>
                  <a:pt x="4622" y="18"/>
                </a:lnTo>
                <a:lnTo>
                  <a:pt x="4622" y="18"/>
                </a:lnTo>
                <a:lnTo>
                  <a:pt x="4622" y="20"/>
                </a:lnTo>
                <a:lnTo>
                  <a:pt x="4622" y="20"/>
                </a:lnTo>
                <a:lnTo>
                  <a:pt x="4622" y="20"/>
                </a:lnTo>
                <a:lnTo>
                  <a:pt x="4622" y="20"/>
                </a:lnTo>
                <a:lnTo>
                  <a:pt x="4628" y="24"/>
                </a:lnTo>
                <a:lnTo>
                  <a:pt x="4634" y="28"/>
                </a:lnTo>
                <a:lnTo>
                  <a:pt x="4638" y="32"/>
                </a:lnTo>
                <a:lnTo>
                  <a:pt x="4640" y="40"/>
                </a:lnTo>
                <a:lnTo>
                  <a:pt x="4640" y="40"/>
                </a:lnTo>
                <a:lnTo>
                  <a:pt x="4640" y="40"/>
                </a:lnTo>
                <a:lnTo>
                  <a:pt x="4640" y="40"/>
                </a:lnTo>
                <a:lnTo>
                  <a:pt x="4640" y="40"/>
                </a:lnTo>
                <a:lnTo>
                  <a:pt x="4640" y="40"/>
                </a:lnTo>
                <a:lnTo>
                  <a:pt x="4642" y="32"/>
                </a:lnTo>
                <a:lnTo>
                  <a:pt x="4646" y="28"/>
                </a:lnTo>
                <a:lnTo>
                  <a:pt x="4652" y="22"/>
                </a:lnTo>
                <a:lnTo>
                  <a:pt x="4658" y="20"/>
                </a:lnTo>
                <a:close/>
                <a:moveTo>
                  <a:pt x="4602" y="20"/>
                </a:moveTo>
                <a:lnTo>
                  <a:pt x="4602" y="20"/>
                </a:lnTo>
                <a:lnTo>
                  <a:pt x="4604" y="20"/>
                </a:lnTo>
                <a:lnTo>
                  <a:pt x="4604" y="20"/>
                </a:lnTo>
                <a:lnTo>
                  <a:pt x="4602" y="18"/>
                </a:lnTo>
                <a:lnTo>
                  <a:pt x="4602" y="18"/>
                </a:lnTo>
                <a:lnTo>
                  <a:pt x="4596" y="16"/>
                </a:lnTo>
                <a:lnTo>
                  <a:pt x="4590" y="12"/>
                </a:lnTo>
                <a:lnTo>
                  <a:pt x="4588" y="6"/>
                </a:lnTo>
                <a:lnTo>
                  <a:pt x="4586" y="0"/>
                </a:lnTo>
                <a:lnTo>
                  <a:pt x="4586" y="0"/>
                </a:lnTo>
                <a:lnTo>
                  <a:pt x="4584" y="0"/>
                </a:lnTo>
                <a:lnTo>
                  <a:pt x="4584" y="0"/>
                </a:lnTo>
                <a:lnTo>
                  <a:pt x="4584" y="0"/>
                </a:lnTo>
                <a:lnTo>
                  <a:pt x="4584" y="0"/>
                </a:lnTo>
                <a:lnTo>
                  <a:pt x="4582" y="6"/>
                </a:lnTo>
                <a:lnTo>
                  <a:pt x="4578" y="12"/>
                </a:lnTo>
                <a:lnTo>
                  <a:pt x="4574" y="16"/>
                </a:lnTo>
                <a:lnTo>
                  <a:pt x="4566" y="18"/>
                </a:lnTo>
                <a:lnTo>
                  <a:pt x="4566" y="18"/>
                </a:lnTo>
                <a:lnTo>
                  <a:pt x="4566" y="20"/>
                </a:lnTo>
                <a:lnTo>
                  <a:pt x="4566" y="20"/>
                </a:lnTo>
                <a:lnTo>
                  <a:pt x="4566" y="20"/>
                </a:lnTo>
                <a:lnTo>
                  <a:pt x="4566" y="20"/>
                </a:lnTo>
                <a:lnTo>
                  <a:pt x="4574" y="24"/>
                </a:lnTo>
                <a:lnTo>
                  <a:pt x="4578" y="28"/>
                </a:lnTo>
                <a:lnTo>
                  <a:pt x="4582" y="32"/>
                </a:lnTo>
                <a:lnTo>
                  <a:pt x="4584" y="40"/>
                </a:lnTo>
                <a:lnTo>
                  <a:pt x="4584" y="40"/>
                </a:lnTo>
                <a:lnTo>
                  <a:pt x="4584" y="40"/>
                </a:lnTo>
                <a:lnTo>
                  <a:pt x="4584" y="40"/>
                </a:lnTo>
                <a:lnTo>
                  <a:pt x="4586" y="40"/>
                </a:lnTo>
                <a:lnTo>
                  <a:pt x="4586" y="40"/>
                </a:lnTo>
                <a:lnTo>
                  <a:pt x="4588" y="32"/>
                </a:lnTo>
                <a:lnTo>
                  <a:pt x="4590" y="28"/>
                </a:lnTo>
                <a:lnTo>
                  <a:pt x="4596" y="22"/>
                </a:lnTo>
                <a:lnTo>
                  <a:pt x="4602" y="20"/>
                </a:lnTo>
                <a:close/>
                <a:moveTo>
                  <a:pt x="4548" y="20"/>
                </a:moveTo>
                <a:lnTo>
                  <a:pt x="4548" y="20"/>
                </a:lnTo>
                <a:lnTo>
                  <a:pt x="4548" y="20"/>
                </a:lnTo>
                <a:lnTo>
                  <a:pt x="4548" y="20"/>
                </a:lnTo>
                <a:lnTo>
                  <a:pt x="4548" y="18"/>
                </a:lnTo>
                <a:lnTo>
                  <a:pt x="4548" y="18"/>
                </a:lnTo>
                <a:lnTo>
                  <a:pt x="4542" y="16"/>
                </a:lnTo>
                <a:lnTo>
                  <a:pt x="4536" y="12"/>
                </a:lnTo>
                <a:lnTo>
                  <a:pt x="4532" y="6"/>
                </a:lnTo>
                <a:lnTo>
                  <a:pt x="4530" y="0"/>
                </a:lnTo>
                <a:lnTo>
                  <a:pt x="4530" y="0"/>
                </a:lnTo>
                <a:lnTo>
                  <a:pt x="4530" y="0"/>
                </a:lnTo>
                <a:lnTo>
                  <a:pt x="4530" y="0"/>
                </a:lnTo>
                <a:lnTo>
                  <a:pt x="4528" y="0"/>
                </a:lnTo>
                <a:lnTo>
                  <a:pt x="4528" y="0"/>
                </a:lnTo>
                <a:lnTo>
                  <a:pt x="4528" y="6"/>
                </a:lnTo>
                <a:lnTo>
                  <a:pt x="4524" y="12"/>
                </a:lnTo>
                <a:lnTo>
                  <a:pt x="4518" y="16"/>
                </a:lnTo>
                <a:lnTo>
                  <a:pt x="4512" y="18"/>
                </a:lnTo>
                <a:lnTo>
                  <a:pt x="4512" y="18"/>
                </a:lnTo>
                <a:lnTo>
                  <a:pt x="4512" y="20"/>
                </a:lnTo>
                <a:lnTo>
                  <a:pt x="4512" y="20"/>
                </a:lnTo>
                <a:lnTo>
                  <a:pt x="4512" y="20"/>
                </a:lnTo>
                <a:lnTo>
                  <a:pt x="4512" y="20"/>
                </a:lnTo>
                <a:lnTo>
                  <a:pt x="4518" y="24"/>
                </a:lnTo>
                <a:lnTo>
                  <a:pt x="4524" y="28"/>
                </a:lnTo>
                <a:lnTo>
                  <a:pt x="4528" y="32"/>
                </a:lnTo>
                <a:lnTo>
                  <a:pt x="4528" y="40"/>
                </a:lnTo>
                <a:lnTo>
                  <a:pt x="4528" y="40"/>
                </a:lnTo>
                <a:lnTo>
                  <a:pt x="4530" y="40"/>
                </a:lnTo>
                <a:lnTo>
                  <a:pt x="4530" y="40"/>
                </a:lnTo>
                <a:lnTo>
                  <a:pt x="4530" y="40"/>
                </a:lnTo>
                <a:lnTo>
                  <a:pt x="4530" y="40"/>
                </a:lnTo>
                <a:lnTo>
                  <a:pt x="4532" y="32"/>
                </a:lnTo>
                <a:lnTo>
                  <a:pt x="4536" y="28"/>
                </a:lnTo>
                <a:lnTo>
                  <a:pt x="4542" y="22"/>
                </a:lnTo>
                <a:lnTo>
                  <a:pt x="4548" y="20"/>
                </a:lnTo>
                <a:close/>
                <a:moveTo>
                  <a:pt x="4492" y="20"/>
                </a:moveTo>
                <a:lnTo>
                  <a:pt x="4492" y="20"/>
                </a:lnTo>
                <a:lnTo>
                  <a:pt x="4494" y="20"/>
                </a:lnTo>
                <a:lnTo>
                  <a:pt x="4494" y="20"/>
                </a:lnTo>
                <a:lnTo>
                  <a:pt x="4492" y="18"/>
                </a:lnTo>
                <a:lnTo>
                  <a:pt x="4492" y="18"/>
                </a:lnTo>
                <a:lnTo>
                  <a:pt x="4486" y="16"/>
                </a:lnTo>
                <a:lnTo>
                  <a:pt x="4480" y="12"/>
                </a:lnTo>
                <a:lnTo>
                  <a:pt x="4478" y="6"/>
                </a:lnTo>
                <a:lnTo>
                  <a:pt x="4476" y="0"/>
                </a:lnTo>
                <a:lnTo>
                  <a:pt x="4476" y="0"/>
                </a:lnTo>
                <a:lnTo>
                  <a:pt x="4474" y="0"/>
                </a:lnTo>
                <a:lnTo>
                  <a:pt x="4474" y="0"/>
                </a:lnTo>
                <a:lnTo>
                  <a:pt x="4474" y="0"/>
                </a:lnTo>
                <a:lnTo>
                  <a:pt x="4474" y="0"/>
                </a:lnTo>
                <a:lnTo>
                  <a:pt x="4472" y="6"/>
                </a:lnTo>
                <a:lnTo>
                  <a:pt x="4468" y="12"/>
                </a:lnTo>
                <a:lnTo>
                  <a:pt x="4464" y="16"/>
                </a:lnTo>
                <a:lnTo>
                  <a:pt x="4456" y="18"/>
                </a:lnTo>
                <a:lnTo>
                  <a:pt x="4456" y="18"/>
                </a:lnTo>
                <a:lnTo>
                  <a:pt x="4456" y="20"/>
                </a:lnTo>
                <a:lnTo>
                  <a:pt x="4456" y="20"/>
                </a:lnTo>
                <a:lnTo>
                  <a:pt x="4456" y="20"/>
                </a:lnTo>
                <a:lnTo>
                  <a:pt x="4456" y="20"/>
                </a:lnTo>
                <a:lnTo>
                  <a:pt x="4464" y="24"/>
                </a:lnTo>
                <a:lnTo>
                  <a:pt x="4468" y="28"/>
                </a:lnTo>
                <a:lnTo>
                  <a:pt x="4472" y="32"/>
                </a:lnTo>
                <a:lnTo>
                  <a:pt x="4474" y="40"/>
                </a:lnTo>
                <a:lnTo>
                  <a:pt x="4474" y="40"/>
                </a:lnTo>
                <a:lnTo>
                  <a:pt x="4474" y="40"/>
                </a:lnTo>
                <a:lnTo>
                  <a:pt x="4474" y="40"/>
                </a:lnTo>
                <a:lnTo>
                  <a:pt x="4476" y="40"/>
                </a:lnTo>
                <a:lnTo>
                  <a:pt x="4476" y="40"/>
                </a:lnTo>
                <a:lnTo>
                  <a:pt x="4478" y="32"/>
                </a:lnTo>
                <a:lnTo>
                  <a:pt x="4480" y="28"/>
                </a:lnTo>
                <a:lnTo>
                  <a:pt x="4486" y="22"/>
                </a:lnTo>
                <a:lnTo>
                  <a:pt x="4492" y="20"/>
                </a:lnTo>
                <a:close/>
                <a:moveTo>
                  <a:pt x="4438" y="20"/>
                </a:moveTo>
                <a:lnTo>
                  <a:pt x="4438" y="20"/>
                </a:lnTo>
                <a:lnTo>
                  <a:pt x="4438" y="20"/>
                </a:lnTo>
                <a:lnTo>
                  <a:pt x="4438" y="20"/>
                </a:lnTo>
                <a:lnTo>
                  <a:pt x="4438" y="18"/>
                </a:lnTo>
                <a:lnTo>
                  <a:pt x="4438" y="18"/>
                </a:lnTo>
                <a:lnTo>
                  <a:pt x="4432" y="16"/>
                </a:lnTo>
                <a:lnTo>
                  <a:pt x="4426" y="12"/>
                </a:lnTo>
                <a:lnTo>
                  <a:pt x="4422" y="6"/>
                </a:lnTo>
                <a:lnTo>
                  <a:pt x="4420" y="0"/>
                </a:lnTo>
                <a:lnTo>
                  <a:pt x="4420" y="0"/>
                </a:lnTo>
                <a:lnTo>
                  <a:pt x="4420" y="0"/>
                </a:lnTo>
                <a:lnTo>
                  <a:pt x="4420" y="0"/>
                </a:lnTo>
                <a:lnTo>
                  <a:pt x="4418" y="0"/>
                </a:lnTo>
                <a:lnTo>
                  <a:pt x="4418" y="0"/>
                </a:lnTo>
                <a:lnTo>
                  <a:pt x="4418" y="6"/>
                </a:lnTo>
                <a:lnTo>
                  <a:pt x="4414" y="12"/>
                </a:lnTo>
                <a:lnTo>
                  <a:pt x="4408" y="16"/>
                </a:lnTo>
                <a:lnTo>
                  <a:pt x="4402" y="18"/>
                </a:lnTo>
                <a:lnTo>
                  <a:pt x="4402" y="18"/>
                </a:lnTo>
                <a:lnTo>
                  <a:pt x="4402" y="20"/>
                </a:lnTo>
                <a:lnTo>
                  <a:pt x="4402" y="20"/>
                </a:lnTo>
                <a:lnTo>
                  <a:pt x="4402" y="20"/>
                </a:lnTo>
                <a:lnTo>
                  <a:pt x="4402" y="20"/>
                </a:lnTo>
                <a:lnTo>
                  <a:pt x="4408" y="24"/>
                </a:lnTo>
                <a:lnTo>
                  <a:pt x="4414" y="28"/>
                </a:lnTo>
                <a:lnTo>
                  <a:pt x="4418" y="32"/>
                </a:lnTo>
                <a:lnTo>
                  <a:pt x="4418" y="40"/>
                </a:lnTo>
                <a:lnTo>
                  <a:pt x="4418" y="40"/>
                </a:lnTo>
                <a:lnTo>
                  <a:pt x="4420" y="40"/>
                </a:lnTo>
                <a:lnTo>
                  <a:pt x="4420" y="40"/>
                </a:lnTo>
                <a:lnTo>
                  <a:pt x="4420" y="40"/>
                </a:lnTo>
                <a:lnTo>
                  <a:pt x="4420" y="40"/>
                </a:lnTo>
                <a:lnTo>
                  <a:pt x="4422" y="32"/>
                </a:lnTo>
                <a:lnTo>
                  <a:pt x="4426" y="28"/>
                </a:lnTo>
                <a:lnTo>
                  <a:pt x="4432" y="22"/>
                </a:lnTo>
                <a:lnTo>
                  <a:pt x="4438" y="20"/>
                </a:lnTo>
                <a:close/>
                <a:moveTo>
                  <a:pt x="4382" y="20"/>
                </a:moveTo>
                <a:lnTo>
                  <a:pt x="4382" y="20"/>
                </a:lnTo>
                <a:lnTo>
                  <a:pt x="4384" y="20"/>
                </a:lnTo>
                <a:lnTo>
                  <a:pt x="4384" y="20"/>
                </a:lnTo>
                <a:lnTo>
                  <a:pt x="4382" y="18"/>
                </a:lnTo>
                <a:lnTo>
                  <a:pt x="4382" y="18"/>
                </a:lnTo>
                <a:lnTo>
                  <a:pt x="4376" y="16"/>
                </a:lnTo>
                <a:lnTo>
                  <a:pt x="4370" y="12"/>
                </a:lnTo>
                <a:lnTo>
                  <a:pt x="4368" y="6"/>
                </a:lnTo>
                <a:lnTo>
                  <a:pt x="4366" y="0"/>
                </a:lnTo>
                <a:lnTo>
                  <a:pt x="4366" y="0"/>
                </a:lnTo>
                <a:lnTo>
                  <a:pt x="4364" y="0"/>
                </a:lnTo>
                <a:lnTo>
                  <a:pt x="4364" y="0"/>
                </a:lnTo>
                <a:lnTo>
                  <a:pt x="4364" y="0"/>
                </a:lnTo>
                <a:lnTo>
                  <a:pt x="4364" y="0"/>
                </a:lnTo>
                <a:lnTo>
                  <a:pt x="4362" y="6"/>
                </a:lnTo>
                <a:lnTo>
                  <a:pt x="4358" y="12"/>
                </a:lnTo>
                <a:lnTo>
                  <a:pt x="4354" y="16"/>
                </a:lnTo>
                <a:lnTo>
                  <a:pt x="4346" y="18"/>
                </a:lnTo>
                <a:lnTo>
                  <a:pt x="4346" y="18"/>
                </a:lnTo>
                <a:lnTo>
                  <a:pt x="4346" y="20"/>
                </a:lnTo>
                <a:lnTo>
                  <a:pt x="4346" y="20"/>
                </a:lnTo>
                <a:lnTo>
                  <a:pt x="4346" y="20"/>
                </a:lnTo>
                <a:lnTo>
                  <a:pt x="4346" y="20"/>
                </a:lnTo>
                <a:lnTo>
                  <a:pt x="4354" y="24"/>
                </a:lnTo>
                <a:lnTo>
                  <a:pt x="4358" y="28"/>
                </a:lnTo>
                <a:lnTo>
                  <a:pt x="4362" y="32"/>
                </a:lnTo>
                <a:lnTo>
                  <a:pt x="4364" y="40"/>
                </a:lnTo>
                <a:lnTo>
                  <a:pt x="4364" y="40"/>
                </a:lnTo>
                <a:lnTo>
                  <a:pt x="4364" y="40"/>
                </a:lnTo>
                <a:lnTo>
                  <a:pt x="4364" y="40"/>
                </a:lnTo>
                <a:lnTo>
                  <a:pt x="4366" y="40"/>
                </a:lnTo>
                <a:lnTo>
                  <a:pt x="4366" y="40"/>
                </a:lnTo>
                <a:lnTo>
                  <a:pt x="4368" y="32"/>
                </a:lnTo>
                <a:lnTo>
                  <a:pt x="4370" y="28"/>
                </a:lnTo>
                <a:lnTo>
                  <a:pt x="4376" y="22"/>
                </a:lnTo>
                <a:lnTo>
                  <a:pt x="4382" y="20"/>
                </a:lnTo>
                <a:close/>
                <a:moveTo>
                  <a:pt x="4328" y="20"/>
                </a:moveTo>
                <a:lnTo>
                  <a:pt x="4328" y="20"/>
                </a:lnTo>
                <a:lnTo>
                  <a:pt x="4328" y="20"/>
                </a:lnTo>
                <a:lnTo>
                  <a:pt x="4328" y="20"/>
                </a:lnTo>
                <a:lnTo>
                  <a:pt x="4328" y="18"/>
                </a:lnTo>
                <a:lnTo>
                  <a:pt x="4328" y="18"/>
                </a:lnTo>
                <a:lnTo>
                  <a:pt x="4322" y="16"/>
                </a:lnTo>
                <a:lnTo>
                  <a:pt x="4316" y="12"/>
                </a:lnTo>
                <a:lnTo>
                  <a:pt x="4312" y="6"/>
                </a:lnTo>
                <a:lnTo>
                  <a:pt x="4310" y="0"/>
                </a:lnTo>
                <a:lnTo>
                  <a:pt x="4310" y="0"/>
                </a:lnTo>
                <a:lnTo>
                  <a:pt x="4310" y="0"/>
                </a:lnTo>
                <a:lnTo>
                  <a:pt x="4310" y="0"/>
                </a:lnTo>
                <a:lnTo>
                  <a:pt x="4308" y="0"/>
                </a:lnTo>
                <a:lnTo>
                  <a:pt x="4308" y="0"/>
                </a:lnTo>
                <a:lnTo>
                  <a:pt x="4308" y="6"/>
                </a:lnTo>
                <a:lnTo>
                  <a:pt x="4304" y="12"/>
                </a:lnTo>
                <a:lnTo>
                  <a:pt x="4298" y="16"/>
                </a:lnTo>
                <a:lnTo>
                  <a:pt x="4292" y="18"/>
                </a:lnTo>
                <a:lnTo>
                  <a:pt x="4292" y="18"/>
                </a:lnTo>
                <a:lnTo>
                  <a:pt x="4292" y="20"/>
                </a:lnTo>
                <a:lnTo>
                  <a:pt x="4292" y="20"/>
                </a:lnTo>
                <a:lnTo>
                  <a:pt x="4292" y="20"/>
                </a:lnTo>
                <a:lnTo>
                  <a:pt x="4292" y="20"/>
                </a:lnTo>
                <a:lnTo>
                  <a:pt x="4298" y="24"/>
                </a:lnTo>
                <a:lnTo>
                  <a:pt x="4304" y="28"/>
                </a:lnTo>
                <a:lnTo>
                  <a:pt x="4308" y="32"/>
                </a:lnTo>
                <a:lnTo>
                  <a:pt x="4308" y="40"/>
                </a:lnTo>
                <a:lnTo>
                  <a:pt x="4308" y="40"/>
                </a:lnTo>
                <a:lnTo>
                  <a:pt x="4310" y="40"/>
                </a:lnTo>
                <a:lnTo>
                  <a:pt x="4310" y="40"/>
                </a:lnTo>
                <a:lnTo>
                  <a:pt x="4310" y="40"/>
                </a:lnTo>
                <a:lnTo>
                  <a:pt x="4310" y="40"/>
                </a:lnTo>
                <a:lnTo>
                  <a:pt x="4312" y="32"/>
                </a:lnTo>
                <a:lnTo>
                  <a:pt x="4316" y="28"/>
                </a:lnTo>
                <a:lnTo>
                  <a:pt x="4322" y="22"/>
                </a:lnTo>
                <a:lnTo>
                  <a:pt x="4328" y="20"/>
                </a:lnTo>
                <a:close/>
                <a:moveTo>
                  <a:pt x="4272" y="20"/>
                </a:moveTo>
                <a:lnTo>
                  <a:pt x="4272" y="20"/>
                </a:lnTo>
                <a:lnTo>
                  <a:pt x="4274" y="20"/>
                </a:lnTo>
                <a:lnTo>
                  <a:pt x="4274" y="20"/>
                </a:lnTo>
                <a:lnTo>
                  <a:pt x="4272" y="18"/>
                </a:lnTo>
                <a:lnTo>
                  <a:pt x="4272" y="18"/>
                </a:lnTo>
                <a:lnTo>
                  <a:pt x="4266" y="16"/>
                </a:lnTo>
                <a:lnTo>
                  <a:pt x="4260" y="12"/>
                </a:lnTo>
                <a:lnTo>
                  <a:pt x="4256" y="6"/>
                </a:lnTo>
                <a:lnTo>
                  <a:pt x="4256" y="0"/>
                </a:lnTo>
                <a:lnTo>
                  <a:pt x="4256" y="0"/>
                </a:lnTo>
                <a:lnTo>
                  <a:pt x="4254" y="0"/>
                </a:lnTo>
                <a:lnTo>
                  <a:pt x="4254" y="0"/>
                </a:lnTo>
                <a:lnTo>
                  <a:pt x="4254" y="0"/>
                </a:lnTo>
                <a:lnTo>
                  <a:pt x="4254" y="0"/>
                </a:lnTo>
                <a:lnTo>
                  <a:pt x="4252" y="6"/>
                </a:lnTo>
                <a:lnTo>
                  <a:pt x="4248" y="12"/>
                </a:lnTo>
                <a:lnTo>
                  <a:pt x="4244" y="16"/>
                </a:lnTo>
                <a:lnTo>
                  <a:pt x="4236" y="18"/>
                </a:lnTo>
                <a:lnTo>
                  <a:pt x="4236" y="18"/>
                </a:lnTo>
                <a:lnTo>
                  <a:pt x="4236" y="20"/>
                </a:lnTo>
                <a:lnTo>
                  <a:pt x="4236" y="20"/>
                </a:lnTo>
                <a:lnTo>
                  <a:pt x="4236" y="20"/>
                </a:lnTo>
                <a:lnTo>
                  <a:pt x="4236" y="20"/>
                </a:lnTo>
                <a:lnTo>
                  <a:pt x="4244" y="24"/>
                </a:lnTo>
                <a:lnTo>
                  <a:pt x="4248" y="28"/>
                </a:lnTo>
                <a:lnTo>
                  <a:pt x="4252" y="32"/>
                </a:lnTo>
                <a:lnTo>
                  <a:pt x="4254" y="40"/>
                </a:lnTo>
                <a:lnTo>
                  <a:pt x="4254" y="40"/>
                </a:lnTo>
                <a:lnTo>
                  <a:pt x="4254" y="40"/>
                </a:lnTo>
                <a:lnTo>
                  <a:pt x="4254" y="40"/>
                </a:lnTo>
                <a:lnTo>
                  <a:pt x="4256" y="40"/>
                </a:lnTo>
                <a:lnTo>
                  <a:pt x="4256" y="40"/>
                </a:lnTo>
                <a:lnTo>
                  <a:pt x="4256" y="32"/>
                </a:lnTo>
                <a:lnTo>
                  <a:pt x="4260" y="28"/>
                </a:lnTo>
                <a:lnTo>
                  <a:pt x="4266" y="22"/>
                </a:lnTo>
                <a:lnTo>
                  <a:pt x="4272" y="20"/>
                </a:lnTo>
                <a:close/>
                <a:moveTo>
                  <a:pt x="4218" y="20"/>
                </a:moveTo>
                <a:lnTo>
                  <a:pt x="4218" y="20"/>
                </a:lnTo>
                <a:lnTo>
                  <a:pt x="4218" y="20"/>
                </a:lnTo>
                <a:lnTo>
                  <a:pt x="4218" y="20"/>
                </a:lnTo>
                <a:lnTo>
                  <a:pt x="4218" y="18"/>
                </a:lnTo>
                <a:lnTo>
                  <a:pt x="4218" y="18"/>
                </a:lnTo>
                <a:lnTo>
                  <a:pt x="4212" y="16"/>
                </a:lnTo>
                <a:lnTo>
                  <a:pt x="4206" y="12"/>
                </a:lnTo>
                <a:lnTo>
                  <a:pt x="4202" y="6"/>
                </a:lnTo>
                <a:lnTo>
                  <a:pt x="4200" y="0"/>
                </a:lnTo>
                <a:lnTo>
                  <a:pt x="4200" y="0"/>
                </a:lnTo>
                <a:lnTo>
                  <a:pt x="4200" y="0"/>
                </a:lnTo>
                <a:lnTo>
                  <a:pt x="4200" y="0"/>
                </a:lnTo>
                <a:lnTo>
                  <a:pt x="4198" y="0"/>
                </a:lnTo>
                <a:lnTo>
                  <a:pt x="4198" y="0"/>
                </a:lnTo>
                <a:lnTo>
                  <a:pt x="4198" y="6"/>
                </a:lnTo>
                <a:lnTo>
                  <a:pt x="4194" y="12"/>
                </a:lnTo>
                <a:lnTo>
                  <a:pt x="4188" y="16"/>
                </a:lnTo>
                <a:lnTo>
                  <a:pt x="4182" y="18"/>
                </a:lnTo>
                <a:lnTo>
                  <a:pt x="4182" y="18"/>
                </a:lnTo>
                <a:lnTo>
                  <a:pt x="4180" y="20"/>
                </a:lnTo>
                <a:lnTo>
                  <a:pt x="4180" y="20"/>
                </a:lnTo>
                <a:lnTo>
                  <a:pt x="4182" y="20"/>
                </a:lnTo>
                <a:lnTo>
                  <a:pt x="4182" y="20"/>
                </a:lnTo>
                <a:lnTo>
                  <a:pt x="4188" y="24"/>
                </a:lnTo>
                <a:lnTo>
                  <a:pt x="4194" y="28"/>
                </a:lnTo>
                <a:lnTo>
                  <a:pt x="4198" y="32"/>
                </a:lnTo>
                <a:lnTo>
                  <a:pt x="4198" y="40"/>
                </a:lnTo>
                <a:lnTo>
                  <a:pt x="4198" y="40"/>
                </a:lnTo>
                <a:lnTo>
                  <a:pt x="4200" y="40"/>
                </a:lnTo>
                <a:lnTo>
                  <a:pt x="4200" y="40"/>
                </a:lnTo>
                <a:lnTo>
                  <a:pt x="4200" y="40"/>
                </a:lnTo>
                <a:lnTo>
                  <a:pt x="4200" y="40"/>
                </a:lnTo>
                <a:lnTo>
                  <a:pt x="4202" y="32"/>
                </a:lnTo>
                <a:lnTo>
                  <a:pt x="4206" y="28"/>
                </a:lnTo>
                <a:lnTo>
                  <a:pt x="4212" y="22"/>
                </a:lnTo>
                <a:lnTo>
                  <a:pt x="4218" y="20"/>
                </a:lnTo>
                <a:close/>
                <a:moveTo>
                  <a:pt x="4162" y="20"/>
                </a:moveTo>
                <a:lnTo>
                  <a:pt x="4162" y="20"/>
                </a:lnTo>
                <a:lnTo>
                  <a:pt x="4164" y="20"/>
                </a:lnTo>
                <a:lnTo>
                  <a:pt x="4164" y="20"/>
                </a:lnTo>
                <a:lnTo>
                  <a:pt x="4162" y="18"/>
                </a:lnTo>
                <a:lnTo>
                  <a:pt x="4162" y="18"/>
                </a:lnTo>
                <a:lnTo>
                  <a:pt x="4156" y="16"/>
                </a:lnTo>
                <a:lnTo>
                  <a:pt x="4150" y="12"/>
                </a:lnTo>
                <a:lnTo>
                  <a:pt x="4146" y="6"/>
                </a:lnTo>
                <a:lnTo>
                  <a:pt x="4146" y="0"/>
                </a:lnTo>
                <a:lnTo>
                  <a:pt x="4146" y="0"/>
                </a:lnTo>
                <a:lnTo>
                  <a:pt x="4144" y="0"/>
                </a:lnTo>
                <a:lnTo>
                  <a:pt x="4144" y="0"/>
                </a:lnTo>
                <a:lnTo>
                  <a:pt x="4144" y="0"/>
                </a:lnTo>
                <a:lnTo>
                  <a:pt x="4144" y="0"/>
                </a:lnTo>
                <a:lnTo>
                  <a:pt x="4142" y="6"/>
                </a:lnTo>
                <a:lnTo>
                  <a:pt x="4138" y="12"/>
                </a:lnTo>
                <a:lnTo>
                  <a:pt x="4134" y="16"/>
                </a:lnTo>
                <a:lnTo>
                  <a:pt x="4126" y="18"/>
                </a:lnTo>
                <a:lnTo>
                  <a:pt x="4126" y="18"/>
                </a:lnTo>
                <a:lnTo>
                  <a:pt x="4126" y="20"/>
                </a:lnTo>
                <a:lnTo>
                  <a:pt x="4126" y="20"/>
                </a:lnTo>
                <a:lnTo>
                  <a:pt x="4126" y="20"/>
                </a:lnTo>
                <a:lnTo>
                  <a:pt x="4126" y="20"/>
                </a:lnTo>
                <a:lnTo>
                  <a:pt x="4134" y="24"/>
                </a:lnTo>
                <a:lnTo>
                  <a:pt x="4138" y="28"/>
                </a:lnTo>
                <a:lnTo>
                  <a:pt x="4142" y="32"/>
                </a:lnTo>
                <a:lnTo>
                  <a:pt x="4144" y="40"/>
                </a:lnTo>
                <a:lnTo>
                  <a:pt x="4144" y="40"/>
                </a:lnTo>
                <a:lnTo>
                  <a:pt x="4144" y="40"/>
                </a:lnTo>
                <a:lnTo>
                  <a:pt x="4144" y="40"/>
                </a:lnTo>
                <a:lnTo>
                  <a:pt x="4146" y="40"/>
                </a:lnTo>
                <a:lnTo>
                  <a:pt x="4146" y="40"/>
                </a:lnTo>
                <a:lnTo>
                  <a:pt x="4146" y="32"/>
                </a:lnTo>
                <a:lnTo>
                  <a:pt x="4150" y="28"/>
                </a:lnTo>
                <a:lnTo>
                  <a:pt x="4156" y="22"/>
                </a:lnTo>
                <a:lnTo>
                  <a:pt x="4162" y="20"/>
                </a:lnTo>
                <a:close/>
                <a:moveTo>
                  <a:pt x="4108" y="20"/>
                </a:moveTo>
                <a:lnTo>
                  <a:pt x="4108" y="20"/>
                </a:lnTo>
                <a:lnTo>
                  <a:pt x="4108" y="20"/>
                </a:lnTo>
                <a:lnTo>
                  <a:pt x="4108" y="20"/>
                </a:lnTo>
                <a:lnTo>
                  <a:pt x="4108" y="18"/>
                </a:lnTo>
                <a:lnTo>
                  <a:pt x="4108" y="18"/>
                </a:lnTo>
                <a:lnTo>
                  <a:pt x="4100" y="16"/>
                </a:lnTo>
                <a:lnTo>
                  <a:pt x="4096" y="12"/>
                </a:lnTo>
                <a:lnTo>
                  <a:pt x="4092" y="6"/>
                </a:lnTo>
                <a:lnTo>
                  <a:pt x="4090" y="0"/>
                </a:lnTo>
                <a:lnTo>
                  <a:pt x="4090" y="0"/>
                </a:lnTo>
                <a:lnTo>
                  <a:pt x="4090" y="0"/>
                </a:lnTo>
                <a:lnTo>
                  <a:pt x="4090" y="0"/>
                </a:lnTo>
                <a:lnTo>
                  <a:pt x="4088" y="0"/>
                </a:lnTo>
                <a:lnTo>
                  <a:pt x="4088" y="0"/>
                </a:lnTo>
                <a:lnTo>
                  <a:pt x="4088" y="6"/>
                </a:lnTo>
                <a:lnTo>
                  <a:pt x="4084" y="12"/>
                </a:lnTo>
                <a:lnTo>
                  <a:pt x="4078" y="16"/>
                </a:lnTo>
                <a:lnTo>
                  <a:pt x="4072" y="18"/>
                </a:lnTo>
                <a:lnTo>
                  <a:pt x="4072" y="18"/>
                </a:lnTo>
                <a:lnTo>
                  <a:pt x="4070" y="20"/>
                </a:lnTo>
                <a:lnTo>
                  <a:pt x="4070" y="20"/>
                </a:lnTo>
                <a:lnTo>
                  <a:pt x="4072" y="20"/>
                </a:lnTo>
                <a:lnTo>
                  <a:pt x="4072" y="20"/>
                </a:lnTo>
                <a:lnTo>
                  <a:pt x="4078" y="24"/>
                </a:lnTo>
                <a:lnTo>
                  <a:pt x="4084" y="28"/>
                </a:lnTo>
                <a:lnTo>
                  <a:pt x="4088" y="32"/>
                </a:lnTo>
                <a:lnTo>
                  <a:pt x="4088" y="40"/>
                </a:lnTo>
                <a:lnTo>
                  <a:pt x="4088" y="40"/>
                </a:lnTo>
                <a:lnTo>
                  <a:pt x="4090" y="40"/>
                </a:lnTo>
                <a:lnTo>
                  <a:pt x="4090" y="40"/>
                </a:lnTo>
                <a:lnTo>
                  <a:pt x="4090" y="40"/>
                </a:lnTo>
                <a:lnTo>
                  <a:pt x="4090" y="40"/>
                </a:lnTo>
                <a:lnTo>
                  <a:pt x="4092" y="32"/>
                </a:lnTo>
                <a:lnTo>
                  <a:pt x="4096" y="28"/>
                </a:lnTo>
                <a:lnTo>
                  <a:pt x="4100" y="22"/>
                </a:lnTo>
                <a:lnTo>
                  <a:pt x="4108" y="20"/>
                </a:lnTo>
                <a:close/>
                <a:moveTo>
                  <a:pt x="4052" y="20"/>
                </a:moveTo>
                <a:lnTo>
                  <a:pt x="4052" y="20"/>
                </a:lnTo>
                <a:lnTo>
                  <a:pt x="4054" y="20"/>
                </a:lnTo>
                <a:lnTo>
                  <a:pt x="4054" y="20"/>
                </a:lnTo>
                <a:lnTo>
                  <a:pt x="4052" y="18"/>
                </a:lnTo>
                <a:lnTo>
                  <a:pt x="4052" y="18"/>
                </a:lnTo>
                <a:lnTo>
                  <a:pt x="4046" y="16"/>
                </a:lnTo>
                <a:lnTo>
                  <a:pt x="4040" y="12"/>
                </a:lnTo>
                <a:lnTo>
                  <a:pt x="4036" y="6"/>
                </a:lnTo>
                <a:lnTo>
                  <a:pt x="4036" y="0"/>
                </a:lnTo>
                <a:lnTo>
                  <a:pt x="4036" y="0"/>
                </a:lnTo>
                <a:lnTo>
                  <a:pt x="4034" y="0"/>
                </a:lnTo>
                <a:lnTo>
                  <a:pt x="4034" y="0"/>
                </a:lnTo>
                <a:lnTo>
                  <a:pt x="4034" y="0"/>
                </a:lnTo>
                <a:lnTo>
                  <a:pt x="4034" y="0"/>
                </a:lnTo>
                <a:lnTo>
                  <a:pt x="4032" y="6"/>
                </a:lnTo>
                <a:lnTo>
                  <a:pt x="4028" y="12"/>
                </a:lnTo>
                <a:lnTo>
                  <a:pt x="4024" y="16"/>
                </a:lnTo>
                <a:lnTo>
                  <a:pt x="4016" y="18"/>
                </a:lnTo>
                <a:lnTo>
                  <a:pt x="4016" y="18"/>
                </a:lnTo>
                <a:lnTo>
                  <a:pt x="4016" y="20"/>
                </a:lnTo>
                <a:lnTo>
                  <a:pt x="4016" y="20"/>
                </a:lnTo>
                <a:lnTo>
                  <a:pt x="4016" y="20"/>
                </a:lnTo>
                <a:lnTo>
                  <a:pt x="4016" y="20"/>
                </a:lnTo>
                <a:lnTo>
                  <a:pt x="4024" y="24"/>
                </a:lnTo>
                <a:lnTo>
                  <a:pt x="4028" y="28"/>
                </a:lnTo>
                <a:lnTo>
                  <a:pt x="4032" y="32"/>
                </a:lnTo>
                <a:lnTo>
                  <a:pt x="4034" y="40"/>
                </a:lnTo>
                <a:lnTo>
                  <a:pt x="4034" y="40"/>
                </a:lnTo>
                <a:lnTo>
                  <a:pt x="4034" y="40"/>
                </a:lnTo>
                <a:lnTo>
                  <a:pt x="4034" y="40"/>
                </a:lnTo>
                <a:lnTo>
                  <a:pt x="4036" y="40"/>
                </a:lnTo>
                <a:lnTo>
                  <a:pt x="4036" y="40"/>
                </a:lnTo>
                <a:lnTo>
                  <a:pt x="4036" y="32"/>
                </a:lnTo>
                <a:lnTo>
                  <a:pt x="4040" y="28"/>
                </a:lnTo>
                <a:lnTo>
                  <a:pt x="4046" y="22"/>
                </a:lnTo>
                <a:lnTo>
                  <a:pt x="4052" y="20"/>
                </a:lnTo>
                <a:close/>
                <a:moveTo>
                  <a:pt x="3998" y="20"/>
                </a:moveTo>
                <a:lnTo>
                  <a:pt x="3998" y="20"/>
                </a:lnTo>
                <a:lnTo>
                  <a:pt x="3998" y="20"/>
                </a:lnTo>
                <a:lnTo>
                  <a:pt x="3998" y="20"/>
                </a:lnTo>
                <a:lnTo>
                  <a:pt x="3998" y="18"/>
                </a:lnTo>
                <a:lnTo>
                  <a:pt x="3998" y="18"/>
                </a:lnTo>
                <a:lnTo>
                  <a:pt x="3990" y="16"/>
                </a:lnTo>
                <a:lnTo>
                  <a:pt x="3986" y="12"/>
                </a:lnTo>
                <a:lnTo>
                  <a:pt x="3982" y="6"/>
                </a:lnTo>
                <a:lnTo>
                  <a:pt x="3980" y="0"/>
                </a:lnTo>
                <a:lnTo>
                  <a:pt x="3980" y="0"/>
                </a:lnTo>
                <a:lnTo>
                  <a:pt x="3980" y="0"/>
                </a:lnTo>
                <a:lnTo>
                  <a:pt x="3980" y="0"/>
                </a:lnTo>
                <a:lnTo>
                  <a:pt x="3978" y="0"/>
                </a:lnTo>
                <a:lnTo>
                  <a:pt x="3978" y="0"/>
                </a:lnTo>
                <a:lnTo>
                  <a:pt x="3978" y="6"/>
                </a:lnTo>
                <a:lnTo>
                  <a:pt x="3974" y="12"/>
                </a:lnTo>
                <a:lnTo>
                  <a:pt x="3968" y="16"/>
                </a:lnTo>
                <a:lnTo>
                  <a:pt x="3962" y="18"/>
                </a:lnTo>
                <a:lnTo>
                  <a:pt x="3962" y="18"/>
                </a:lnTo>
                <a:lnTo>
                  <a:pt x="3960" y="20"/>
                </a:lnTo>
                <a:lnTo>
                  <a:pt x="3960" y="20"/>
                </a:lnTo>
                <a:lnTo>
                  <a:pt x="3962" y="20"/>
                </a:lnTo>
                <a:lnTo>
                  <a:pt x="3962" y="20"/>
                </a:lnTo>
                <a:lnTo>
                  <a:pt x="3968" y="24"/>
                </a:lnTo>
                <a:lnTo>
                  <a:pt x="3974" y="28"/>
                </a:lnTo>
                <a:lnTo>
                  <a:pt x="3978" y="32"/>
                </a:lnTo>
                <a:lnTo>
                  <a:pt x="3978" y="40"/>
                </a:lnTo>
                <a:lnTo>
                  <a:pt x="3978" y="40"/>
                </a:lnTo>
                <a:lnTo>
                  <a:pt x="3980" y="40"/>
                </a:lnTo>
                <a:lnTo>
                  <a:pt x="3980" y="40"/>
                </a:lnTo>
                <a:lnTo>
                  <a:pt x="3980" y="40"/>
                </a:lnTo>
                <a:lnTo>
                  <a:pt x="3980" y="40"/>
                </a:lnTo>
                <a:lnTo>
                  <a:pt x="3982" y="32"/>
                </a:lnTo>
                <a:lnTo>
                  <a:pt x="3986" y="28"/>
                </a:lnTo>
                <a:lnTo>
                  <a:pt x="3990" y="22"/>
                </a:lnTo>
                <a:lnTo>
                  <a:pt x="3998" y="20"/>
                </a:lnTo>
                <a:close/>
                <a:moveTo>
                  <a:pt x="3942" y="20"/>
                </a:moveTo>
                <a:lnTo>
                  <a:pt x="3942" y="20"/>
                </a:lnTo>
                <a:lnTo>
                  <a:pt x="3944" y="20"/>
                </a:lnTo>
                <a:lnTo>
                  <a:pt x="3944" y="20"/>
                </a:lnTo>
                <a:lnTo>
                  <a:pt x="3942" y="18"/>
                </a:lnTo>
                <a:lnTo>
                  <a:pt x="3942" y="18"/>
                </a:lnTo>
                <a:lnTo>
                  <a:pt x="3936" y="16"/>
                </a:lnTo>
                <a:lnTo>
                  <a:pt x="3930" y="12"/>
                </a:lnTo>
                <a:lnTo>
                  <a:pt x="3926" y="6"/>
                </a:lnTo>
                <a:lnTo>
                  <a:pt x="3926" y="0"/>
                </a:lnTo>
                <a:lnTo>
                  <a:pt x="3926" y="0"/>
                </a:lnTo>
                <a:lnTo>
                  <a:pt x="3924" y="0"/>
                </a:lnTo>
                <a:lnTo>
                  <a:pt x="3924" y="0"/>
                </a:lnTo>
                <a:lnTo>
                  <a:pt x="3924" y="0"/>
                </a:lnTo>
                <a:lnTo>
                  <a:pt x="3924" y="0"/>
                </a:lnTo>
                <a:lnTo>
                  <a:pt x="3922" y="6"/>
                </a:lnTo>
                <a:lnTo>
                  <a:pt x="3918" y="12"/>
                </a:lnTo>
                <a:lnTo>
                  <a:pt x="3914" y="16"/>
                </a:lnTo>
                <a:lnTo>
                  <a:pt x="3906" y="18"/>
                </a:lnTo>
                <a:lnTo>
                  <a:pt x="3906" y="18"/>
                </a:lnTo>
                <a:lnTo>
                  <a:pt x="3906" y="20"/>
                </a:lnTo>
                <a:lnTo>
                  <a:pt x="3906" y="20"/>
                </a:lnTo>
                <a:lnTo>
                  <a:pt x="3906" y="20"/>
                </a:lnTo>
                <a:lnTo>
                  <a:pt x="3906" y="20"/>
                </a:lnTo>
                <a:lnTo>
                  <a:pt x="3914" y="24"/>
                </a:lnTo>
                <a:lnTo>
                  <a:pt x="3918" y="28"/>
                </a:lnTo>
                <a:lnTo>
                  <a:pt x="3922" y="32"/>
                </a:lnTo>
                <a:lnTo>
                  <a:pt x="3924" y="40"/>
                </a:lnTo>
                <a:lnTo>
                  <a:pt x="3924" y="40"/>
                </a:lnTo>
                <a:lnTo>
                  <a:pt x="3924" y="40"/>
                </a:lnTo>
                <a:lnTo>
                  <a:pt x="3924" y="40"/>
                </a:lnTo>
                <a:lnTo>
                  <a:pt x="3926" y="40"/>
                </a:lnTo>
                <a:lnTo>
                  <a:pt x="3926" y="40"/>
                </a:lnTo>
                <a:lnTo>
                  <a:pt x="3926" y="32"/>
                </a:lnTo>
                <a:lnTo>
                  <a:pt x="3930" y="28"/>
                </a:lnTo>
                <a:lnTo>
                  <a:pt x="3936" y="22"/>
                </a:lnTo>
                <a:lnTo>
                  <a:pt x="3942" y="20"/>
                </a:lnTo>
                <a:close/>
                <a:moveTo>
                  <a:pt x="3888" y="20"/>
                </a:moveTo>
                <a:lnTo>
                  <a:pt x="3888" y="20"/>
                </a:lnTo>
                <a:lnTo>
                  <a:pt x="3888" y="20"/>
                </a:lnTo>
                <a:lnTo>
                  <a:pt x="3888" y="20"/>
                </a:lnTo>
                <a:lnTo>
                  <a:pt x="3888" y="18"/>
                </a:lnTo>
                <a:lnTo>
                  <a:pt x="3888" y="18"/>
                </a:lnTo>
                <a:lnTo>
                  <a:pt x="3880" y="16"/>
                </a:lnTo>
                <a:lnTo>
                  <a:pt x="3876" y="12"/>
                </a:lnTo>
                <a:lnTo>
                  <a:pt x="3872" y="6"/>
                </a:lnTo>
                <a:lnTo>
                  <a:pt x="3870" y="0"/>
                </a:lnTo>
                <a:lnTo>
                  <a:pt x="3870" y="0"/>
                </a:lnTo>
                <a:lnTo>
                  <a:pt x="3870" y="0"/>
                </a:lnTo>
                <a:lnTo>
                  <a:pt x="3870" y="0"/>
                </a:lnTo>
                <a:lnTo>
                  <a:pt x="3868" y="0"/>
                </a:lnTo>
                <a:lnTo>
                  <a:pt x="3868" y="0"/>
                </a:lnTo>
                <a:lnTo>
                  <a:pt x="3868" y="6"/>
                </a:lnTo>
                <a:lnTo>
                  <a:pt x="3864" y="12"/>
                </a:lnTo>
                <a:lnTo>
                  <a:pt x="3858" y="16"/>
                </a:lnTo>
                <a:lnTo>
                  <a:pt x="3852" y="18"/>
                </a:lnTo>
                <a:lnTo>
                  <a:pt x="3852" y="18"/>
                </a:lnTo>
                <a:lnTo>
                  <a:pt x="3850" y="20"/>
                </a:lnTo>
                <a:lnTo>
                  <a:pt x="3850" y="20"/>
                </a:lnTo>
                <a:lnTo>
                  <a:pt x="3852" y="20"/>
                </a:lnTo>
                <a:lnTo>
                  <a:pt x="3852" y="20"/>
                </a:lnTo>
                <a:lnTo>
                  <a:pt x="3858" y="24"/>
                </a:lnTo>
                <a:lnTo>
                  <a:pt x="3864" y="28"/>
                </a:lnTo>
                <a:lnTo>
                  <a:pt x="3868" y="32"/>
                </a:lnTo>
                <a:lnTo>
                  <a:pt x="3868" y="40"/>
                </a:lnTo>
                <a:lnTo>
                  <a:pt x="3868" y="40"/>
                </a:lnTo>
                <a:lnTo>
                  <a:pt x="3870" y="40"/>
                </a:lnTo>
                <a:lnTo>
                  <a:pt x="3870" y="40"/>
                </a:lnTo>
                <a:lnTo>
                  <a:pt x="3870" y="40"/>
                </a:lnTo>
                <a:lnTo>
                  <a:pt x="3870" y="40"/>
                </a:lnTo>
                <a:lnTo>
                  <a:pt x="3872" y="32"/>
                </a:lnTo>
                <a:lnTo>
                  <a:pt x="3876" y="28"/>
                </a:lnTo>
                <a:lnTo>
                  <a:pt x="3880" y="22"/>
                </a:lnTo>
                <a:lnTo>
                  <a:pt x="3888" y="20"/>
                </a:lnTo>
                <a:close/>
                <a:moveTo>
                  <a:pt x="3832" y="20"/>
                </a:moveTo>
                <a:lnTo>
                  <a:pt x="3832" y="20"/>
                </a:lnTo>
                <a:lnTo>
                  <a:pt x="3834" y="20"/>
                </a:lnTo>
                <a:lnTo>
                  <a:pt x="3834" y="20"/>
                </a:lnTo>
                <a:lnTo>
                  <a:pt x="3832" y="18"/>
                </a:lnTo>
                <a:lnTo>
                  <a:pt x="3832" y="18"/>
                </a:lnTo>
                <a:lnTo>
                  <a:pt x="3826" y="16"/>
                </a:lnTo>
                <a:lnTo>
                  <a:pt x="3820" y="12"/>
                </a:lnTo>
                <a:lnTo>
                  <a:pt x="3816" y="6"/>
                </a:lnTo>
                <a:lnTo>
                  <a:pt x="3816" y="0"/>
                </a:lnTo>
                <a:lnTo>
                  <a:pt x="3816" y="0"/>
                </a:lnTo>
                <a:lnTo>
                  <a:pt x="3814" y="0"/>
                </a:lnTo>
                <a:lnTo>
                  <a:pt x="3814" y="0"/>
                </a:lnTo>
                <a:lnTo>
                  <a:pt x="3814" y="0"/>
                </a:lnTo>
                <a:lnTo>
                  <a:pt x="3814" y="0"/>
                </a:lnTo>
                <a:lnTo>
                  <a:pt x="3812" y="6"/>
                </a:lnTo>
                <a:lnTo>
                  <a:pt x="3808" y="12"/>
                </a:lnTo>
                <a:lnTo>
                  <a:pt x="3804" y="16"/>
                </a:lnTo>
                <a:lnTo>
                  <a:pt x="3796" y="18"/>
                </a:lnTo>
                <a:lnTo>
                  <a:pt x="3796" y="18"/>
                </a:lnTo>
                <a:lnTo>
                  <a:pt x="3796" y="20"/>
                </a:lnTo>
                <a:lnTo>
                  <a:pt x="3796" y="20"/>
                </a:lnTo>
                <a:lnTo>
                  <a:pt x="3796" y="20"/>
                </a:lnTo>
                <a:lnTo>
                  <a:pt x="3796" y="20"/>
                </a:lnTo>
                <a:lnTo>
                  <a:pt x="3804" y="24"/>
                </a:lnTo>
                <a:lnTo>
                  <a:pt x="3808" y="28"/>
                </a:lnTo>
                <a:lnTo>
                  <a:pt x="3812" y="32"/>
                </a:lnTo>
                <a:lnTo>
                  <a:pt x="3814" y="40"/>
                </a:lnTo>
                <a:lnTo>
                  <a:pt x="3814" y="40"/>
                </a:lnTo>
                <a:lnTo>
                  <a:pt x="3814" y="40"/>
                </a:lnTo>
                <a:lnTo>
                  <a:pt x="3814" y="40"/>
                </a:lnTo>
                <a:lnTo>
                  <a:pt x="3816" y="40"/>
                </a:lnTo>
                <a:lnTo>
                  <a:pt x="3816" y="40"/>
                </a:lnTo>
                <a:lnTo>
                  <a:pt x="3816" y="32"/>
                </a:lnTo>
                <a:lnTo>
                  <a:pt x="3820" y="28"/>
                </a:lnTo>
                <a:lnTo>
                  <a:pt x="3826" y="22"/>
                </a:lnTo>
                <a:lnTo>
                  <a:pt x="3832" y="20"/>
                </a:lnTo>
                <a:close/>
                <a:moveTo>
                  <a:pt x="3778" y="20"/>
                </a:moveTo>
                <a:lnTo>
                  <a:pt x="3778" y="20"/>
                </a:lnTo>
                <a:lnTo>
                  <a:pt x="3778" y="20"/>
                </a:lnTo>
                <a:lnTo>
                  <a:pt x="3778" y="20"/>
                </a:lnTo>
                <a:lnTo>
                  <a:pt x="3778" y="18"/>
                </a:lnTo>
                <a:lnTo>
                  <a:pt x="3778" y="18"/>
                </a:lnTo>
                <a:lnTo>
                  <a:pt x="3770" y="16"/>
                </a:lnTo>
                <a:lnTo>
                  <a:pt x="3766" y="12"/>
                </a:lnTo>
                <a:lnTo>
                  <a:pt x="3762" y="6"/>
                </a:lnTo>
                <a:lnTo>
                  <a:pt x="3760" y="0"/>
                </a:lnTo>
                <a:lnTo>
                  <a:pt x="3760" y="0"/>
                </a:lnTo>
                <a:lnTo>
                  <a:pt x="3760" y="0"/>
                </a:lnTo>
                <a:lnTo>
                  <a:pt x="3760" y="0"/>
                </a:lnTo>
                <a:lnTo>
                  <a:pt x="3758" y="0"/>
                </a:lnTo>
                <a:lnTo>
                  <a:pt x="3758" y="0"/>
                </a:lnTo>
                <a:lnTo>
                  <a:pt x="3758" y="6"/>
                </a:lnTo>
                <a:lnTo>
                  <a:pt x="3754" y="12"/>
                </a:lnTo>
                <a:lnTo>
                  <a:pt x="3748" y="16"/>
                </a:lnTo>
                <a:lnTo>
                  <a:pt x="3742" y="18"/>
                </a:lnTo>
                <a:lnTo>
                  <a:pt x="3742" y="18"/>
                </a:lnTo>
                <a:lnTo>
                  <a:pt x="3740" y="20"/>
                </a:lnTo>
                <a:lnTo>
                  <a:pt x="3740" y="20"/>
                </a:lnTo>
                <a:lnTo>
                  <a:pt x="3742" y="20"/>
                </a:lnTo>
                <a:lnTo>
                  <a:pt x="3742" y="20"/>
                </a:lnTo>
                <a:lnTo>
                  <a:pt x="3748" y="24"/>
                </a:lnTo>
                <a:lnTo>
                  <a:pt x="3754" y="28"/>
                </a:lnTo>
                <a:lnTo>
                  <a:pt x="3758" y="32"/>
                </a:lnTo>
                <a:lnTo>
                  <a:pt x="3758" y="40"/>
                </a:lnTo>
                <a:lnTo>
                  <a:pt x="3758" y="40"/>
                </a:lnTo>
                <a:lnTo>
                  <a:pt x="3760" y="40"/>
                </a:lnTo>
                <a:lnTo>
                  <a:pt x="3760" y="40"/>
                </a:lnTo>
                <a:lnTo>
                  <a:pt x="3760" y="40"/>
                </a:lnTo>
                <a:lnTo>
                  <a:pt x="3760" y="40"/>
                </a:lnTo>
                <a:lnTo>
                  <a:pt x="3762" y="32"/>
                </a:lnTo>
                <a:lnTo>
                  <a:pt x="3766" y="28"/>
                </a:lnTo>
                <a:lnTo>
                  <a:pt x="3770" y="22"/>
                </a:lnTo>
                <a:lnTo>
                  <a:pt x="3778" y="20"/>
                </a:lnTo>
                <a:close/>
                <a:moveTo>
                  <a:pt x="3722" y="20"/>
                </a:moveTo>
                <a:lnTo>
                  <a:pt x="3722" y="20"/>
                </a:lnTo>
                <a:lnTo>
                  <a:pt x="3724" y="20"/>
                </a:lnTo>
                <a:lnTo>
                  <a:pt x="3724" y="20"/>
                </a:lnTo>
                <a:lnTo>
                  <a:pt x="3722" y="18"/>
                </a:lnTo>
                <a:lnTo>
                  <a:pt x="3722" y="18"/>
                </a:lnTo>
                <a:lnTo>
                  <a:pt x="3716" y="16"/>
                </a:lnTo>
                <a:lnTo>
                  <a:pt x="3710" y="12"/>
                </a:lnTo>
                <a:lnTo>
                  <a:pt x="3706" y="6"/>
                </a:lnTo>
                <a:lnTo>
                  <a:pt x="3706" y="0"/>
                </a:lnTo>
                <a:lnTo>
                  <a:pt x="3706" y="0"/>
                </a:lnTo>
                <a:lnTo>
                  <a:pt x="3704" y="0"/>
                </a:lnTo>
                <a:lnTo>
                  <a:pt x="3704" y="0"/>
                </a:lnTo>
                <a:lnTo>
                  <a:pt x="3704" y="0"/>
                </a:lnTo>
                <a:lnTo>
                  <a:pt x="3704" y="0"/>
                </a:lnTo>
                <a:lnTo>
                  <a:pt x="3702" y="6"/>
                </a:lnTo>
                <a:lnTo>
                  <a:pt x="3698" y="12"/>
                </a:lnTo>
                <a:lnTo>
                  <a:pt x="3694" y="16"/>
                </a:lnTo>
                <a:lnTo>
                  <a:pt x="3686" y="18"/>
                </a:lnTo>
                <a:lnTo>
                  <a:pt x="3686" y="18"/>
                </a:lnTo>
                <a:lnTo>
                  <a:pt x="3686" y="20"/>
                </a:lnTo>
                <a:lnTo>
                  <a:pt x="3686" y="20"/>
                </a:lnTo>
                <a:lnTo>
                  <a:pt x="3686" y="20"/>
                </a:lnTo>
                <a:lnTo>
                  <a:pt x="3686" y="20"/>
                </a:lnTo>
                <a:lnTo>
                  <a:pt x="3694" y="24"/>
                </a:lnTo>
                <a:lnTo>
                  <a:pt x="3698" y="28"/>
                </a:lnTo>
                <a:lnTo>
                  <a:pt x="3702" y="32"/>
                </a:lnTo>
                <a:lnTo>
                  <a:pt x="3704" y="40"/>
                </a:lnTo>
                <a:lnTo>
                  <a:pt x="3704" y="40"/>
                </a:lnTo>
                <a:lnTo>
                  <a:pt x="3704" y="40"/>
                </a:lnTo>
                <a:lnTo>
                  <a:pt x="3704" y="40"/>
                </a:lnTo>
                <a:lnTo>
                  <a:pt x="3706" y="40"/>
                </a:lnTo>
                <a:lnTo>
                  <a:pt x="3706" y="40"/>
                </a:lnTo>
                <a:lnTo>
                  <a:pt x="3706" y="32"/>
                </a:lnTo>
                <a:lnTo>
                  <a:pt x="3710" y="28"/>
                </a:lnTo>
                <a:lnTo>
                  <a:pt x="3716" y="22"/>
                </a:lnTo>
                <a:lnTo>
                  <a:pt x="3722" y="20"/>
                </a:lnTo>
                <a:close/>
                <a:moveTo>
                  <a:pt x="3668" y="20"/>
                </a:moveTo>
                <a:lnTo>
                  <a:pt x="3668" y="20"/>
                </a:lnTo>
                <a:lnTo>
                  <a:pt x="3668" y="20"/>
                </a:lnTo>
                <a:lnTo>
                  <a:pt x="3668" y="20"/>
                </a:lnTo>
                <a:lnTo>
                  <a:pt x="3668" y="18"/>
                </a:lnTo>
                <a:lnTo>
                  <a:pt x="3668" y="18"/>
                </a:lnTo>
                <a:lnTo>
                  <a:pt x="3660" y="16"/>
                </a:lnTo>
                <a:lnTo>
                  <a:pt x="3656" y="12"/>
                </a:lnTo>
                <a:lnTo>
                  <a:pt x="3652" y="6"/>
                </a:lnTo>
                <a:lnTo>
                  <a:pt x="3650" y="0"/>
                </a:lnTo>
                <a:lnTo>
                  <a:pt x="3650" y="0"/>
                </a:lnTo>
                <a:lnTo>
                  <a:pt x="3650" y="0"/>
                </a:lnTo>
                <a:lnTo>
                  <a:pt x="3650" y="0"/>
                </a:lnTo>
                <a:lnTo>
                  <a:pt x="3648" y="0"/>
                </a:lnTo>
                <a:lnTo>
                  <a:pt x="3648" y="0"/>
                </a:lnTo>
                <a:lnTo>
                  <a:pt x="3648" y="6"/>
                </a:lnTo>
                <a:lnTo>
                  <a:pt x="3644" y="12"/>
                </a:lnTo>
                <a:lnTo>
                  <a:pt x="3638" y="16"/>
                </a:lnTo>
                <a:lnTo>
                  <a:pt x="3632" y="18"/>
                </a:lnTo>
                <a:lnTo>
                  <a:pt x="3632" y="18"/>
                </a:lnTo>
                <a:lnTo>
                  <a:pt x="3630" y="20"/>
                </a:lnTo>
                <a:lnTo>
                  <a:pt x="3630" y="20"/>
                </a:lnTo>
                <a:lnTo>
                  <a:pt x="3632" y="20"/>
                </a:lnTo>
                <a:lnTo>
                  <a:pt x="3632" y="20"/>
                </a:lnTo>
                <a:lnTo>
                  <a:pt x="3638" y="24"/>
                </a:lnTo>
                <a:lnTo>
                  <a:pt x="3644" y="28"/>
                </a:lnTo>
                <a:lnTo>
                  <a:pt x="3648" y="32"/>
                </a:lnTo>
                <a:lnTo>
                  <a:pt x="3648" y="40"/>
                </a:lnTo>
                <a:lnTo>
                  <a:pt x="3648" y="40"/>
                </a:lnTo>
                <a:lnTo>
                  <a:pt x="3650" y="40"/>
                </a:lnTo>
                <a:lnTo>
                  <a:pt x="3650" y="40"/>
                </a:lnTo>
                <a:lnTo>
                  <a:pt x="3650" y="40"/>
                </a:lnTo>
                <a:lnTo>
                  <a:pt x="3650" y="40"/>
                </a:lnTo>
                <a:lnTo>
                  <a:pt x="3652" y="32"/>
                </a:lnTo>
                <a:lnTo>
                  <a:pt x="3656" y="28"/>
                </a:lnTo>
                <a:lnTo>
                  <a:pt x="3660" y="22"/>
                </a:lnTo>
                <a:lnTo>
                  <a:pt x="3668" y="20"/>
                </a:lnTo>
                <a:close/>
                <a:moveTo>
                  <a:pt x="3612" y="20"/>
                </a:moveTo>
                <a:lnTo>
                  <a:pt x="3612" y="20"/>
                </a:lnTo>
                <a:lnTo>
                  <a:pt x="3614" y="20"/>
                </a:lnTo>
                <a:lnTo>
                  <a:pt x="3614" y="20"/>
                </a:lnTo>
                <a:lnTo>
                  <a:pt x="3612" y="18"/>
                </a:lnTo>
                <a:lnTo>
                  <a:pt x="3612" y="18"/>
                </a:lnTo>
                <a:lnTo>
                  <a:pt x="3606" y="16"/>
                </a:lnTo>
                <a:lnTo>
                  <a:pt x="3600" y="12"/>
                </a:lnTo>
                <a:lnTo>
                  <a:pt x="3596" y="6"/>
                </a:lnTo>
                <a:lnTo>
                  <a:pt x="3596" y="0"/>
                </a:lnTo>
                <a:lnTo>
                  <a:pt x="3596" y="0"/>
                </a:lnTo>
                <a:lnTo>
                  <a:pt x="3594" y="0"/>
                </a:lnTo>
                <a:lnTo>
                  <a:pt x="3594" y="0"/>
                </a:lnTo>
                <a:lnTo>
                  <a:pt x="3594" y="0"/>
                </a:lnTo>
                <a:lnTo>
                  <a:pt x="3594" y="0"/>
                </a:lnTo>
                <a:lnTo>
                  <a:pt x="3592" y="6"/>
                </a:lnTo>
                <a:lnTo>
                  <a:pt x="3588" y="12"/>
                </a:lnTo>
                <a:lnTo>
                  <a:pt x="3582" y="16"/>
                </a:lnTo>
                <a:lnTo>
                  <a:pt x="3576" y="18"/>
                </a:lnTo>
                <a:lnTo>
                  <a:pt x="3576" y="18"/>
                </a:lnTo>
                <a:lnTo>
                  <a:pt x="3576" y="20"/>
                </a:lnTo>
                <a:lnTo>
                  <a:pt x="3576" y="20"/>
                </a:lnTo>
                <a:lnTo>
                  <a:pt x="3576" y="20"/>
                </a:lnTo>
                <a:lnTo>
                  <a:pt x="3576" y="20"/>
                </a:lnTo>
                <a:lnTo>
                  <a:pt x="3582" y="24"/>
                </a:lnTo>
                <a:lnTo>
                  <a:pt x="3588" y="28"/>
                </a:lnTo>
                <a:lnTo>
                  <a:pt x="3592" y="32"/>
                </a:lnTo>
                <a:lnTo>
                  <a:pt x="3594" y="40"/>
                </a:lnTo>
                <a:lnTo>
                  <a:pt x="3594" y="40"/>
                </a:lnTo>
                <a:lnTo>
                  <a:pt x="3594" y="40"/>
                </a:lnTo>
                <a:lnTo>
                  <a:pt x="3594" y="40"/>
                </a:lnTo>
                <a:lnTo>
                  <a:pt x="3596" y="40"/>
                </a:lnTo>
                <a:lnTo>
                  <a:pt x="3596" y="40"/>
                </a:lnTo>
                <a:lnTo>
                  <a:pt x="3596" y="32"/>
                </a:lnTo>
                <a:lnTo>
                  <a:pt x="3600" y="28"/>
                </a:lnTo>
                <a:lnTo>
                  <a:pt x="3606" y="22"/>
                </a:lnTo>
                <a:lnTo>
                  <a:pt x="3612" y="20"/>
                </a:lnTo>
                <a:close/>
                <a:moveTo>
                  <a:pt x="3558" y="20"/>
                </a:moveTo>
                <a:lnTo>
                  <a:pt x="3558" y="20"/>
                </a:lnTo>
                <a:lnTo>
                  <a:pt x="3558" y="20"/>
                </a:lnTo>
                <a:lnTo>
                  <a:pt x="3558" y="20"/>
                </a:lnTo>
                <a:lnTo>
                  <a:pt x="3558" y="18"/>
                </a:lnTo>
                <a:lnTo>
                  <a:pt x="3558" y="18"/>
                </a:lnTo>
                <a:lnTo>
                  <a:pt x="3550" y="16"/>
                </a:lnTo>
                <a:lnTo>
                  <a:pt x="3546" y="12"/>
                </a:lnTo>
                <a:lnTo>
                  <a:pt x="3542" y="6"/>
                </a:lnTo>
                <a:lnTo>
                  <a:pt x="3540" y="0"/>
                </a:lnTo>
                <a:lnTo>
                  <a:pt x="3540" y="0"/>
                </a:lnTo>
                <a:lnTo>
                  <a:pt x="3540" y="0"/>
                </a:lnTo>
                <a:lnTo>
                  <a:pt x="3540" y="0"/>
                </a:lnTo>
                <a:lnTo>
                  <a:pt x="3538" y="0"/>
                </a:lnTo>
                <a:lnTo>
                  <a:pt x="3538" y="0"/>
                </a:lnTo>
                <a:lnTo>
                  <a:pt x="3536" y="6"/>
                </a:lnTo>
                <a:lnTo>
                  <a:pt x="3534" y="12"/>
                </a:lnTo>
                <a:lnTo>
                  <a:pt x="3528" y="16"/>
                </a:lnTo>
                <a:lnTo>
                  <a:pt x="3522" y="18"/>
                </a:lnTo>
                <a:lnTo>
                  <a:pt x="3522" y="18"/>
                </a:lnTo>
                <a:lnTo>
                  <a:pt x="3520" y="20"/>
                </a:lnTo>
                <a:lnTo>
                  <a:pt x="3520" y="20"/>
                </a:lnTo>
                <a:lnTo>
                  <a:pt x="3522" y="20"/>
                </a:lnTo>
                <a:lnTo>
                  <a:pt x="3522" y="20"/>
                </a:lnTo>
                <a:lnTo>
                  <a:pt x="3528" y="24"/>
                </a:lnTo>
                <a:lnTo>
                  <a:pt x="3534" y="28"/>
                </a:lnTo>
                <a:lnTo>
                  <a:pt x="3538" y="32"/>
                </a:lnTo>
                <a:lnTo>
                  <a:pt x="3538" y="40"/>
                </a:lnTo>
                <a:lnTo>
                  <a:pt x="3538" y="40"/>
                </a:lnTo>
                <a:lnTo>
                  <a:pt x="3540" y="40"/>
                </a:lnTo>
                <a:lnTo>
                  <a:pt x="3540" y="40"/>
                </a:lnTo>
                <a:lnTo>
                  <a:pt x="3540" y="40"/>
                </a:lnTo>
                <a:lnTo>
                  <a:pt x="3540" y="40"/>
                </a:lnTo>
                <a:lnTo>
                  <a:pt x="3542" y="32"/>
                </a:lnTo>
                <a:lnTo>
                  <a:pt x="3546" y="28"/>
                </a:lnTo>
                <a:lnTo>
                  <a:pt x="3550" y="22"/>
                </a:lnTo>
                <a:lnTo>
                  <a:pt x="3558" y="20"/>
                </a:lnTo>
                <a:close/>
                <a:moveTo>
                  <a:pt x="3502" y="20"/>
                </a:moveTo>
                <a:lnTo>
                  <a:pt x="3502" y="20"/>
                </a:lnTo>
                <a:lnTo>
                  <a:pt x="3504" y="20"/>
                </a:lnTo>
                <a:lnTo>
                  <a:pt x="3504" y="20"/>
                </a:lnTo>
                <a:lnTo>
                  <a:pt x="3502" y="18"/>
                </a:lnTo>
                <a:lnTo>
                  <a:pt x="3502" y="18"/>
                </a:lnTo>
                <a:lnTo>
                  <a:pt x="3496" y="16"/>
                </a:lnTo>
                <a:lnTo>
                  <a:pt x="3490" y="12"/>
                </a:lnTo>
                <a:lnTo>
                  <a:pt x="3486" y="6"/>
                </a:lnTo>
                <a:lnTo>
                  <a:pt x="3486" y="0"/>
                </a:lnTo>
                <a:lnTo>
                  <a:pt x="3486" y="0"/>
                </a:lnTo>
                <a:lnTo>
                  <a:pt x="3484" y="0"/>
                </a:lnTo>
                <a:lnTo>
                  <a:pt x="3484" y="0"/>
                </a:lnTo>
                <a:lnTo>
                  <a:pt x="3484" y="0"/>
                </a:lnTo>
                <a:lnTo>
                  <a:pt x="3484" y="0"/>
                </a:lnTo>
                <a:lnTo>
                  <a:pt x="3482" y="6"/>
                </a:lnTo>
                <a:lnTo>
                  <a:pt x="3478" y="12"/>
                </a:lnTo>
                <a:lnTo>
                  <a:pt x="3472" y="16"/>
                </a:lnTo>
                <a:lnTo>
                  <a:pt x="3466" y="18"/>
                </a:lnTo>
                <a:lnTo>
                  <a:pt x="3466" y="18"/>
                </a:lnTo>
                <a:lnTo>
                  <a:pt x="3466" y="20"/>
                </a:lnTo>
                <a:lnTo>
                  <a:pt x="3466" y="20"/>
                </a:lnTo>
                <a:lnTo>
                  <a:pt x="3466" y="20"/>
                </a:lnTo>
                <a:lnTo>
                  <a:pt x="3466" y="20"/>
                </a:lnTo>
                <a:lnTo>
                  <a:pt x="3472" y="24"/>
                </a:lnTo>
                <a:lnTo>
                  <a:pt x="3478" y="28"/>
                </a:lnTo>
                <a:lnTo>
                  <a:pt x="3482" y="32"/>
                </a:lnTo>
                <a:lnTo>
                  <a:pt x="3484" y="40"/>
                </a:lnTo>
                <a:lnTo>
                  <a:pt x="3484" y="40"/>
                </a:lnTo>
                <a:lnTo>
                  <a:pt x="3484" y="40"/>
                </a:lnTo>
                <a:lnTo>
                  <a:pt x="3484" y="40"/>
                </a:lnTo>
                <a:lnTo>
                  <a:pt x="3486" y="40"/>
                </a:lnTo>
                <a:lnTo>
                  <a:pt x="3486" y="40"/>
                </a:lnTo>
                <a:lnTo>
                  <a:pt x="3486" y="32"/>
                </a:lnTo>
                <a:lnTo>
                  <a:pt x="3490" y="28"/>
                </a:lnTo>
                <a:lnTo>
                  <a:pt x="3496" y="22"/>
                </a:lnTo>
                <a:lnTo>
                  <a:pt x="3502" y="20"/>
                </a:lnTo>
                <a:close/>
                <a:moveTo>
                  <a:pt x="3448" y="20"/>
                </a:moveTo>
                <a:lnTo>
                  <a:pt x="3448" y="20"/>
                </a:lnTo>
                <a:lnTo>
                  <a:pt x="3448" y="20"/>
                </a:lnTo>
                <a:lnTo>
                  <a:pt x="3448" y="20"/>
                </a:lnTo>
                <a:lnTo>
                  <a:pt x="3448" y="18"/>
                </a:lnTo>
                <a:lnTo>
                  <a:pt x="3448" y="18"/>
                </a:lnTo>
                <a:lnTo>
                  <a:pt x="3440" y="16"/>
                </a:lnTo>
                <a:lnTo>
                  <a:pt x="3436" y="12"/>
                </a:lnTo>
                <a:lnTo>
                  <a:pt x="3432" y="6"/>
                </a:lnTo>
                <a:lnTo>
                  <a:pt x="3430" y="0"/>
                </a:lnTo>
                <a:lnTo>
                  <a:pt x="3430" y="0"/>
                </a:lnTo>
                <a:lnTo>
                  <a:pt x="3430" y="0"/>
                </a:lnTo>
                <a:lnTo>
                  <a:pt x="3430" y="0"/>
                </a:lnTo>
                <a:lnTo>
                  <a:pt x="3428" y="0"/>
                </a:lnTo>
                <a:lnTo>
                  <a:pt x="3428" y="0"/>
                </a:lnTo>
                <a:lnTo>
                  <a:pt x="3426" y="6"/>
                </a:lnTo>
                <a:lnTo>
                  <a:pt x="3424" y="12"/>
                </a:lnTo>
                <a:lnTo>
                  <a:pt x="3418" y="16"/>
                </a:lnTo>
                <a:lnTo>
                  <a:pt x="3412" y="18"/>
                </a:lnTo>
                <a:lnTo>
                  <a:pt x="3412" y="18"/>
                </a:lnTo>
                <a:lnTo>
                  <a:pt x="3410" y="20"/>
                </a:lnTo>
                <a:lnTo>
                  <a:pt x="3410" y="20"/>
                </a:lnTo>
                <a:lnTo>
                  <a:pt x="3412" y="20"/>
                </a:lnTo>
                <a:lnTo>
                  <a:pt x="3412" y="20"/>
                </a:lnTo>
                <a:lnTo>
                  <a:pt x="3418" y="24"/>
                </a:lnTo>
                <a:lnTo>
                  <a:pt x="3424" y="28"/>
                </a:lnTo>
                <a:lnTo>
                  <a:pt x="3428" y="32"/>
                </a:lnTo>
                <a:lnTo>
                  <a:pt x="3428" y="40"/>
                </a:lnTo>
                <a:lnTo>
                  <a:pt x="3428" y="40"/>
                </a:lnTo>
                <a:lnTo>
                  <a:pt x="3430" y="40"/>
                </a:lnTo>
                <a:lnTo>
                  <a:pt x="3430" y="40"/>
                </a:lnTo>
                <a:lnTo>
                  <a:pt x="3430" y="40"/>
                </a:lnTo>
                <a:lnTo>
                  <a:pt x="3430" y="40"/>
                </a:lnTo>
                <a:lnTo>
                  <a:pt x="3432" y="32"/>
                </a:lnTo>
                <a:lnTo>
                  <a:pt x="3436" y="28"/>
                </a:lnTo>
                <a:lnTo>
                  <a:pt x="3440" y="22"/>
                </a:lnTo>
                <a:lnTo>
                  <a:pt x="3448" y="20"/>
                </a:lnTo>
                <a:close/>
                <a:moveTo>
                  <a:pt x="3392" y="20"/>
                </a:moveTo>
                <a:lnTo>
                  <a:pt x="3392" y="20"/>
                </a:lnTo>
                <a:lnTo>
                  <a:pt x="3394" y="20"/>
                </a:lnTo>
                <a:lnTo>
                  <a:pt x="3394" y="20"/>
                </a:lnTo>
                <a:lnTo>
                  <a:pt x="3392" y="18"/>
                </a:lnTo>
                <a:lnTo>
                  <a:pt x="3392" y="18"/>
                </a:lnTo>
                <a:lnTo>
                  <a:pt x="3386" y="16"/>
                </a:lnTo>
                <a:lnTo>
                  <a:pt x="3380" y="12"/>
                </a:lnTo>
                <a:lnTo>
                  <a:pt x="3376" y="6"/>
                </a:lnTo>
                <a:lnTo>
                  <a:pt x="3376" y="0"/>
                </a:lnTo>
                <a:lnTo>
                  <a:pt x="3376" y="0"/>
                </a:lnTo>
                <a:lnTo>
                  <a:pt x="3374" y="0"/>
                </a:lnTo>
                <a:lnTo>
                  <a:pt x="3374" y="0"/>
                </a:lnTo>
                <a:lnTo>
                  <a:pt x="3374" y="0"/>
                </a:lnTo>
                <a:lnTo>
                  <a:pt x="3374" y="0"/>
                </a:lnTo>
                <a:lnTo>
                  <a:pt x="3372" y="6"/>
                </a:lnTo>
                <a:lnTo>
                  <a:pt x="3368" y="12"/>
                </a:lnTo>
                <a:lnTo>
                  <a:pt x="3362" y="16"/>
                </a:lnTo>
                <a:lnTo>
                  <a:pt x="3356" y="18"/>
                </a:lnTo>
                <a:lnTo>
                  <a:pt x="3356" y="18"/>
                </a:lnTo>
                <a:lnTo>
                  <a:pt x="3356" y="20"/>
                </a:lnTo>
                <a:lnTo>
                  <a:pt x="3356" y="20"/>
                </a:lnTo>
                <a:lnTo>
                  <a:pt x="3356" y="20"/>
                </a:lnTo>
                <a:lnTo>
                  <a:pt x="3356" y="20"/>
                </a:lnTo>
                <a:lnTo>
                  <a:pt x="3362" y="24"/>
                </a:lnTo>
                <a:lnTo>
                  <a:pt x="3368" y="28"/>
                </a:lnTo>
                <a:lnTo>
                  <a:pt x="3372" y="32"/>
                </a:lnTo>
                <a:lnTo>
                  <a:pt x="3374" y="40"/>
                </a:lnTo>
                <a:lnTo>
                  <a:pt x="3374" y="40"/>
                </a:lnTo>
                <a:lnTo>
                  <a:pt x="3374" y="40"/>
                </a:lnTo>
                <a:lnTo>
                  <a:pt x="3374" y="40"/>
                </a:lnTo>
                <a:lnTo>
                  <a:pt x="3376" y="40"/>
                </a:lnTo>
                <a:lnTo>
                  <a:pt x="3376" y="40"/>
                </a:lnTo>
                <a:lnTo>
                  <a:pt x="3376" y="32"/>
                </a:lnTo>
                <a:lnTo>
                  <a:pt x="3380" y="28"/>
                </a:lnTo>
                <a:lnTo>
                  <a:pt x="3386" y="22"/>
                </a:lnTo>
                <a:lnTo>
                  <a:pt x="3392" y="20"/>
                </a:lnTo>
                <a:close/>
                <a:moveTo>
                  <a:pt x="3338" y="20"/>
                </a:moveTo>
                <a:lnTo>
                  <a:pt x="3338" y="20"/>
                </a:lnTo>
                <a:lnTo>
                  <a:pt x="3338" y="20"/>
                </a:lnTo>
                <a:lnTo>
                  <a:pt x="3338" y="20"/>
                </a:lnTo>
                <a:lnTo>
                  <a:pt x="3338" y="18"/>
                </a:lnTo>
                <a:lnTo>
                  <a:pt x="3338" y="18"/>
                </a:lnTo>
                <a:lnTo>
                  <a:pt x="3330" y="16"/>
                </a:lnTo>
                <a:lnTo>
                  <a:pt x="3326" y="12"/>
                </a:lnTo>
                <a:lnTo>
                  <a:pt x="3322" y="6"/>
                </a:lnTo>
                <a:lnTo>
                  <a:pt x="3320" y="0"/>
                </a:lnTo>
                <a:lnTo>
                  <a:pt x="3320" y="0"/>
                </a:lnTo>
                <a:lnTo>
                  <a:pt x="3320" y="0"/>
                </a:lnTo>
                <a:lnTo>
                  <a:pt x="3320" y="0"/>
                </a:lnTo>
                <a:lnTo>
                  <a:pt x="3318" y="0"/>
                </a:lnTo>
                <a:lnTo>
                  <a:pt x="3318" y="0"/>
                </a:lnTo>
                <a:lnTo>
                  <a:pt x="3316" y="6"/>
                </a:lnTo>
                <a:lnTo>
                  <a:pt x="3314" y="12"/>
                </a:lnTo>
                <a:lnTo>
                  <a:pt x="3308" y="16"/>
                </a:lnTo>
                <a:lnTo>
                  <a:pt x="3302" y="18"/>
                </a:lnTo>
                <a:lnTo>
                  <a:pt x="3302" y="18"/>
                </a:lnTo>
                <a:lnTo>
                  <a:pt x="3300" y="20"/>
                </a:lnTo>
                <a:lnTo>
                  <a:pt x="3300" y="20"/>
                </a:lnTo>
                <a:lnTo>
                  <a:pt x="3302" y="20"/>
                </a:lnTo>
                <a:lnTo>
                  <a:pt x="3302" y="20"/>
                </a:lnTo>
                <a:lnTo>
                  <a:pt x="3308" y="24"/>
                </a:lnTo>
                <a:lnTo>
                  <a:pt x="3314" y="28"/>
                </a:lnTo>
                <a:lnTo>
                  <a:pt x="3316" y="32"/>
                </a:lnTo>
                <a:lnTo>
                  <a:pt x="3318" y="40"/>
                </a:lnTo>
                <a:lnTo>
                  <a:pt x="3318" y="40"/>
                </a:lnTo>
                <a:lnTo>
                  <a:pt x="3320" y="40"/>
                </a:lnTo>
                <a:lnTo>
                  <a:pt x="3320" y="40"/>
                </a:lnTo>
                <a:lnTo>
                  <a:pt x="3320" y="40"/>
                </a:lnTo>
                <a:lnTo>
                  <a:pt x="3320" y="40"/>
                </a:lnTo>
                <a:lnTo>
                  <a:pt x="3322" y="32"/>
                </a:lnTo>
                <a:lnTo>
                  <a:pt x="3326" y="28"/>
                </a:lnTo>
                <a:lnTo>
                  <a:pt x="3330" y="22"/>
                </a:lnTo>
                <a:lnTo>
                  <a:pt x="3338" y="20"/>
                </a:lnTo>
                <a:close/>
                <a:moveTo>
                  <a:pt x="3282" y="20"/>
                </a:moveTo>
                <a:lnTo>
                  <a:pt x="3282" y="20"/>
                </a:lnTo>
                <a:lnTo>
                  <a:pt x="3282" y="20"/>
                </a:lnTo>
                <a:lnTo>
                  <a:pt x="3282" y="20"/>
                </a:lnTo>
                <a:lnTo>
                  <a:pt x="3282" y="18"/>
                </a:lnTo>
                <a:lnTo>
                  <a:pt x="3282" y="18"/>
                </a:lnTo>
                <a:lnTo>
                  <a:pt x="3276" y="16"/>
                </a:lnTo>
                <a:lnTo>
                  <a:pt x="3270" y="12"/>
                </a:lnTo>
                <a:lnTo>
                  <a:pt x="3266" y="6"/>
                </a:lnTo>
                <a:lnTo>
                  <a:pt x="3266" y="0"/>
                </a:lnTo>
                <a:lnTo>
                  <a:pt x="3266" y="0"/>
                </a:lnTo>
                <a:lnTo>
                  <a:pt x="3264" y="0"/>
                </a:lnTo>
                <a:lnTo>
                  <a:pt x="3264" y="0"/>
                </a:lnTo>
                <a:lnTo>
                  <a:pt x="3264" y="0"/>
                </a:lnTo>
                <a:lnTo>
                  <a:pt x="3264" y="0"/>
                </a:lnTo>
                <a:lnTo>
                  <a:pt x="3262" y="6"/>
                </a:lnTo>
                <a:lnTo>
                  <a:pt x="3258" y="12"/>
                </a:lnTo>
                <a:lnTo>
                  <a:pt x="3252" y="16"/>
                </a:lnTo>
                <a:lnTo>
                  <a:pt x="3246" y="18"/>
                </a:lnTo>
                <a:lnTo>
                  <a:pt x="3246" y="18"/>
                </a:lnTo>
                <a:lnTo>
                  <a:pt x="3246" y="20"/>
                </a:lnTo>
                <a:lnTo>
                  <a:pt x="3246" y="20"/>
                </a:lnTo>
                <a:lnTo>
                  <a:pt x="3246" y="20"/>
                </a:lnTo>
                <a:lnTo>
                  <a:pt x="3246" y="20"/>
                </a:lnTo>
                <a:lnTo>
                  <a:pt x="3252" y="24"/>
                </a:lnTo>
                <a:lnTo>
                  <a:pt x="3258" y="28"/>
                </a:lnTo>
                <a:lnTo>
                  <a:pt x="3262" y="32"/>
                </a:lnTo>
                <a:lnTo>
                  <a:pt x="3264" y="40"/>
                </a:lnTo>
                <a:lnTo>
                  <a:pt x="3264" y="40"/>
                </a:lnTo>
                <a:lnTo>
                  <a:pt x="3264" y="40"/>
                </a:lnTo>
                <a:lnTo>
                  <a:pt x="3264" y="40"/>
                </a:lnTo>
                <a:lnTo>
                  <a:pt x="3266" y="40"/>
                </a:lnTo>
                <a:lnTo>
                  <a:pt x="3266" y="40"/>
                </a:lnTo>
                <a:lnTo>
                  <a:pt x="3266" y="32"/>
                </a:lnTo>
                <a:lnTo>
                  <a:pt x="3270" y="28"/>
                </a:lnTo>
                <a:lnTo>
                  <a:pt x="3276" y="22"/>
                </a:lnTo>
                <a:lnTo>
                  <a:pt x="3282" y="20"/>
                </a:lnTo>
                <a:close/>
                <a:moveTo>
                  <a:pt x="3228" y="20"/>
                </a:moveTo>
                <a:lnTo>
                  <a:pt x="3228" y="20"/>
                </a:lnTo>
                <a:lnTo>
                  <a:pt x="3228" y="20"/>
                </a:lnTo>
                <a:lnTo>
                  <a:pt x="3228" y="20"/>
                </a:lnTo>
                <a:lnTo>
                  <a:pt x="3228" y="18"/>
                </a:lnTo>
                <a:lnTo>
                  <a:pt x="3228" y="18"/>
                </a:lnTo>
                <a:lnTo>
                  <a:pt x="3220" y="16"/>
                </a:lnTo>
                <a:lnTo>
                  <a:pt x="3216" y="12"/>
                </a:lnTo>
                <a:lnTo>
                  <a:pt x="3212" y="6"/>
                </a:lnTo>
                <a:lnTo>
                  <a:pt x="3210" y="0"/>
                </a:lnTo>
                <a:lnTo>
                  <a:pt x="3210" y="0"/>
                </a:lnTo>
                <a:lnTo>
                  <a:pt x="3210" y="0"/>
                </a:lnTo>
                <a:lnTo>
                  <a:pt x="3210" y="0"/>
                </a:lnTo>
                <a:lnTo>
                  <a:pt x="3208" y="0"/>
                </a:lnTo>
                <a:lnTo>
                  <a:pt x="3208" y="0"/>
                </a:lnTo>
                <a:lnTo>
                  <a:pt x="3206" y="6"/>
                </a:lnTo>
                <a:lnTo>
                  <a:pt x="3204" y="12"/>
                </a:lnTo>
                <a:lnTo>
                  <a:pt x="3198" y="16"/>
                </a:lnTo>
                <a:lnTo>
                  <a:pt x="3192" y="18"/>
                </a:lnTo>
                <a:lnTo>
                  <a:pt x="3192" y="18"/>
                </a:lnTo>
                <a:lnTo>
                  <a:pt x="3190" y="20"/>
                </a:lnTo>
                <a:lnTo>
                  <a:pt x="3190" y="20"/>
                </a:lnTo>
                <a:lnTo>
                  <a:pt x="3192" y="20"/>
                </a:lnTo>
                <a:lnTo>
                  <a:pt x="3192" y="20"/>
                </a:lnTo>
                <a:lnTo>
                  <a:pt x="3198" y="24"/>
                </a:lnTo>
                <a:lnTo>
                  <a:pt x="3204" y="28"/>
                </a:lnTo>
                <a:lnTo>
                  <a:pt x="3206" y="32"/>
                </a:lnTo>
                <a:lnTo>
                  <a:pt x="3208" y="40"/>
                </a:lnTo>
                <a:lnTo>
                  <a:pt x="3208" y="40"/>
                </a:lnTo>
                <a:lnTo>
                  <a:pt x="3210" y="40"/>
                </a:lnTo>
                <a:lnTo>
                  <a:pt x="3210" y="40"/>
                </a:lnTo>
                <a:lnTo>
                  <a:pt x="3210" y="40"/>
                </a:lnTo>
                <a:lnTo>
                  <a:pt x="3210" y="40"/>
                </a:lnTo>
                <a:lnTo>
                  <a:pt x="3212" y="32"/>
                </a:lnTo>
                <a:lnTo>
                  <a:pt x="3216" y="28"/>
                </a:lnTo>
                <a:lnTo>
                  <a:pt x="3220" y="22"/>
                </a:lnTo>
                <a:lnTo>
                  <a:pt x="3228" y="20"/>
                </a:lnTo>
                <a:close/>
                <a:moveTo>
                  <a:pt x="3172" y="20"/>
                </a:moveTo>
                <a:lnTo>
                  <a:pt x="3172" y="20"/>
                </a:lnTo>
                <a:lnTo>
                  <a:pt x="3172" y="20"/>
                </a:lnTo>
                <a:lnTo>
                  <a:pt x="3172" y="20"/>
                </a:lnTo>
                <a:lnTo>
                  <a:pt x="3172" y="18"/>
                </a:lnTo>
                <a:lnTo>
                  <a:pt x="3172" y="18"/>
                </a:lnTo>
                <a:lnTo>
                  <a:pt x="3166" y="16"/>
                </a:lnTo>
                <a:lnTo>
                  <a:pt x="3160" y="12"/>
                </a:lnTo>
                <a:lnTo>
                  <a:pt x="3156" y="6"/>
                </a:lnTo>
                <a:lnTo>
                  <a:pt x="3156" y="0"/>
                </a:lnTo>
                <a:lnTo>
                  <a:pt x="3156" y="0"/>
                </a:lnTo>
                <a:lnTo>
                  <a:pt x="3154" y="0"/>
                </a:lnTo>
                <a:lnTo>
                  <a:pt x="3154" y="0"/>
                </a:lnTo>
                <a:lnTo>
                  <a:pt x="3154" y="0"/>
                </a:lnTo>
                <a:lnTo>
                  <a:pt x="3154" y="0"/>
                </a:lnTo>
                <a:lnTo>
                  <a:pt x="3152" y="6"/>
                </a:lnTo>
                <a:lnTo>
                  <a:pt x="3148" y="12"/>
                </a:lnTo>
                <a:lnTo>
                  <a:pt x="3142" y="16"/>
                </a:lnTo>
                <a:lnTo>
                  <a:pt x="3136" y="18"/>
                </a:lnTo>
                <a:lnTo>
                  <a:pt x="3136" y="18"/>
                </a:lnTo>
                <a:lnTo>
                  <a:pt x="3136" y="20"/>
                </a:lnTo>
                <a:lnTo>
                  <a:pt x="3136" y="20"/>
                </a:lnTo>
                <a:lnTo>
                  <a:pt x="3136" y="20"/>
                </a:lnTo>
                <a:lnTo>
                  <a:pt x="3136" y="20"/>
                </a:lnTo>
                <a:lnTo>
                  <a:pt x="3142" y="24"/>
                </a:lnTo>
                <a:lnTo>
                  <a:pt x="3148" y="28"/>
                </a:lnTo>
                <a:lnTo>
                  <a:pt x="3152" y="32"/>
                </a:lnTo>
                <a:lnTo>
                  <a:pt x="3154" y="40"/>
                </a:lnTo>
                <a:lnTo>
                  <a:pt x="3154" y="40"/>
                </a:lnTo>
                <a:lnTo>
                  <a:pt x="3154" y="40"/>
                </a:lnTo>
                <a:lnTo>
                  <a:pt x="3154" y="40"/>
                </a:lnTo>
                <a:lnTo>
                  <a:pt x="3156" y="40"/>
                </a:lnTo>
                <a:lnTo>
                  <a:pt x="3156" y="40"/>
                </a:lnTo>
                <a:lnTo>
                  <a:pt x="3156" y="32"/>
                </a:lnTo>
                <a:lnTo>
                  <a:pt x="3160" y="28"/>
                </a:lnTo>
                <a:lnTo>
                  <a:pt x="3166" y="22"/>
                </a:lnTo>
                <a:lnTo>
                  <a:pt x="3172" y="20"/>
                </a:lnTo>
                <a:close/>
                <a:moveTo>
                  <a:pt x="3118" y="20"/>
                </a:moveTo>
                <a:lnTo>
                  <a:pt x="3118" y="20"/>
                </a:lnTo>
                <a:lnTo>
                  <a:pt x="3118" y="20"/>
                </a:lnTo>
                <a:lnTo>
                  <a:pt x="3118" y="20"/>
                </a:lnTo>
                <a:lnTo>
                  <a:pt x="3118" y="18"/>
                </a:lnTo>
                <a:lnTo>
                  <a:pt x="3118" y="18"/>
                </a:lnTo>
                <a:lnTo>
                  <a:pt x="3110" y="16"/>
                </a:lnTo>
                <a:lnTo>
                  <a:pt x="3106" y="12"/>
                </a:lnTo>
                <a:lnTo>
                  <a:pt x="3102" y="6"/>
                </a:lnTo>
                <a:lnTo>
                  <a:pt x="3100" y="0"/>
                </a:lnTo>
                <a:lnTo>
                  <a:pt x="3100" y="0"/>
                </a:lnTo>
                <a:lnTo>
                  <a:pt x="3100" y="0"/>
                </a:lnTo>
                <a:lnTo>
                  <a:pt x="3100" y="0"/>
                </a:lnTo>
                <a:lnTo>
                  <a:pt x="3098" y="0"/>
                </a:lnTo>
                <a:lnTo>
                  <a:pt x="3098" y="0"/>
                </a:lnTo>
                <a:lnTo>
                  <a:pt x="3096" y="6"/>
                </a:lnTo>
                <a:lnTo>
                  <a:pt x="3094" y="12"/>
                </a:lnTo>
                <a:lnTo>
                  <a:pt x="3088" y="16"/>
                </a:lnTo>
                <a:lnTo>
                  <a:pt x="3082" y="18"/>
                </a:lnTo>
                <a:lnTo>
                  <a:pt x="3082" y="18"/>
                </a:lnTo>
                <a:lnTo>
                  <a:pt x="3080" y="20"/>
                </a:lnTo>
                <a:lnTo>
                  <a:pt x="3080" y="20"/>
                </a:lnTo>
                <a:lnTo>
                  <a:pt x="3082" y="20"/>
                </a:lnTo>
                <a:lnTo>
                  <a:pt x="3082" y="20"/>
                </a:lnTo>
                <a:lnTo>
                  <a:pt x="3088" y="24"/>
                </a:lnTo>
                <a:lnTo>
                  <a:pt x="3094" y="28"/>
                </a:lnTo>
                <a:lnTo>
                  <a:pt x="3096" y="32"/>
                </a:lnTo>
                <a:lnTo>
                  <a:pt x="3098" y="40"/>
                </a:lnTo>
                <a:lnTo>
                  <a:pt x="3098" y="40"/>
                </a:lnTo>
                <a:lnTo>
                  <a:pt x="3100" y="40"/>
                </a:lnTo>
                <a:lnTo>
                  <a:pt x="3100" y="40"/>
                </a:lnTo>
                <a:lnTo>
                  <a:pt x="3100" y="40"/>
                </a:lnTo>
                <a:lnTo>
                  <a:pt x="3100" y="40"/>
                </a:lnTo>
                <a:lnTo>
                  <a:pt x="3102" y="32"/>
                </a:lnTo>
                <a:lnTo>
                  <a:pt x="3106" y="28"/>
                </a:lnTo>
                <a:lnTo>
                  <a:pt x="3110" y="22"/>
                </a:lnTo>
                <a:lnTo>
                  <a:pt x="3118" y="20"/>
                </a:lnTo>
                <a:close/>
                <a:moveTo>
                  <a:pt x="3062" y="20"/>
                </a:moveTo>
                <a:lnTo>
                  <a:pt x="3062" y="20"/>
                </a:lnTo>
                <a:lnTo>
                  <a:pt x="3062" y="20"/>
                </a:lnTo>
                <a:lnTo>
                  <a:pt x="3062" y="20"/>
                </a:lnTo>
                <a:lnTo>
                  <a:pt x="3062" y="18"/>
                </a:lnTo>
                <a:lnTo>
                  <a:pt x="3062" y="18"/>
                </a:lnTo>
                <a:lnTo>
                  <a:pt x="3056" y="16"/>
                </a:lnTo>
                <a:lnTo>
                  <a:pt x="3050" y="12"/>
                </a:lnTo>
                <a:lnTo>
                  <a:pt x="3046" y="6"/>
                </a:lnTo>
                <a:lnTo>
                  <a:pt x="3044" y="0"/>
                </a:lnTo>
                <a:lnTo>
                  <a:pt x="3044" y="0"/>
                </a:lnTo>
                <a:lnTo>
                  <a:pt x="3044" y="0"/>
                </a:lnTo>
                <a:lnTo>
                  <a:pt x="3044" y="0"/>
                </a:lnTo>
                <a:lnTo>
                  <a:pt x="3044" y="0"/>
                </a:lnTo>
                <a:lnTo>
                  <a:pt x="3044" y="0"/>
                </a:lnTo>
                <a:lnTo>
                  <a:pt x="3042" y="6"/>
                </a:lnTo>
                <a:lnTo>
                  <a:pt x="3038" y="12"/>
                </a:lnTo>
                <a:lnTo>
                  <a:pt x="3032" y="16"/>
                </a:lnTo>
                <a:lnTo>
                  <a:pt x="3026" y="18"/>
                </a:lnTo>
                <a:lnTo>
                  <a:pt x="3026" y="18"/>
                </a:lnTo>
                <a:lnTo>
                  <a:pt x="3026" y="20"/>
                </a:lnTo>
                <a:lnTo>
                  <a:pt x="3026" y="20"/>
                </a:lnTo>
                <a:lnTo>
                  <a:pt x="3026" y="20"/>
                </a:lnTo>
                <a:lnTo>
                  <a:pt x="3026" y="20"/>
                </a:lnTo>
                <a:lnTo>
                  <a:pt x="3032" y="24"/>
                </a:lnTo>
                <a:lnTo>
                  <a:pt x="3038" y="28"/>
                </a:lnTo>
                <a:lnTo>
                  <a:pt x="3042" y="32"/>
                </a:lnTo>
                <a:lnTo>
                  <a:pt x="3044" y="40"/>
                </a:lnTo>
                <a:lnTo>
                  <a:pt x="3044" y="40"/>
                </a:lnTo>
                <a:lnTo>
                  <a:pt x="3044" y="40"/>
                </a:lnTo>
                <a:lnTo>
                  <a:pt x="3044" y="40"/>
                </a:lnTo>
                <a:lnTo>
                  <a:pt x="3044" y="40"/>
                </a:lnTo>
                <a:lnTo>
                  <a:pt x="3044" y="40"/>
                </a:lnTo>
                <a:lnTo>
                  <a:pt x="3046" y="32"/>
                </a:lnTo>
                <a:lnTo>
                  <a:pt x="3050" y="28"/>
                </a:lnTo>
                <a:lnTo>
                  <a:pt x="3056" y="22"/>
                </a:lnTo>
                <a:lnTo>
                  <a:pt x="3062" y="20"/>
                </a:lnTo>
                <a:close/>
                <a:moveTo>
                  <a:pt x="3008" y="20"/>
                </a:moveTo>
                <a:lnTo>
                  <a:pt x="3008" y="20"/>
                </a:lnTo>
                <a:lnTo>
                  <a:pt x="3008" y="20"/>
                </a:lnTo>
                <a:lnTo>
                  <a:pt x="3008" y="20"/>
                </a:lnTo>
                <a:lnTo>
                  <a:pt x="3008" y="18"/>
                </a:lnTo>
                <a:lnTo>
                  <a:pt x="3008" y="18"/>
                </a:lnTo>
                <a:lnTo>
                  <a:pt x="3000" y="16"/>
                </a:lnTo>
                <a:lnTo>
                  <a:pt x="2996" y="12"/>
                </a:lnTo>
                <a:lnTo>
                  <a:pt x="2992" y="6"/>
                </a:lnTo>
                <a:lnTo>
                  <a:pt x="2990" y="0"/>
                </a:lnTo>
                <a:lnTo>
                  <a:pt x="2990" y="0"/>
                </a:lnTo>
                <a:lnTo>
                  <a:pt x="2990" y="0"/>
                </a:lnTo>
                <a:lnTo>
                  <a:pt x="2990" y="0"/>
                </a:lnTo>
                <a:lnTo>
                  <a:pt x="2988" y="0"/>
                </a:lnTo>
                <a:lnTo>
                  <a:pt x="2988" y="0"/>
                </a:lnTo>
                <a:lnTo>
                  <a:pt x="2986" y="6"/>
                </a:lnTo>
                <a:lnTo>
                  <a:pt x="2984" y="12"/>
                </a:lnTo>
                <a:lnTo>
                  <a:pt x="2978" y="16"/>
                </a:lnTo>
                <a:lnTo>
                  <a:pt x="2972" y="18"/>
                </a:lnTo>
                <a:lnTo>
                  <a:pt x="2972" y="18"/>
                </a:lnTo>
                <a:lnTo>
                  <a:pt x="2970" y="20"/>
                </a:lnTo>
                <a:lnTo>
                  <a:pt x="2970" y="20"/>
                </a:lnTo>
                <a:lnTo>
                  <a:pt x="2972" y="20"/>
                </a:lnTo>
                <a:lnTo>
                  <a:pt x="2972" y="20"/>
                </a:lnTo>
                <a:lnTo>
                  <a:pt x="2978" y="24"/>
                </a:lnTo>
                <a:lnTo>
                  <a:pt x="2984" y="28"/>
                </a:lnTo>
                <a:lnTo>
                  <a:pt x="2986" y="32"/>
                </a:lnTo>
                <a:lnTo>
                  <a:pt x="2988" y="40"/>
                </a:lnTo>
                <a:lnTo>
                  <a:pt x="2988" y="40"/>
                </a:lnTo>
                <a:lnTo>
                  <a:pt x="2990" y="40"/>
                </a:lnTo>
                <a:lnTo>
                  <a:pt x="2990" y="40"/>
                </a:lnTo>
                <a:lnTo>
                  <a:pt x="2990" y="40"/>
                </a:lnTo>
                <a:lnTo>
                  <a:pt x="2990" y="40"/>
                </a:lnTo>
                <a:lnTo>
                  <a:pt x="2992" y="32"/>
                </a:lnTo>
                <a:lnTo>
                  <a:pt x="2996" y="28"/>
                </a:lnTo>
                <a:lnTo>
                  <a:pt x="3000" y="22"/>
                </a:lnTo>
                <a:lnTo>
                  <a:pt x="3008" y="20"/>
                </a:lnTo>
                <a:close/>
                <a:moveTo>
                  <a:pt x="2952" y="20"/>
                </a:moveTo>
                <a:lnTo>
                  <a:pt x="2952" y="20"/>
                </a:lnTo>
                <a:lnTo>
                  <a:pt x="2952" y="20"/>
                </a:lnTo>
                <a:lnTo>
                  <a:pt x="2952" y="20"/>
                </a:lnTo>
                <a:lnTo>
                  <a:pt x="2952" y="18"/>
                </a:lnTo>
                <a:lnTo>
                  <a:pt x="2952" y="18"/>
                </a:lnTo>
                <a:lnTo>
                  <a:pt x="2946" y="16"/>
                </a:lnTo>
                <a:lnTo>
                  <a:pt x="2940" y="12"/>
                </a:lnTo>
                <a:lnTo>
                  <a:pt x="2936" y="6"/>
                </a:lnTo>
                <a:lnTo>
                  <a:pt x="2934" y="0"/>
                </a:lnTo>
                <a:lnTo>
                  <a:pt x="2934" y="0"/>
                </a:lnTo>
                <a:lnTo>
                  <a:pt x="2934" y="0"/>
                </a:lnTo>
                <a:lnTo>
                  <a:pt x="2934" y="0"/>
                </a:lnTo>
                <a:lnTo>
                  <a:pt x="2934" y="0"/>
                </a:lnTo>
                <a:lnTo>
                  <a:pt x="2934" y="0"/>
                </a:lnTo>
                <a:lnTo>
                  <a:pt x="2932" y="6"/>
                </a:lnTo>
                <a:lnTo>
                  <a:pt x="2928" y="12"/>
                </a:lnTo>
                <a:lnTo>
                  <a:pt x="2922" y="16"/>
                </a:lnTo>
                <a:lnTo>
                  <a:pt x="2916" y="18"/>
                </a:lnTo>
                <a:lnTo>
                  <a:pt x="2916" y="18"/>
                </a:lnTo>
                <a:lnTo>
                  <a:pt x="2916" y="20"/>
                </a:lnTo>
                <a:lnTo>
                  <a:pt x="2916" y="20"/>
                </a:lnTo>
                <a:lnTo>
                  <a:pt x="2916" y="20"/>
                </a:lnTo>
                <a:lnTo>
                  <a:pt x="2916" y="20"/>
                </a:lnTo>
                <a:lnTo>
                  <a:pt x="2922" y="24"/>
                </a:lnTo>
                <a:lnTo>
                  <a:pt x="2928" y="28"/>
                </a:lnTo>
                <a:lnTo>
                  <a:pt x="2932" y="32"/>
                </a:lnTo>
                <a:lnTo>
                  <a:pt x="2934" y="40"/>
                </a:lnTo>
                <a:lnTo>
                  <a:pt x="2934" y="40"/>
                </a:lnTo>
                <a:lnTo>
                  <a:pt x="2934" y="40"/>
                </a:lnTo>
                <a:lnTo>
                  <a:pt x="2934" y="40"/>
                </a:lnTo>
                <a:lnTo>
                  <a:pt x="2934" y="40"/>
                </a:lnTo>
                <a:lnTo>
                  <a:pt x="2934" y="40"/>
                </a:lnTo>
                <a:lnTo>
                  <a:pt x="2936" y="32"/>
                </a:lnTo>
                <a:lnTo>
                  <a:pt x="2940" y="28"/>
                </a:lnTo>
                <a:lnTo>
                  <a:pt x="2946" y="22"/>
                </a:lnTo>
                <a:lnTo>
                  <a:pt x="2952" y="20"/>
                </a:lnTo>
                <a:close/>
                <a:moveTo>
                  <a:pt x="2898" y="20"/>
                </a:moveTo>
                <a:lnTo>
                  <a:pt x="2898" y="20"/>
                </a:lnTo>
                <a:lnTo>
                  <a:pt x="2898" y="20"/>
                </a:lnTo>
                <a:lnTo>
                  <a:pt x="2898" y="20"/>
                </a:lnTo>
                <a:lnTo>
                  <a:pt x="2898" y="18"/>
                </a:lnTo>
                <a:lnTo>
                  <a:pt x="2898" y="18"/>
                </a:lnTo>
                <a:lnTo>
                  <a:pt x="2890" y="16"/>
                </a:lnTo>
                <a:lnTo>
                  <a:pt x="2886" y="12"/>
                </a:lnTo>
                <a:lnTo>
                  <a:pt x="2882" y="6"/>
                </a:lnTo>
                <a:lnTo>
                  <a:pt x="2880" y="0"/>
                </a:lnTo>
                <a:lnTo>
                  <a:pt x="2880" y="0"/>
                </a:lnTo>
                <a:lnTo>
                  <a:pt x="2880" y="0"/>
                </a:lnTo>
                <a:lnTo>
                  <a:pt x="2880" y="0"/>
                </a:lnTo>
                <a:lnTo>
                  <a:pt x="2878" y="0"/>
                </a:lnTo>
                <a:lnTo>
                  <a:pt x="2878" y="0"/>
                </a:lnTo>
                <a:lnTo>
                  <a:pt x="2876" y="6"/>
                </a:lnTo>
                <a:lnTo>
                  <a:pt x="2874" y="12"/>
                </a:lnTo>
                <a:lnTo>
                  <a:pt x="2868" y="16"/>
                </a:lnTo>
                <a:lnTo>
                  <a:pt x="2862" y="18"/>
                </a:lnTo>
                <a:lnTo>
                  <a:pt x="2862" y="18"/>
                </a:lnTo>
                <a:lnTo>
                  <a:pt x="2860" y="20"/>
                </a:lnTo>
                <a:lnTo>
                  <a:pt x="2860" y="20"/>
                </a:lnTo>
                <a:lnTo>
                  <a:pt x="2862" y="20"/>
                </a:lnTo>
                <a:lnTo>
                  <a:pt x="2862" y="20"/>
                </a:lnTo>
                <a:lnTo>
                  <a:pt x="2868" y="24"/>
                </a:lnTo>
                <a:lnTo>
                  <a:pt x="2874" y="28"/>
                </a:lnTo>
                <a:lnTo>
                  <a:pt x="2876" y="32"/>
                </a:lnTo>
                <a:lnTo>
                  <a:pt x="2878" y="40"/>
                </a:lnTo>
                <a:lnTo>
                  <a:pt x="2878" y="40"/>
                </a:lnTo>
                <a:lnTo>
                  <a:pt x="2880" y="40"/>
                </a:lnTo>
                <a:lnTo>
                  <a:pt x="2880" y="40"/>
                </a:lnTo>
                <a:lnTo>
                  <a:pt x="2880" y="40"/>
                </a:lnTo>
                <a:lnTo>
                  <a:pt x="2880" y="40"/>
                </a:lnTo>
                <a:lnTo>
                  <a:pt x="2882" y="32"/>
                </a:lnTo>
                <a:lnTo>
                  <a:pt x="2886" y="28"/>
                </a:lnTo>
                <a:lnTo>
                  <a:pt x="2890" y="22"/>
                </a:lnTo>
                <a:lnTo>
                  <a:pt x="2898" y="20"/>
                </a:lnTo>
                <a:close/>
                <a:moveTo>
                  <a:pt x="2842" y="20"/>
                </a:moveTo>
                <a:lnTo>
                  <a:pt x="2842" y="20"/>
                </a:lnTo>
                <a:lnTo>
                  <a:pt x="2842" y="20"/>
                </a:lnTo>
                <a:lnTo>
                  <a:pt x="2842" y="20"/>
                </a:lnTo>
                <a:lnTo>
                  <a:pt x="2842" y="18"/>
                </a:lnTo>
                <a:lnTo>
                  <a:pt x="2842" y="18"/>
                </a:lnTo>
                <a:lnTo>
                  <a:pt x="2836" y="16"/>
                </a:lnTo>
                <a:lnTo>
                  <a:pt x="2830" y="12"/>
                </a:lnTo>
                <a:lnTo>
                  <a:pt x="2826" y="6"/>
                </a:lnTo>
                <a:lnTo>
                  <a:pt x="2824" y="0"/>
                </a:lnTo>
                <a:lnTo>
                  <a:pt x="2824" y="0"/>
                </a:lnTo>
                <a:lnTo>
                  <a:pt x="2824" y="0"/>
                </a:lnTo>
                <a:lnTo>
                  <a:pt x="2824" y="0"/>
                </a:lnTo>
                <a:lnTo>
                  <a:pt x="2824" y="0"/>
                </a:lnTo>
                <a:lnTo>
                  <a:pt x="2824" y="0"/>
                </a:lnTo>
                <a:lnTo>
                  <a:pt x="2822" y="6"/>
                </a:lnTo>
                <a:lnTo>
                  <a:pt x="2818" y="12"/>
                </a:lnTo>
                <a:lnTo>
                  <a:pt x="2812" y="16"/>
                </a:lnTo>
                <a:lnTo>
                  <a:pt x="2806" y="18"/>
                </a:lnTo>
                <a:lnTo>
                  <a:pt x="2806" y="18"/>
                </a:lnTo>
                <a:lnTo>
                  <a:pt x="2806" y="20"/>
                </a:lnTo>
                <a:lnTo>
                  <a:pt x="2806" y="20"/>
                </a:lnTo>
                <a:lnTo>
                  <a:pt x="2806" y="20"/>
                </a:lnTo>
                <a:lnTo>
                  <a:pt x="2806" y="20"/>
                </a:lnTo>
                <a:lnTo>
                  <a:pt x="2812" y="24"/>
                </a:lnTo>
                <a:lnTo>
                  <a:pt x="2818" y="28"/>
                </a:lnTo>
                <a:lnTo>
                  <a:pt x="2822" y="32"/>
                </a:lnTo>
                <a:lnTo>
                  <a:pt x="2824" y="40"/>
                </a:lnTo>
                <a:lnTo>
                  <a:pt x="2824" y="40"/>
                </a:lnTo>
                <a:lnTo>
                  <a:pt x="2824" y="40"/>
                </a:lnTo>
                <a:lnTo>
                  <a:pt x="2824" y="40"/>
                </a:lnTo>
                <a:lnTo>
                  <a:pt x="2824" y="40"/>
                </a:lnTo>
                <a:lnTo>
                  <a:pt x="2824" y="40"/>
                </a:lnTo>
                <a:lnTo>
                  <a:pt x="2826" y="32"/>
                </a:lnTo>
                <a:lnTo>
                  <a:pt x="2830" y="28"/>
                </a:lnTo>
                <a:lnTo>
                  <a:pt x="2836" y="22"/>
                </a:lnTo>
                <a:lnTo>
                  <a:pt x="2842" y="20"/>
                </a:lnTo>
                <a:close/>
                <a:moveTo>
                  <a:pt x="2788" y="20"/>
                </a:moveTo>
                <a:lnTo>
                  <a:pt x="2788" y="20"/>
                </a:lnTo>
                <a:lnTo>
                  <a:pt x="2788" y="20"/>
                </a:lnTo>
                <a:lnTo>
                  <a:pt x="2788" y="20"/>
                </a:lnTo>
                <a:lnTo>
                  <a:pt x="2788" y="18"/>
                </a:lnTo>
                <a:lnTo>
                  <a:pt x="2788" y="18"/>
                </a:lnTo>
                <a:lnTo>
                  <a:pt x="2780" y="16"/>
                </a:lnTo>
                <a:lnTo>
                  <a:pt x="2776" y="12"/>
                </a:lnTo>
                <a:lnTo>
                  <a:pt x="2772" y="6"/>
                </a:lnTo>
                <a:lnTo>
                  <a:pt x="2770" y="0"/>
                </a:lnTo>
                <a:lnTo>
                  <a:pt x="2770" y="0"/>
                </a:lnTo>
                <a:lnTo>
                  <a:pt x="2770" y="0"/>
                </a:lnTo>
                <a:lnTo>
                  <a:pt x="2770" y="0"/>
                </a:lnTo>
                <a:lnTo>
                  <a:pt x="2768" y="0"/>
                </a:lnTo>
                <a:lnTo>
                  <a:pt x="2768" y="0"/>
                </a:lnTo>
                <a:lnTo>
                  <a:pt x="2766" y="6"/>
                </a:lnTo>
                <a:lnTo>
                  <a:pt x="2764" y="12"/>
                </a:lnTo>
                <a:lnTo>
                  <a:pt x="2758" y="16"/>
                </a:lnTo>
                <a:lnTo>
                  <a:pt x="2752" y="18"/>
                </a:lnTo>
                <a:lnTo>
                  <a:pt x="2752" y="18"/>
                </a:lnTo>
                <a:lnTo>
                  <a:pt x="2750" y="20"/>
                </a:lnTo>
                <a:lnTo>
                  <a:pt x="2750" y="20"/>
                </a:lnTo>
                <a:lnTo>
                  <a:pt x="2752" y="20"/>
                </a:lnTo>
                <a:lnTo>
                  <a:pt x="2752" y="20"/>
                </a:lnTo>
                <a:lnTo>
                  <a:pt x="2758" y="24"/>
                </a:lnTo>
                <a:lnTo>
                  <a:pt x="2764" y="28"/>
                </a:lnTo>
                <a:lnTo>
                  <a:pt x="2766" y="32"/>
                </a:lnTo>
                <a:lnTo>
                  <a:pt x="2768" y="40"/>
                </a:lnTo>
                <a:lnTo>
                  <a:pt x="2768" y="40"/>
                </a:lnTo>
                <a:lnTo>
                  <a:pt x="2770" y="40"/>
                </a:lnTo>
                <a:lnTo>
                  <a:pt x="2770" y="40"/>
                </a:lnTo>
                <a:lnTo>
                  <a:pt x="2770" y="40"/>
                </a:lnTo>
                <a:lnTo>
                  <a:pt x="2770" y="40"/>
                </a:lnTo>
                <a:lnTo>
                  <a:pt x="2772" y="32"/>
                </a:lnTo>
                <a:lnTo>
                  <a:pt x="2776" y="28"/>
                </a:lnTo>
                <a:lnTo>
                  <a:pt x="2780" y="22"/>
                </a:lnTo>
                <a:lnTo>
                  <a:pt x="2788" y="20"/>
                </a:lnTo>
                <a:close/>
                <a:moveTo>
                  <a:pt x="2732" y="20"/>
                </a:moveTo>
                <a:lnTo>
                  <a:pt x="2732" y="20"/>
                </a:lnTo>
                <a:lnTo>
                  <a:pt x="2732" y="20"/>
                </a:lnTo>
                <a:lnTo>
                  <a:pt x="2732" y="20"/>
                </a:lnTo>
                <a:lnTo>
                  <a:pt x="2732" y="18"/>
                </a:lnTo>
                <a:lnTo>
                  <a:pt x="2732" y="18"/>
                </a:lnTo>
                <a:lnTo>
                  <a:pt x="2726" y="16"/>
                </a:lnTo>
                <a:lnTo>
                  <a:pt x="2720" y="12"/>
                </a:lnTo>
                <a:lnTo>
                  <a:pt x="2716" y="6"/>
                </a:lnTo>
                <a:lnTo>
                  <a:pt x="2714" y="0"/>
                </a:lnTo>
                <a:lnTo>
                  <a:pt x="2714" y="0"/>
                </a:lnTo>
                <a:lnTo>
                  <a:pt x="2714" y="0"/>
                </a:lnTo>
                <a:lnTo>
                  <a:pt x="2714" y="0"/>
                </a:lnTo>
                <a:lnTo>
                  <a:pt x="2714" y="0"/>
                </a:lnTo>
                <a:lnTo>
                  <a:pt x="2714" y="0"/>
                </a:lnTo>
                <a:lnTo>
                  <a:pt x="2712" y="6"/>
                </a:lnTo>
                <a:lnTo>
                  <a:pt x="2708" y="12"/>
                </a:lnTo>
                <a:lnTo>
                  <a:pt x="2702" y="16"/>
                </a:lnTo>
                <a:lnTo>
                  <a:pt x="2696" y="18"/>
                </a:lnTo>
                <a:lnTo>
                  <a:pt x="2696" y="18"/>
                </a:lnTo>
                <a:lnTo>
                  <a:pt x="2696" y="20"/>
                </a:lnTo>
                <a:lnTo>
                  <a:pt x="2696" y="20"/>
                </a:lnTo>
                <a:lnTo>
                  <a:pt x="2696" y="20"/>
                </a:lnTo>
                <a:lnTo>
                  <a:pt x="2696" y="20"/>
                </a:lnTo>
                <a:lnTo>
                  <a:pt x="2702" y="24"/>
                </a:lnTo>
                <a:lnTo>
                  <a:pt x="2708" y="28"/>
                </a:lnTo>
                <a:lnTo>
                  <a:pt x="2712" y="32"/>
                </a:lnTo>
                <a:lnTo>
                  <a:pt x="2714" y="40"/>
                </a:lnTo>
                <a:lnTo>
                  <a:pt x="2714" y="40"/>
                </a:lnTo>
                <a:lnTo>
                  <a:pt x="2714" y="40"/>
                </a:lnTo>
                <a:lnTo>
                  <a:pt x="2714" y="40"/>
                </a:lnTo>
                <a:lnTo>
                  <a:pt x="2714" y="40"/>
                </a:lnTo>
                <a:lnTo>
                  <a:pt x="2714" y="40"/>
                </a:lnTo>
                <a:lnTo>
                  <a:pt x="2716" y="32"/>
                </a:lnTo>
                <a:lnTo>
                  <a:pt x="2720" y="28"/>
                </a:lnTo>
                <a:lnTo>
                  <a:pt x="2726" y="22"/>
                </a:lnTo>
                <a:lnTo>
                  <a:pt x="2732" y="20"/>
                </a:lnTo>
                <a:close/>
                <a:moveTo>
                  <a:pt x="2678" y="20"/>
                </a:moveTo>
                <a:lnTo>
                  <a:pt x="2678" y="20"/>
                </a:lnTo>
                <a:lnTo>
                  <a:pt x="2678" y="20"/>
                </a:lnTo>
                <a:lnTo>
                  <a:pt x="2678" y="20"/>
                </a:lnTo>
                <a:lnTo>
                  <a:pt x="2678" y="18"/>
                </a:lnTo>
                <a:lnTo>
                  <a:pt x="2678" y="18"/>
                </a:lnTo>
                <a:lnTo>
                  <a:pt x="2670" y="16"/>
                </a:lnTo>
                <a:lnTo>
                  <a:pt x="2666" y="12"/>
                </a:lnTo>
                <a:lnTo>
                  <a:pt x="2662" y="6"/>
                </a:lnTo>
                <a:lnTo>
                  <a:pt x="2660" y="0"/>
                </a:lnTo>
                <a:lnTo>
                  <a:pt x="2660" y="0"/>
                </a:lnTo>
                <a:lnTo>
                  <a:pt x="2660" y="0"/>
                </a:lnTo>
                <a:lnTo>
                  <a:pt x="2660" y="0"/>
                </a:lnTo>
                <a:lnTo>
                  <a:pt x="2658" y="0"/>
                </a:lnTo>
                <a:lnTo>
                  <a:pt x="2658" y="0"/>
                </a:lnTo>
                <a:lnTo>
                  <a:pt x="2656" y="6"/>
                </a:lnTo>
                <a:lnTo>
                  <a:pt x="2654" y="12"/>
                </a:lnTo>
                <a:lnTo>
                  <a:pt x="2648" y="16"/>
                </a:lnTo>
                <a:lnTo>
                  <a:pt x="2642" y="18"/>
                </a:lnTo>
                <a:lnTo>
                  <a:pt x="2642" y="18"/>
                </a:lnTo>
                <a:lnTo>
                  <a:pt x="2640" y="20"/>
                </a:lnTo>
                <a:lnTo>
                  <a:pt x="2640" y="20"/>
                </a:lnTo>
                <a:lnTo>
                  <a:pt x="2642" y="20"/>
                </a:lnTo>
                <a:lnTo>
                  <a:pt x="2642" y="20"/>
                </a:lnTo>
                <a:lnTo>
                  <a:pt x="2648" y="24"/>
                </a:lnTo>
                <a:lnTo>
                  <a:pt x="2654" y="28"/>
                </a:lnTo>
                <a:lnTo>
                  <a:pt x="2656" y="32"/>
                </a:lnTo>
                <a:lnTo>
                  <a:pt x="2658" y="40"/>
                </a:lnTo>
                <a:lnTo>
                  <a:pt x="2658" y="40"/>
                </a:lnTo>
                <a:lnTo>
                  <a:pt x="2660" y="40"/>
                </a:lnTo>
                <a:lnTo>
                  <a:pt x="2660" y="40"/>
                </a:lnTo>
                <a:lnTo>
                  <a:pt x="2660" y="40"/>
                </a:lnTo>
                <a:lnTo>
                  <a:pt x="2660" y="40"/>
                </a:lnTo>
                <a:lnTo>
                  <a:pt x="2662" y="32"/>
                </a:lnTo>
                <a:lnTo>
                  <a:pt x="2666" y="28"/>
                </a:lnTo>
                <a:lnTo>
                  <a:pt x="2670" y="22"/>
                </a:lnTo>
                <a:lnTo>
                  <a:pt x="2678" y="20"/>
                </a:lnTo>
                <a:close/>
                <a:moveTo>
                  <a:pt x="2622" y="20"/>
                </a:moveTo>
                <a:lnTo>
                  <a:pt x="2622" y="20"/>
                </a:lnTo>
                <a:lnTo>
                  <a:pt x="2622" y="20"/>
                </a:lnTo>
                <a:lnTo>
                  <a:pt x="2622" y="20"/>
                </a:lnTo>
                <a:lnTo>
                  <a:pt x="2622" y="18"/>
                </a:lnTo>
                <a:lnTo>
                  <a:pt x="2622" y="18"/>
                </a:lnTo>
                <a:lnTo>
                  <a:pt x="2616" y="16"/>
                </a:lnTo>
                <a:lnTo>
                  <a:pt x="2610" y="12"/>
                </a:lnTo>
                <a:lnTo>
                  <a:pt x="2606" y="6"/>
                </a:lnTo>
                <a:lnTo>
                  <a:pt x="2604" y="0"/>
                </a:lnTo>
                <a:lnTo>
                  <a:pt x="2604" y="0"/>
                </a:lnTo>
                <a:lnTo>
                  <a:pt x="2604" y="0"/>
                </a:lnTo>
                <a:lnTo>
                  <a:pt x="2604" y="0"/>
                </a:lnTo>
                <a:lnTo>
                  <a:pt x="2604" y="0"/>
                </a:lnTo>
                <a:lnTo>
                  <a:pt x="2604" y="0"/>
                </a:lnTo>
                <a:lnTo>
                  <a:pt x="2602" y="6"/>
                </a:lnTo>
                <a:lnTo>
                  <a:pt x="2598" y="12"/>
                </a:lnTo>
                <a:lnTo>
                  <a:pt x="2592" y="16"/>
                </a:lnTo>
                <a:lnTo>
                  <a:pt x="2586" y="18"/>
                </a:lnTo>
                <a:lnTo>
                  <a:pt x="2586" y="18"/>
                </a:lnTo>
                <a:lnTo>
                  <a:pt x="2586" y="20"/>
                </a:lnTo>
                <a:lnTo>
                  <a:pt x="2586" y="20"/>
                </a:lnTo>
                <a:lnTo>
                  <a:pt x="2586" y="20"/>
                </a:lnTo>
                <a:lnTo>
                  <a:pt x="2586" y="20"/>
                </a:lnTo>
                <a:lnTo>
                  <a:pt x="2592" y="24"/>
                </a:lnTo>
                <a:lnTo>
                  <a:pt x="2598" y="28"/>
                </a:lnTo>
                <a:lnTo>
                  <a:pt x="2602" y="32"/>
                </a:lnTo>
                <a:lnTo>
                  <a:pt x="2604" y="40"/>
                </a:lnTo>
                <a:lnTo>
                  <a:pt x="2604" y="40"/>
                </a:lnTo>
                <a:lnTo>
                  <a:pt x="2604" y="40"/>
                </a:lnTo>
                <a:lnTo>
                  <a:pt x="2604" y="40"/>
                </a:lnTo>
                <a:lnTo>
                  <a:pt x="2604" y="40"/>
                </a:lnTo>
                <a:lnTo>
                  <a:pt x="2604" y="40"/>
                </a:lnTo>
                <a:lnTo>
                  <a:pt x="2606" y="32"/>
                </a:lnTo>
                <a:lnTo>
                  <a:pt x="2610" y="28"/>
                </a:lnTo>
                <a:lnTo>
                  <a:pt x="2616" y="22"/>
                </a:lnTo>
                <a:lnTo>
                  <a:pt x="2622" y="20"/>
                </a:lnTo>
                <a:close/>
                <a:moveTo>
                  <a:pt x="2568" y="20"/>
                </a:moveTo>
                <a:lnTo>
                  <a:pt x="2568" y="20"/>
                </a:lnTo>
                <a:lnTo>
                  <a:pt x="2568" y="20"/>
                </a:lnTo>
                <a:lnTo>
                  <a:pt x="2568" y="20"/>
                </a:lnTo>
                <a:lnTo>
                  <a:pt x="2568" y="18"/>
                </a:lnTo>
                <a:lnTo>
                  <a:pt x="2568" y="18"/>
                </a:lnTo>
                <a:lnTo>
                  <a:pt x="2560" y="16"/>
                </a:lnTo>
                <a:lnTo>
                  <a:pt x="2556" y="12"/>
                </a:lnTo>
                <a:lnTo>
                  <a:pt x="2552" y="6"/>
                </a:lnTo>
                <a:lnTo>
                  <a:pt x="2550" y="0"/>
                </a:lnTo>
                <a:lnTo>
                  <a:pt x="2550" y="0"/>
                </a:lnTo>
                <a:lnTo>
                  <a:pt x="2550" y="0"/>
                </a:lnTo>
                <a:lnTo>
                  <a:pt x="2550" y="0"/>
                </a:lnTo>
                <a:lnTo>
                  <a:pt x="2548" y="0"/>
                </a:lnTo>
                <a:lnTo>
                  <a:pt x="2548" y="0"/>
                </a:lnTo>
                <a:lnTo>
                  <a:pt x="2546" y="6"/>
                </a:lnTo>
                <a:lnTo>
                  <a:pt x="2544" y="12"/>
                </a:lnTo>
                <a:lnTo>
                  <a:pt x="2538" y="16"/>
                </a:lnTo>
                <a:lnTo>
                  <a:pt x="2532" y="18"/>
                </a:lnTo>
                <a:lnTo>
                  <a:pt x="2532" y="18"/>
                </a:lnTo>
                <a:lnTo>
                  <a:pt x="2530" y="20"/>
                </a:lnTo>
                <a:lnTo>
                  <a:pt x="2530" y="20"/>
                </a:lnTo>
                <a:lnTo>
                  <a:pt x="2532" y="20"/>
                </a:lnTo>
                <a:lnTo>
                  <a:pt x="2532" y="20"/>
                </a:lnTo>
                <a:lnTo>
                  <a:pt x="2538" y="24"/>
                </a:lnTo>
                <a:lnTo>
                  <a:pt x="2544" y="28"/>
                </a:lnTo>
                <a:lnTo>
                  <a:pt x="2546" y="32"/>
                </a:lnTo>
                <a:lnTo>
                  <a:pt x="2548" y="40"/>
                </a:lnTo>
                <a:lnTo>
                  <a:pt x="2548" y="40"/>
                </a:lnTo>
                <a:lnTo>
                  <a:pt x="2550" y="40"/>
                </a:lnTo>
                <a:lnTo>
                  <a:pt x="2550" y="40"/>
                </a:lnTo>
                <a:lnTo>
                  <a:pt x="2550" y="40"/>
                </a:lnTo>
                <a:lnTo>
                  <a:pt x="2550" y="40"/>
                </a:lnTo>
                <a:lnTo>
                  <a:pt x="2552" y="32"/>
                </a:lnTo>
                <a:lnTo>
                  <a:pt x="2556" y="28"/>
                </a:lnTo>
                <a:lnTo>
                  <a:pt x="2560" y="22"/>
                </a:lnTo>
                <a:lnTo>
                  <a:pt x="2568" y="20"/>
                </a:lnTo>
                <a:close/>
                <a:moveTo>
                  <a:pt x="2512" y="20"/>
                </a:moveTo>
                <a:lnTo>
                  <a:pt x="2512" y="20"/>
                </a:lnTo>
                <a:lnTo>
                  <a:pt x="2512" y="20"/>
                </a:lnTo>
                <a:lnTo>
                  <a:pt x="2512" y="20"/>
                </a:lnTo>
                <a:lnTo>
                  <a:pt x="2512" y="18"/>
                </a:lnTo>
                <a:lnTo>
                  <a:pt x="2512" y="18"/>
                </a:lnTo>
                <a:lnTo>
                  <a:pt x="2506" y="16"/>
                </a:lnTo>
                <a:lnTo>
                  <a:pt x="2500" y="12"/>
                </a:lnTo>
                <a:lnTo>
                  <a:pt x="2496" y="6"/>
                </a:lnTo>
                <a:lnTo>
                  <a:pt x="2494" y="0"/>
                </a:lnTo>
                <a:lnTo>
                  <a:pt x="2494" y="0"/>
                </a:lnTo>
                <a:lnTo>
                  <a:pt x="2494" y="0"/>
                </a:lnTo>
                <a:lnTo>
                  <a:pt x="2494" y="0"/>
                </a:lnTo>
                <a:lnTo>
                  <a:pt x="2494" y="0"/>
                </a:lnTo>
                <a:lnTo>
                  <a:pt x="2494" y="0"/>
                </a:lnTo>
                <a:lnTo>
                  <a:pt x="2492" y="6"/>
                </a:lnTo>
                <a:lnTo>
                  <a:pt x="2488" y="12"/>
                </a:lnTo>
                <a:lnTo>
                  <a:pt x="2482" y="16"/>
                </a:lnTo>
                <a:lnTo>
                  <a:pt x="2476" y="18"/>
                </a:lnTo>
                <a:lnTo>
                  <a:pt x="2476" y="18"/>
                </a:lnTo>
                <a:lnTo>
                  <a:pt x="2476" y="20"/>
                </a:lnTo>
                <a:lnTo>
                  <a:pt x="2476" y="20"/>
                </a:lnTo>
                <a:lnTo>
                  <a:pt x="2476" y="20"/>
                </a:lnTo>
                <a:lnTo>
                  <a:pt x="2476" y="20"/>
                </a:lnTo>
                <a:lnTo>
                  <a:pt x="2482" y="24"/>
                </a:lnTo>
                <a:lnTo>
                  <a:pt x="2488" y="28"/>
                </a:lnTo>
                <a:lnTo>
                  <a:pt x="2492" y="32"/>
                </a:lnTo>
                <a:lnTo>
                  <a:pt x="2494" y="40"/>
                </a:lnTo>
                <a:lnTo>
                  <a:pt x="2494" y="40"/>
                </a:lnTo>
                <a:lnTo>
                  <a:pt x="2494" y="40"/>
                </a:lnTo>
                <a:lnTo>
                  <a:pt x="2494" y="40"/>
                </a:lnTo>
                <a:lnTo>
                  <a:pt x="2494" y="40"/>
                </a:lnTo>
                <a:lnTo>
                  <a:pt x="2494" y="40"/>
                </a:lnTo>
                <a:lnTo>
                  <a:pt x="2496" y="32"/>
                </a:lnTo>
                <a:lnTo>
                  <a:pt x="2500" y="28"/>
                </a:lnTo>
                <a:lnTo>
                  <a:pt x="2506" y="22"/>
                </a:lnTo>
                <a:lnTo>
                  <a:pt x="2512" y="20"/>
                </a:lnTo>
                <a:close/>
                <a:moveTo>
                  <a:pt x="2458" y="20"/>
                </a:moveTo>
                <a:lnTo>
                  <a:pt x="2458" y="20"/>
                </a:lnTo>
                <a:lnTo>
                  <a:pt x="2458" y="20"/>
                </a:lnTo>
                <a:lnTo>
                  <a:pt x="2458" y="20"/>
                </a:lnTo>
                <a:lnTo>
                  <a:pt x="2458" y="18"/>
                </a:lnTo>
                <a:lnTo>
                  <a:pt x="2458" y="18"/>
                </a:lnTo>
                <a:lnTo>
                  <a:pt x="2450" y="16"/>
                </a:lnTo>
                <a:lnTo>
                  <a:pt x="2446" y="12"/>
                </a:lnTo>
                <a:lnTo>
                  <a:pt x="2442" y="6"/>
                </a:lnTo>
                <a:lnTo>
                  <a:pt x="2440" y="0"/>
                </a:lnTo>
                <a:lnTo>
                  <a:pt x="2440" y="0"/>
                </a:lnTo>
                <a:lnTo>
                  <a:pt x="2440" y="0"/>
                </a:lnTo>
                <a:lnTo>
                  <a:pt x="2440" y="0"/>
                </a:lnTo>
                <a:lnTo>
                  <a:pt x="2438" y="0"/>
                </a:lnTo>
                <a:lnTo>
                  <a:pt x="2438" y="0"/>
                </a:lnTo>
                <a:lnTo>
                  <a:pt x="2436" y="6"/>
                </a:lnTo>
                <a:lnTo>
                  <a:pt x="2432" y="12"/>
                </a:lnTo>
                <a:lnTo>
                  <a:pt x="2428" y="16"/>
                </a:lnTo>
                <a:lnTo>
                  <a:pt x="2420" y="18"/>
                </a:lnTo>
                <a:lnTo>
                  <a:pt x="2420" y="18"/>
                </a:lnTo>
                <a:lnTo>
                  <a:pt x="2420" y="20"/>
                </a:lnTo>
                <a:lnTo>
                  <a:pt x="2420" y="20"/>
                </a:lnTo>
                <a:lnTo>
                  <a:pt x="2420" y="20"/>
                </a:lnTo>
                <a:lnTo>
                  <a:pt x="2420" y="20"/>
                </a:lnTo>
                <a:lnTo>
                  <a:pt x="2428" y="24"/>
                </a:lnTo>
                <a:lnTo>
                  <a:pt x="2432" y="28"/>
                </a:lnTo>
                <a:lnTo>
                  <a:pt x="2436" y="32"/>
                </a:lnTo>
                <a:lnTo>
                  <a:pt x="2438" y="40"/>
                </a:lnTo>
                <a:lnTo>
                  <a:pt x="2438" y="40"/>
                </a:lnTo>
                <a:lnTo>
                  <a:pt x="2440" y="40"/>
                </a:lnTo>
                <a:lnTo>
                  <a:pt x="2440" y="40"/>
                </a:lnTo>
                <a:lnTo>
                  <a:pt x="2440" y="40"/>
                </a:lnTo>
                <a:lnTo>
                  <a:pt x="2440" y="40"/>
                </a:lnTo>
                <a:lnTo>
                  <a:pt x="2442" y="32"/>
                </a:lnTo>
                <a:lnTo>
                  <a:pt x="2446" y="28"/>
                </a:lnTo>
                <a:lnTo>
                  <a:pt x="2450" y="22"/>
                </a:lnTo>
                <a:lnTo>
                  <a:pt x="2458" y="20"/>
                </a:lnTo>
                <a:close/>
                <a:moveTo>
                  <a:pt x="2402" y="20"/>
                </a:moveTo>
                <a:lnTo>
                  <a:pt x="2402" y="20"/>
                </a:lnTo>
                <a:lnTo>
                  <a:pt x="2402" y="20"/>
                </a:lnTo>
                <a:lnTo>
                  <a:pt x="2402" y="20"/>
                </a:lnTo>
                <a:lnTo>
                  <a:pt x="2402" y="18"/>
                </a:lnTo>
                <a:lnTo>
                  <a:pt x="2402" y="18"/>
                </a:lnTo>
                <a:lnTo>
                  <a:pt x="2396" y="16"/>
                </a:lnTo>
                <a:lnTo>
                  <a:pt x="2390" y="12"/>
                </a:lnTo>
                <a:lnTo>
                  <a:pt x="2386" y="6"/>
                </a:lnTo>
                <a:lnTo>
                  <a:pt x="2384" y="0"/>
                </a:lnTo>
                <a:lnTo>
                  <a:pt x="2384" y="0"/>
                </a:lnTo>
                <a:lnTo>
                  <a:pt x="2384" y="0"/>
                </a:lnTo>
                <a:lnTo>
                  <a:pt x="2384" y="0"/>
                </a:lnTo>
                <a:lnTo>
                  <a:pt x="2384" y="0"/>
                </a:lnTo>
                <a:lnTo>
                  <a:pt x="2384" y="0"/>
                </a:lnTo>
                <a:lnTo>
                  <a:pt x="2382" y="6"/>
                </a:lnTo>
                <a:lnTo>
                  <a:pt x="2378" y="12"/>
                </a:lnTo>
                <a:lnTo>
                  <a:pt x="2372" y="16"/>
                </a:lnTo>
                <a:lnTo>
                  <a:pt x="2366" y="18"/>
                </a:lnTo>
                <a:lnTo>
                  <a:pt x="2366" y="18"/>
                </a:lnTo>
                <a:lnTo>
                  <a:pt x="2366" y="20"/>
                </a:lnTo>
                <a:lnTo>
                  <a:pt x="2366" y="20"/>
                </a:lnTo>
                <a:lnTo>
                  <a:pt x="2366" y="20"/>
                </a:lnTo>
                <a:lnTo>
                  <a:pt x="2366" y="20"/>
                </a:lnTo>
                <a:lnTo>
                  <a:pt x="2372" y="24"/>
                </a:lnTo>
                <a:lnTo>
                  <a:pt x="2378" y="28"/>
                </a:lnTo>
                <a:lnTo>
                  <a:pt x="2382" y="32"/>
                </a:lnTo>
                <a:lnTo>
                  <a:pt x="2384" y="40"/>
                </a:lnTo>
                <a:lnTo>
                  <a:pt x="2384" y="40"/>
                </a:lnTo>
                <a:lnTo>
                  <a:pt x="2384" y="40"/>
                </a:lnTo>
                <a:lnTo>
                  <a:pt x="2384" y="40"/>
                </a:lnTo>
                <a:lnTo>
                  <a:pt x="2384" y="40"/>
                </a:lnTo>
                <a:lnTo>
                  <a:pt x="2384" y="40"/>
                </a:lnTo>
                <a:lnTo>
                  <a:pt x="2386" y="32"/>
                </a:lnTo>
                <a:lnTo>
                  <a:pt x="2390" y="28"/>
                </a:lnTo>
                <a:lnTo>
                  <a:pt x="2396" y="22"/>
                </a:lnTo>
                <a:lnTo>
                  <a:pt x="2402" y="20"/>
                </a:lnTo>
                <a:close/>
                <a:moveTo>
                  <a:pt x="2348" y="20"/>
                </a:moveTo>
                <a:lnTo>
                  <a:pt x="2348" y="20"/>
                </a:lnTo>
                <a:lnTo>
                  <a:pt x="2348" y="20"/>
                </a:lnTo>
                <a:lnTo>
                  <a:pt x="2348" y="20"/>
                </a:lnTo>
                <a:lnTo>
                  <a:pt x="2348" y="18"/>
                </a:lnTo>
                <a:lnTo>
                  <a:pt x="2348" y="18"/>
                </a:lnTo>
                <a:lnTo>
                  <a:pt x="2340" y="16"/>
                </a:lnTo>
                <a:lnTo>
                  <a:pt x="2336" y="12"/>
                </a:lnTo>
                <a:lnTo>
                  <a:pt x="2332" y="6"/>
                </a:lnTo>
                <a:lnTo>
                  <a:pt x="2330" y="0"/>
                </a:lnTo>
                <a:lnTo>
                  <a:pt x="2330" y="0"/>
                </a:lnTo>
                <a:lnTo>
                  <a:pt x="2330" y="0"/>
                </a:lnTo>
                <a:lnTo>
                  <a:pt x="2330" y="0"/>
                </a:lnTo>
                <a:lnTo>
                  <a:pt x="2328" y="0"/>
                </a:lnTo>
                <a:lnTo>
                  <a:pt x="2328" y="0"/>
                </a:lnTo>
                <a:lnTo>
                  <a:pt x="2326" y="6"/>
                </a:lnTo>
                <a:lnTo>
                  <a:pt x="2322" y="12"/>
                </a:lnTo>
                <a:lnTo>
                  <a:pt x="2318" y="16"/>
                </a:lnTo>
                <a:lnTo>
                  <a:pt x="2310" y="18"/>
                </a:lnTo>
                <a:lnTo>
                  <a:pt x="2310" y="18"/>
                </a:lnTo>
                <a:lnTo>
                  <a:pt x="2310" y="20"/>
                </a:lnTo>
                <a:lnTo>
                  <a:pt x="2310" y="20"/>
                </a:lnTo>
                <a:lnTo>
                  <a:pt x="2310" y="20"/>
                </a:lnTo>
                <a:lnTo>
                  <a:pt x="2310" y="20"/>
                </a:lnTo>
                <a:lnTo>
                  <a:pt x="2318" y="24"/>
                </a:lnTo>
                <a:lnTo>
                  <a:pt x="2322" y="28"/>
                </a:lnTo>
                <a:lnTo>
                  <a:pt x="2326" y="32"/>
                </a:lnTo>
                <a:lnTo>
                  <a:pt x="2328" y="40"/>
                </a:lnTo>
                <a:lnTo>
                  <a:pt x="2328" y="40"/>
                </a:lnTo>
                <a:lnTo>
                  <a:pt x="2330" y="40"/>
                </a:lnTo>
                <a:lnTo>
                  <a:pt x="2330" y="40"/>
                </a:lnTo>
                <a:lnTo>
                  <a:pt x="2330" y="40"/>
                </a:lnTo>
                <a:lnTo>
                  <a:pt x="2330" y="40"/>
                </a:lnTo>
                <a:lnTo>
                  <a:pt x="2332" y="32"/>
                </a:lnTo>
                <a:lnTo>
                  <a:pt x="2336" y="28"/>
                </a:lnTo>
                <a:lnTo>
                  <a:pt x="2340" y="22"/>
                </a:lnTo>
                <a:lnTo>
                  <a:pt x="2348" y="20"/>
                </a:lnTo>
                <a:close/>
                <a:moveTo>
                  <a:pt x="2292" y="20"/>
                </a:moveTo>
                <a:lnTo>
                  <a:pt x="2292" y="20"/>
                </a:lnTo>
                <a:lnTo>
                  <a:pt x="2292" y="20"/>
                </a:lnTo>
                <a:lnTo>
                  <a:pt x="2292" y="20"/>
                </a:lnTo>
                <a:lnTo>
                  <a:pt x="2292" y="18"/>
                </a:lnTo>
                <a:lnTo>
                  <a:pt x="2292" y="18"/>
                </a:lnTo>
                <a:lnTo>
                  <a:pt x="2286" y="16"/>
                </a:lnTo>
                <a:lnTo>
                  <a:pt x="2280" y="12"/>
                </a:lnTo>
                <a:lnTo>
                  <a:pt x="2276" y="6"/>
                </a:lnTo>
                <a:lnTo>
                  <a:pt x="2274" y="0"/>
                </a:lnTo>
                <a:lnTo>
                  <a:pt x="2274" y="0"/>
                </a:lnTo>
                <a:lnTo>
                  <a:pt x="2274" y="0"/>
                </a:lnTo>
                <a:lnTo>
                  <a:pt x="2274" y="0"/>
                </a:lnTo>
                <a:lnTo>
                  <a:pt x="2274" y="0"/>
                </a:lnTo>
                <a:lnTo>
                  <a:pt x="2274" y="0"/>
                </a:lnTo>
                <a:lnTo>
                  <a:pt x="2272" y="6"/>
                </a:lnTo>
                <a:lnTo>
                  <a:pt x="2268" y="12"/>
                </a:lnTo>
                <a:lnTo>
                  <a:pt x="2262" y="16"/>
                </a:lnTo>
                <a:lnTo>
                  <a:pt x="2256" y="18"/>
                </a:lnTo>
                <a:lnTo>
                  <a:pt x="2256" y="18"/>
                </a:lnTo>
                <a:lnTo>
                  <a:pt x="2256" y="20"/>
                </a:lnTo>
                <a:lnTo>
                  <a:pt x="2256" y="20"/>
                </a:lnTo>
                <a:lnTo>
                  <a:pt x="2256" y="20"/>
                </a:lnTo>
                <a:lnTo>
                  <a:pt x="2256" y="20"/>
                </a:lnTo>
                <a:lnTo>
                  <a:pt x="2262" y="24"/>
                </a:lnTo>
                <a:lnTo>
                  <a:pt x="2268" y="28"/>
                </a:lnTo>
                <a:lnTo>
                  <a:pt x="2272" y="32"/>
                </a:lnTo>
                <a:lnTo>
                  <a:pt x="2274" y="40"/>
                </a:lnTo>
                <a:lnTo>
                  <a:pt x="2274" y="40"/>
                </a:lnTo>
                <a:lnTo>
                  <a:pt x="2274" y="40"/>
                </a:lnTo>
                <a:lnTo>
                  <a:pt x="2274" y="40"/>
                </a:lnTo>
                <a:lnTo>
                  <a:pt x="2274" y="40"/>
                </a:lnTo>
                <a:lnTo>
                  <a:pt x="2274" y="40"/>
                </a:lnTo>
                <a:lnTo>
                  <a:pt x="2276" y="32"/>
                </a:lnTo>
                <a:lnTo>
                  <a:pt x="2280" y="28"/>
                </a:lnTo>
                <a:lnTo>
                  <a:pt x="2286" y="22"/>
                </a:lnTo>
                <a:lnTo>
                  <a:pt x="2292" y="20"/>
                </a:lnTo>
                <a:close/>
                <a:moveTo>
                  <a:pt x="2238" y="20"/>
                </a:moveTo>
                <a:lnTo>
                  <a:pt x="2238" y="20"/>
                </a:lnTo>
                <a:lnTo>
                  <a:pt x="2238" y="20"/>
                </a:lnTo>
                <a:lnTo>
                  <a:pt x="2238" y="20"/>
                </a:lnTo>
                <a:lnTo>
                  <a:pt x="2238" y="18"/>
                </a:lnTo>
                <a:lnTo>
                  <a:pt x="2238" y="18"/>
                </a:lnTo>
                <a:lnTo>
                  <a:pt x="2230" y="16"/>
                </a:lnTo>
                <a:lnTo>
                  <a:pt x="2226" y="12"/>
                </a:lnTo>
                <a:lnTo>
                  <a:pt x="2222" y="6"/>
                </a:lnTo>
                <a:lnTo>
                  <a:pt x="2220" y="0"/>
                </a:lnTo>
                <a:lnTo>
                  <a:pt x="2220" y="0"/>
                </a:lnTo>
                <a:lnTo>
                  <a:pt x="2220" y="0"/>
                </a:lnTo>
                <a:lnTo>
                  <a:pt x="2220" y="0"/>
                </a:lnTo>
                <a:lnTo>
                  <a:pt x="2218" y="0"/>
                </a:lnTo>
                <a:lnTo>
                  <a:pt x="2218" y="0"/>
                </a:lnTo>
                <a:lnTo>
                  <a:pt x="2216" y="6"/>
                </a:lnTo>
                <a:lnTo>
                  <a:pt x="2212" y="12"/>
                </a:lnTo>
                <a:lnTo>
                  <a:pt x="2208" y="16"/>
                </a:lnTo>
                <a:lnTo>
                  <a:pt x="2200" y="18"/>
                </a:lnTo>
                <a:lnTo>
                  <a:pt x="2200" y="18"/>
                </a:lnTo>
                <a:lnTo>
                  <a:pt x="2200" y="20"/>
                </a:lnTo>
                <a:lnTo>
                  <a:pt x="2200" y="20"/>
                </a:lnTo>
                <a:lnTo>
                  <a:pt x="2200" y="20"/>
                </a:lnTo>
                <a:lnTo>
                  <a:pt x="2200" y="20"/>
                </a:lnTo>
                <a:lnTo>
                  <a:pt x="2208" y="24"/>
                </a:lnTo>
                <a:lnTo>
                  <a:pt x="2212" y="28"/>
                </a:lnTo>
                <a:lnTo>
                  <a:pt x="2216" y="32"/>
                </a:lnTo>
                <a:lnTo>
                  <a:pt x="2218" y="40"/>
                </a:lnTo>
                <a:lnTo>
                  <a:pt x="2218" y="40"/>
                </a:lnTo>
                <a:lnTo>
                  <a:pt x="2218" y="40"/>
                </a:lnTo>
                <a:lnTo>
                  <a:pt x="2218" y="40"/>
                </a:lnTo>
                <a:lnTo>
                  <a:pt x="2220" y="40"/>
                </a:lnTo>
                <a:lnTo>
                  <a:pt x="2220" y="40"/>
                </a:lnTo>
                <a:lnTo>
                  <a:pt x="2222" y="32"/>
                </a:lnTo>
                <a:lnTo>
                  <a:pt x="2226" y="28"/>
                </a:lnTo>
                <a:lnTo>
                  <a:pt x="2230" y="22"/>
                </a:lnTo>
                <a:lnTo>
                  <a:pt x="2238" y="20"/>
                </a:lnTo>
                <a:close/>
                <a:moveTo>
                  <a:pt x="2182" y="20"/>
                </a:moveTo>
                <a:lnTo>
                  <a:pt x="2182" y="20"/>
                </a:lnTo>
                <a:lnTo>
                  <a:pt x="2182" y="20"/>
                </a:lnTo>
                <a:lnTo>
                  <a:pt x="2182" y="20"/>
                </a:lnTo>
                <a:lnTo>
                  <a:pt x="2182" y="18"/>
                </a:lnTo>
                <a:lnTo>
                  <a:pt x="2182" y="18"/>
                </a:lnTo>
                <a:lnTo>
                  <a:pt x="2176" y="16"/>
                </a:lnTo>
                <a:lnTo>
                  <a:pt x="2170" y="12"/>
                </a:lnTo>
                <a:lnTo>
                  <a:pt x="2166" y="6"/>
                </a:lnTo>
                <a:lnTo>
                  <a:pt x="2164" y="0"/>
                </a:lnTo>
                <a:lnTo>
                  <a:pt x="2164" y="0"/>
                </a:lnTo>
                <a:lnTo>
                  <a:pt x="2164" y="0"/>
                </a:lnTo>
                <a:lnTo>
                  <a:pt x="2164" y="0"/>
                </a:lnTo>
                <a:lnTo>
                  <a:pt x="2164" y="0"/>
                </a:lnTo>
                <a:lnTo>
                  <a:pt x="2164" y="0"/>
                </a:lnTo>
                <a:lnTo>
                  <a:pt x="2162" y="6"/>
                </a:lnTo>
                <a:lnTo>
                  <a:pt x="2158" y="12"/>
                </a:lnTo>
                <a:lnTo>
                  <a:pt x="2152" y="16"/>
                </a:lnTo>
                <a:lnTo>
                  <a:pt x="2146" y="18"/>
                </a:lnTo>
                <a:lnTo>
                  <a:pt x="2146" y="18"/>
                </a:lnTo>
                <a:lnTo>
                  <a:pt x="2146" y="20"/>
                </a:lnTo>
                <a:lnTo>
                  <a:pt x="2146" y="20"/>
                </a:lnTo>
                <a:lnTo>
                  <a:pt x="2146" y="20"/>
                </a:lnTo>
                <a:lnTo>
                  <a:pt x="2146" y="20"/>
                </a:lnTo>
                <a:lnTo>
                  <a:pt x="2152" y="24"/>
                </a:lnTo>
                <a:lnTo>
                  <a:pt x="2158" y="28"/>
                </a:lnTo>
                <a:lnTo>
                  <a:pt x="2162" y="32"/>
                </a:lnTo>
                <a:lnTo>
                  <a:pt x="2164" y="40"/>
                </a:lnTo>
                <a:lnTo>
                  <a:pt x="2164" y="40"/>
                </a:lnTo>
                <a:lnTo>
                  <a:pt x="2164" y="40"/>
                </a:lnTo>
                <a:lnTo>
                  <a:pt x="2164" y="40"/>
                </a:lnTo>
                <a:lnTo>
                  <a:pt x="2164" y="40"/>
                </a:lnTo>
                <a:lnTo>
                  <a:pt x="2164" y="40"/>
                </a:lnTo>
                <a:lnTo>
                  <a:pt x="2166" y="32"/>
                </a:lnTo>
                <a:lnTo>
                  <a:pt x="2170" y="28"/>
                </a:lnTo>
                <a:lnTo>
                  <a:pt x="2176" y="22"/>
                </a:lnTo>
                <a:lnTo>
                  <a:pt x="2182" y="20"/>
                </a:lnTo>
                <a:close/>
                <a:moveTo>
                  <a:pt x="2128" y="20"/>
                </a:moveTo>
                <a:lnTo>
                  <a:pt x="2128" y="20"/>
                </a:lnTo>
                <a:lnTo>
                  <a:pt x="2128" y="20"/>
                </a:lnTo>
                <a:lnTo>
                  <a:pt x="2128" y="20"/>
                </a:lnTo>
                <a:lnTo>
                  <a:pt x="2128" y="18"/>
                </a:lnTo>
                <a:lnTo>
                  <a:pt x="2128" y="18"/>
                </a:lnTo>
                <a:lnTo>
                  <a:pt x="2120" y="16"/>
                </a:lnTo>
                <a:lnTo>
                  <a:pt x="2114" y="12"/>
                </a:lnTo>
                <a:lnTo>
                  <a:pt x="2112" y="6"/>
                </a:lnTo>
                <a:lnTo>
                  <a:pt x="2110" y="0"/>
                </a:lnTo>
                <a:lnTo>
                  <a:pt x="2110" y="0"/>
                </a:lnTo>
                <a:lnTo>
                  <a:pt x="2108" y="0"/>
                </a:lnTo>
                <a:lnTo>
                  <a:pt x="2108" y="0"/>
                </a:lnTo>
                <a:lnTo>
                  <a:pt x="2108" y="0"/>
                </a:lnTo>
                <a:lnTo>
                  <a:pt x="2108" y="0"/>
                </a:lnTo>
                <a:lnTo>
                  <a:pt x="2106" y="6"/>
                </a:lnTo>
                <a:lnTo>
                  <a:pt x="2102" y="12"/>
                </a:lnTo>
                <a:lnTo>
                  <a:pt x="2098" y="16"/>
                </a:lnTo>
                <a:lnTo>
                  <a:pt x="2090" y="18"/>
                </a:lnTo>
                <a:lnTo>
                  <a:pt x="2090" y="18"/>
                </a:lnTo>
                <a:lnTo>
                  <a:pt x="2090" y="20"/>
                </a:lnTo>
                <a:lnTo>
                  <a:pt x="2090" y="20"/>
                </a:lnTo>
                <a:lnTo>
                  <a:pt x="2090" y="20"/>
                </a:lnTo>
                <a:lnTo>
                  <a:pt x="2090" y="20"/>
                </a:lnTo>
                <a:lnTo>
                  <a:pt x="2098" y="24"/>
                </a:lnTo>
                <a:lnTo>
                  <a:pt x="2102" y="28"/>
                </a:lnTo>
                <a:lnTo>
                  <a:pt x="2106" y="32"/>
                </a:lnTo>
                <a:lnTo>
                  <a:pt x="2108" y="40"/>
                </a:lnTo>
                <a:lnTo>
                  <a:pt x="2108" y="40"/>
                </a:lnTo>
                <a:lnTo>
                  <a:pt x="2108" y="40"/>
                </a:lnTo>
                <a:lnTo>
                  <a:pt x="2108" y="40"/>
                </a:lnTo>
                <a:lnTo>
                  <a:pt x="2110" y="40"/>
                </a:lnTo>
                <a:lnTo>
                  <a:pt x="2110" y="40"/>
                </a:lnTo>
                <a:lnTo>
                  <a:pt x="2112" y="32"/>
                </a:lnTo>
                <a:lnTo>
                  <a:pt x="2116" y="28"/>
                </a:lnTo>
                <a:lnTo>
                  <a:pt x="2120" y="22"/>
                </a:lnTo>
                <a:lnTo>
                  <a:pt x="2128" y="20"/>
                </a:lnTo>
                <a:close/>
                <a:moveTo>
                  <a:pt x="2072" y="20"/>
                </a:moveTo>
                <a:lnTo>
                  <a:pt x="2072" y="20"/>
                </a:lnTo>
                <a:lnTo>
                  <a:pt x="2072" y="20"/>
                </a:lnTo>
                <a:lnTo>
                  <a:pt x="2072" y="20"/>
                </a:lnTo>
                <a:lnTo>
                  <a:pt x="2072" y="18"/>
                </a:lnTo>
                <a:lnTo>
                  <a:pt x="2072" y="18"/>
                </a:lnTo>
                <a:lnTo>
                  <a:pt x="2066" y="16"/>
                </a:lnTo>
                <a:lnTo>
                  <a:pt x="2060" y="12"/>
                </a:lnTo>
                <a:lnTo>
                  <a:pt x="2056" y="6"/>
                </a:lnTo>
                <a:lnTo>
                  <a:pt x="2054" y="0"/>
                </a:lnTo>
                <a:lnTo>
                  <a:pt x="2054" y="0"/>
                </a:lnTo>
                <a:lnTo>
                  <a:pt x="2054" y="0"/>
                </a:lnTo>
                <a:lnTo>
                  <a:pt x="2054" y="0"/>
                </a:lnTo>
                <a:lnTo>
                  <a:pt x="2054" y="0"/>
                </a:lnTo>
                <a:lnTo>
                  <a:pt x="2054" y="0"/>
                </a:lnTo>
                <a:lnTo>
                  <a:pt x="2052" y="6"/>
                </a:lnTo>
                <a:lnTo>
                  <a:pt x="2048" y="12"/>
                </a:lnTo>
                <a:lnTo>
                  <a:pt x="2042" y="16"/>
                </a:lnTo>
                <a:lnTo>
                  <a:pt x="2036" y="18"/>
                </a:lnTo>
                <a:lnTo>
                  <a:pt x="2036" y="18"/>
                </a:lnTo>
                <a:lnTo>
                  <a:pt x="2036" y="20"/>
                </a:lnTo>
                <a:lnTo>
                  <a:pt x="2036" y="20"/>
                </a:lnTo>
                <a:lnTo>
                  <a:pt x="2036" y="20"/>
                </a:lnTo>
                <a:lnTo>
                  <a:pt x="2036" y="20"/>
                </a:lnTo>
                <a:lnTo>
                  <a:pt x="2042" y="24"/>
                </a:lnTo>
                <a:lnTo>
                  <a:pt x="2048" y="28"/>
                </a:lnTo>
                <a:lnTo>
                  <a:pt x="2052" y="32"/>
                </a:lnTo>
                <a:lnTo>
                  <a:pt x="2054" y="40"/>
                </a:lnTo>
                <a:lnTo>
                  <a:pt x="2054" y="40"/>
                </a:lnTo>
                <a:lnTo>
                  <a:pt x="2054" y="40"/>
                </a:lnTo>
                <a:lnTo>
                  <a:pt x="2054" y="40"/>
                </a:lnTo>
                <a:lnTo>
                  <a:pt x="2054" y="40"/>
                </a:lnTo>
                <a:lnTo>
                  <a:pt x="2054" y="40"/>
                </a:lnTo>
                <a:lnTo>
                  <a:pt x="2056" y="32"/>
                </a:lnTo>
                <a:lnTo>
                  <a:pt x="2060" y="28"/>
                </a:lnTo>
                <a:lnTo>
                  <a:pt x="2066" y="22"/>
                </a:lnTo>
                <a:lnTo>
                  <a:pt x="2072" y="20"/>
                </a:lnTo>
                <a:close/>
                <a:moveTo>
                  <a:pt x="2016" y="20"/>
                </a:moveTo>
                <a:lnTo>
                  <a:pt x="2016" y="20"/>
                </a:lnTo>
                <a:lnTo>
                  <a:pt x="2018" y="20"/>
                </a:lnTo>
                <a:lnTo>
                  <a:pt x="2018" y="20"/>
                </a:lnTo>
                <a:lnTo>
                  <a:pt x="2016" y="18"/>
                </a:lnTo>
                <a:lnTo>
                  <a:pt x="2016" y="18"/>
                </a:lnTo>
                <a:lnTo>
                  <a:pt x="2010" y="16"/>
                </a:lnTo>
                <a:lnTo>
                  <a:pt x="2004" y="12"/>
                </a:lnTo>
                <a:lnTo>
                  <a:pt x="2002" y="6"/>
                </a:lnTo>
                <a:lnTo>
                  <a:pt x="2000" y="0"/>
                </a:lnTo>
                <a:lnTo>
                  <a:pt x="2000" y="0"/>
                </a:lnTo>
                <a:lnTo>
                  <a:pt x="1998" y="0"/>
                </a:lnTo>
                <a:lnTo>
                  <a:pt x="1998" y="0"/>
                </a:lnTo>
                <a:lnTo>
                  <a:pt x="1998" y="0"/>
                </a:lnTo>
                <a:lnTo>
                  <a:pt x="1998" y="0"/>
                </a:lnTo>
                <a:lnTo>
                  <a:pt x="1996" y="6"/>
                </a:lnTo>
                <a:lnTo>
                  <a:pt x="1992" y="12"/>
                </a:lnTo>
                <a:lnTo>
                  <a:pt x="1988" y="16"/>
                </a:lnTo>
                <a:lnTo>
                  <a:pt x="1980" y="18"/>
                </a:lnTo>
                <a:lnTo>
                  <a:pt x="1980" y="18"/>
                </a:lnTo>
                <a:lnTo>
                  <a:pt x="1980" y="20"/>
                </a:lnTo>
                <a:lnTo>
                  <a:pt x="1980" y="20"/>
                </a:lnTo>
                <a:lnTo>
                  <a:pt x="1980" y="20"/>
                </a:lnTo>
                <a:lnTo>
                  <a:pt x="1980" y="20"/>
                </a:lnTo>
                <a:lnTo>
                  <a:pt x="1988" y="24"/>
                </a:lnTo>
                <a:lnTo>
                  <a:pt x="1992" y="28"/>
                </a:lnTo>
                <a:lnTo>
                  <a:pt x="1996" y="32"/>
                </a:lnTo>
                <a:lnTo>
                  <a:pt x="1998" y="40"/>
                </a:lnTo>
                <a:lnTo>
                  <a:pt x="1998" y="40"/>
                </a:lnTo>
                <a:lnTo>
                  <a:pt x="1998" y="40"/>
                </a:lnTo>
                <a:lnTo>
                  <a:pt x="1998" y="40"/>
                </a:lnTo>
                <a:lnTo>
                  <a:pt x="2000" y="40"/>
                </a:lnTo>
                <a:lnTo>
                  <a:pt x="2000" y="40"/>
                </a:lnTo>
                <a:lnTo>
                  <a:pt x="2002" y="32"/>
                </a:lnTo>
                <a:lnTo>
                  <a:pt x="2004" y="28"/>
                </a:lnTo>
                <a:lnTo>
                  <a:pt x="2010" y="22"/>
                </a:lnTo>
                <a:lnTo>
                  <a:pt x="2016" y="20"/>
                </a:lnTo>
                <a:close/>
                <a:moveTo>
                  <a:pt x="1962" y="20"/>
                </a:moveTo>
                <a:lnTo>
                  <a:pt x="1962" y="20"/>
                </a:lnTo>
                <a:lnTo>
                  <a:pt x="1962" y="20"/>
                </a:lnTo>
                <a:lnTo>
                  <a:pt x="1962" y="20"/>
                </a:lnTo>
                <a:lnTo>
                  <a:pt x="1962" y="18"/>
                </a:lnTo>
                <a:lnTo>
                  <a:pt x="1962" y="18"/>
                </a:lnTo>
                <a:lnTo>
                  <a:pt x="1956" y="16"/>
                </a:lnTo>
                <a:lnTo>
                  <a:pt x="1950" y="12"/>
                </a:lnTo>
                <a:lnTo>
                  <a:pt x="1946" y="6"/>
                </a:lnTo>
                <a:lnTo>
                  <a:pt x="1944" y="0"/>
                </a:lnTo>
                <a:lnTo>
                  <a:pt x="1944" y="0"/>
                </a:lnTo>
                <a:lnTo>
                  <a:pt x="1944" y="0"/>
                </a:lnTo>
                <a:lnTo>
                  <a:pt x="1944" y="0"/>
                </a:lnTo>
                <a:lnTo>
                  <a:pt x="1944" y="0"/>
                </a:lnTo>
                <a:lnTo>
                  <a:pt x="1944" y="0"/>
                </a:lnTo>
                <a:lnTo>
                  <a:pt x="1942" y="6"/>
                </a:lnTo>
                <a:lnTo>
                  <a:pt x="1938" y="12"/>
                </a:lnTo>
                <a:lnTo>
                  <a:pt x="1932" y="16"/>
                </a:lnTo>
                <a:lnTo>
                  <a:pt x="1926" y="18"/>
                </a:lnTo>
                <a:lnTo>
                  <a:pt x="1926" y="18"/>
                </a:lnTo>
                <a:lnTo>
                  <a:pt x="1926" y="20"/>
                </a:lnTo>
                <a:lnTo>
                  <a:pt x="1926" y="20"/>
                </a:lnTo>
                <a:lnTo>
                  <a:pt x="1926" y="20"/>
                </a:lnTo>
                <a:lnTo>
                  <a:pt x="1926" y="20"/>
                </a:lnTo>
                <a:lnTo>
                  <a:pt x="1932" y="24"/>
                </a:lnTo>
                <a:lnTo>
                  <a:pt x="1938" y="28"/>
                </a:lnTo>
                <a:lnTo>
                  <a:pt x="1942" y="32"/>
                </a:lnTo>
                <a:lnTo>
                  <a:pt x="1944" y="40"/>
                </a:lnTo>
                <a:lnTo>
                  <a:pt x="1944" y="40"/>
                </a:lnTo>
                <a:lnTo>
                  <a:pt x="1944" y="40"/>
                </a:lnTo>
                <a:lnTo>
                  <a:pt x="1944" y="40"/>
                </a:lnTo>
                <a:lnTo>
                  <a:pt x="1944" y="40"/>
                </a:lnTo>
                <a:lnTo>
                  <a:pt x="1944" y="40"/>
                </a:lnTo>
                <a:lnTo>
                  <a:pt x="1946" y="32"/>
                </a:lnTo>
                <a:lnTo>
                  <a:pt x="1950" y="28"/>
                </a:lnTo>
                <a:lnTo>
                  <a:pt x="1956" y="22"/>
                </a:lnTo>
                <a:lnTo>
                  <a:pt x="1962" y="20"/>
                </a:lnTo>
                <a:close/>
                <a:moveTo>
                  <a:pt x="1906" y="20"/>
                </a:moveTo>
                <a:lnTo>
                  <a:pt x="1906" y="20"/>
                </a:lnTo>
                <a:lnTo>
                  <a:pt x="1908" y="20"/>
                </a:lnTo>
                <a:lnTo>
                  <a:pt x="1908" y="20"/>
                </a:lnTo>
                <a:lnTo>
                  <a:pt x="1906" y="18"/>
                </a:lnTo>
                <a:lnTo>
                  <a:pt x="1906" y="18"/>
                </a:lnTo>
                <a:lnTo>
                  <a:pt x="1900" y="16"/>
                </a:lnTo>
                <a:lnTo>
                  <a:pt x="1894" y="12"/>
                </a:lnTo>
                <a:lnTo>
                  <a:pt x="1892" y="6"/>
                </a:lnTo>
                <a:lnTo>
                  <a:pt x="1890" y="0"/>
                </a:lnTo>
                <a:lnTo>
                  <a:pt x="1890" y="0"/>
                </a:lnTo>
                <a:lnTo>
                  <a:pt x="1888" y="0"/>
                </a:lnTo>
                <a:lnTo>
                  <a:pt x="1888" y="0"/>
                </a:lnTo>
                <a:lnTo>
                  <a:pt x="1888" y="0"/>
                </a:lnTo>
                <a:lnTo>
                  <a:pt x="1888" y="0"/>
                </a:lnTo>
                <a:lnTo>
                  <a:pt x="1886" y="6"/>
                </a:lnTo>
                <a:lnTo>
                  <a:pt x="1882" y="12"/>
                </a:lnTo>
                <a:lnTo>
                  <a:pt x="1878" y="16"/>
                </a:lnTo>
                <a:lnTo>
                  <a:pt x="1870" y="18"/>
                </a:lnTo>
                <a:lnTo>
                  <a:pt x="1870" y="18"/>
                </a:lnTo>
                <a:lnTo>
                  <a:pt x="1870" y="20"/>
                </a:lnTo>
                <a:lnTo>
                  <a:pt x="1870" y="20"/>
                </a:lnTo>
                <a:lnTo>
                  <a:pt x="1870" y="20"/>
                </a:lnTo>
                <a:lnTo>
                  <a:pt x="1870" y="20"/>
                </a:lnTo>
                <a:lnTo>
                  <a:pt x="1878" y="24"/>
                </a:lnTo>
                <a:lnTo>
                  <a:pt x="1882" y="28"/>
                </a:lnTo>
                <a:lnTo>
                  <a:pt x="1886" y="32"/>
                </a:lnTo>
                <a:lnTo>
                  <a:pt x="1888" y="40"/>
                </a:lnTo>
                <a:lnTo>
                  <a:pt x="1888" y="40"/>
                </a:lnTo>
                <a:lnTo>
                  <a:pt x="1888" y="40"/>
                </a:lnTo>
                <a:lnTo>
                  <a:pt x="1888" y="40"/>
                </a:lnTo>
                <a:lnTo>
                  <a:pt x="1890" y="40"/>
                </a:lnTo>
                <a:lnTo>
                  <a:pt x="1890" y="40"/>
                </a:lnTo>
                <a:lnTo>
                  <a:pt x="1892" y="32"/>
                </a:lnTo>
                <a:lnTo>
                  <a:pt x="1894" y="28"/>
                </a:lnTo>
                <a:lnTo>
                  <a:pt x="1900" y="22"/>
                </a:lnTo>
                <a:lnTo>
                  <a:pt x="1906" y="20"/>
                </a:lnTo>
                <a:close/>
                <a:moveTo>
                  <a:pt x="1852" y="20"/>
                </a:moveTo>
                <a:lnTo>
                  <a:pt x="1852" y="20"/>
                </a:lnTo>
                <a:lnTo>
                  <a:pt x="1852" y="20"/>
                </a:lnTo>
                <a:lnTo>
                  <a:pt x="1852" y="20"/>
                </a:lnTo>
                <a:lnTo>
                  <a:pt x="1852" y="18"/>
                </a:lnTo>
                <a:lnTo>
                  <a:pt x="1852" y="18"/>
                </a:lnTo>
                <a:lnTo>
                  <a:pt x="1846" y="16"/>
                </a:lnTo>
                <a:lnTo>
                  <a:pt x="1840" y="12"/>
                </a:lnTo>
                <a:lnTo>
                  <a:pt x="1836" y="6"/>
                </a:lnTo>
                <a:lnTo>
                  <a:pt x="1834" y="0"/>
                </a:lnTo>
                <a:lnTo>
                  <a:pt x="1834" y="0"/>
                </a:lnTo>
                <a:lnTo>
                  <a:pt x="1834" y="0"/>
                </a:lnTo>
                <a:lnTo>
                  <a:pt x="1834" y="0"/>
                </a:lnTo>
                <a:lnTo>
                  <a:pt x="1834" y="0"/>
                </a:lnTo>
                <a:lnTo>
                  <a:pt x="1834" y="0"/>
                </a:lnTo>
                <a:lnTo>
                  <a:pt x="1832" y="6"/>
                </a:lnTo>
                <a:lnTo>
                  <a:pt x="1828" y="12"/>
                </a:lnTo>
                <a:lnTo>
                  <a:pt x="1822" y="16"/>
                </a:lnTo>
                <a:lnTo>
                  <a:pt x="1816" y="18"/>
                </a:lnTo>
                <a:lnTo>
                  <a:pt x="1816" y="18"/>
                </a:lnTo>
                <a:lnTo>
                  <a:pt x="1816" y="20"/>
                </a:lnTo>
                <a:lnTo>
                  <a:pt x="1816" y="20"/>
                </a:lnTo>
                <a:lnTo>
                  <a:pt x="1816" y="20"/>
                </a:lnTo>
                <a:lnTo>
                  <a:pt x="1816" y="20"/>
                </a:lnTo>
                <a:lnTo>
                  <a:pt x="1822" y="24"/>
                </a:lnTo>
                <a:lnTo>
                  <a:pt x="1828" y="28"/>
                </a:lnTo>
                <a:lnTo>
                  <a:pt x="1832" y="32"/>
                </a:lnTo>
                <a:lnTo>
                  <a:pt x="1834" y="40"/>
                </a:lnTo>
                <a:lnTo>
                  <a:pt x="1834" y="40"/>
                </a:lnTo>
                <a:lnTo>
                  <a:pt x="1834" y="40"/>
                </a:lnTo>
                <a:lnTo>
                  <a:pt x="1834" y="40"/>
                </a:lnTo>
                <a:lnTo>
                  <a:pt x="1834" y="40"/>
                </a:lnTo>
                <a:lnTo>
                  <a:pt x="1834" y="40"/>
                </a:lnTo>
                <a:lnTo>
                  <a:pt x="1836" y="32"/>
                </a:lnTo>
                <a:lnTo>
                  <a:pt x="1840" y="28"/>
                </a:lnTo>
                <a:lnTo>
                  <a:pt x="1846" y="22"/>
                </a:lnTo>
                <a:lnTo>
                  <a:pt x="1852" y="20"/>
                </a:lnTo>
                <a:close/>
                <a:moveTo>
                  <a:pt x="1796" y="20"/>
                </a:moveTo>
                <a:lnTo>
                  <a:pt x="1796" y="20"/>
                </a:lnTo>
                <a:lnTo>
                  <a:pt x="1798" y="20"/>
                </a:lnTo>
                <a:lnTo>
                  <a:pt x="1798" y="20"/>
                </a:lnTo>
                <a:lnTo>
                  <a:pt x="1796" y="18"/>
                </a:lnTo>
                <a:lnTo>
                  <a:pt x="1796" y="18"/>
                </a:lnTo>
                <a:lnTo>
                  <a:pt x="1790" y="16"/>
                </a:lnTo>
                <a:lnTo>
                  <a:pt x="1784" y="12"/>
                </a:lnTo>
                <a:lnTo>
                  <a:pt x="1782" y="6"/>
                </a:lnTo>
                <a:lnTo>
                  <a:pt x="1780" y="0"/>
                </a:lnTo>
                <a:lnTo>
                  <a:pt x="1780" y="0"/>
                </a:lnTo>
                <a:lnTo>
                  <a:pt x="1778" y="0"/>
                </a:lnTo>
                <a:lnTo>
                  <a:pt x="1778" y="0"/>
                </a:lnTo>
                <a:lnTo>
                  <a:pt x="1778" y="0"/>
                </a:lnTo>
                <a:lnTo>
                  <a:pt x="1778" y="0"/>
                </a:lnTo>
                <a:lnTo>
                  <a:pt x="1776" y="6"/>
                </a:lnTo>
                <a:lnTo>
                  <a:pt x="1772" y="12"/>
                </a:lnTo>
                <a:lnTo>
                  <a:pt x="1768" y="16"/>
                </a:lnTo>
                <a:lnTo>
                  <a:pt x="1760" y="18"/>
                </a:lnTo>
                <a:lnTo>
                  <a:pt x="1760" y="18"/>
                </a:lnTo>
                <a:lnTo>
                  <a:pt x="1760" y="20"/>
                </a:lnTo>
                <a:lnTo>
                  <a:pt x="1760" y="20"/>
                </a:lnTo>
                <a:lnTo>
                  <a:pt x="1760" y="20"/>
                </a:lnTo>
                <a:lnTo>
                  <a:pt x="1760" y="20"/>
                </a:lnTo>
                <a:lnTo>
                  <a:pt x="1768" y="24"/>
                </a:lnTo>
                <a:lnTo>
                  <a:pt x="1772" y="28"/>
                </a:lnTo>
                <a:lnTo>
                  <a:pt x="1776" y="32"/>
                </a:lnTo>
                <a:lnTo>
                  <a:pt x="1778" y="40"/>
                </a:lnTo>
                <a:lnTo>
                  <a:pt x="1778" y="40"/>
                </a:lnTo>
                <a:lnTo>
                  <a:pt x="1778" y="40"/>
                </a:lnTo>
                <a:lnTo>
                  <a:pt x="1778" y="40"/>
                </a:lnTo>
                <a:lnTo>
                  <a:pt x="1780" y="40"/>
                </a:lnTo>
                <a:lnTo>
                  <a:pt x="1780" y="40"/>
                </a:lnTo>
                <a:lnTo>
                  <a:pt x="1782" y="32"/>
                </a:lnTo>
                <a:lnTo>
                  <a:pt x="1784" y="28"/>
                </a:lnTo>
                <a:lnTo>
                  <a:pt x="1790" y="22"/>
                </a:lnTo>
                <a:lnTo>
                  <a:pt x="1796" y="20"/>
                </a:lnTo>
                <a:close/>
                <a:moveTo>
                  <a:pt x="1742" y="20"/>
                </a:moveTo>
                <a:lnTo>
                  <a:pt x="1742" y="20"/>
                </a:lnTo>
                <a:lnTo>
                  <a:pt x="1742" y="20"/>
                </a:lnTo>
                <a:lnTo>
                  <a:pt x="1742" y="20"/>
                </a:lnTo>
                <a:lnTo>
                  <a:pt x="1742" y="18"/>
                </a:lnTo>
                <a:lnTo>
                  <a:pt x="1742" y="18"/>
                </a:lnTo>
                <a:lnTo>
                  <a:pt x="1736" y="16"/>
                </a:lnTo>
                <a:lnTo>
                  <a:pt x="1730" y="12"/>
                </a:lnTo>
                <a:lnTo>
                  <a:pt x="1726" y="6"/>
                </a:lnTo>
                <a:lnTo>
                  <a:pt x="1724" y="0"/>
                </a:lnTo>
                <a:lnTo>
                  <a:pt x="1724" y="0"/>
                </a:lnTo>
                <a:lnTo>
                  <a:pt x="1724" y="0"/>
                </a:lnTo>
                <a:lnTo>
                  <a:pt x="1724" y="0"/>
                </a:lnTo>
                <a:lnTo>
                  <a:pt x="1724" y="0"/>
                </a:lnTo>
                <a:lnTo>
                  <a:pt x="1724" y="0"/>
                </a:lnTo>
                <a:lnTo>
                  <a:pt x="1722" y="6"/>
                </a:lnTo>
                <a:lnTo>
                  <a:pt x="1718" y="12"/>
                </a:lnTo>
                <a:lnTo>
                  <a:pt x="1712" y="16"/>
                </a:lnTo>
                <a:lnTo>
                  <a:pt x="1706" y="18"/>
                </a:lnTo>
                <a:lnTo>
                  <a:pt x="1706" y="18"/>
                </a:lnTo>
                <a:lnTo>
                  <a:pt x="1706" y="20"/>
                </a:lnTo>
                <a:lnTo>
                  <a:pt x="1706" y="20"/>
                </a:lnTo>
                <a:lnTo>
                  <a:pt x="1706" y="20"/>
                </a:lnTo>
                <a:lnTo>
                  <a:pt x="1706" y="20"/>
                </a:lnTo>
                <a:lnTo>
                  <a:pt x="1712" y="24"/>
                </a:lnTo>
                <a:lnTo>
                  <a:pt x="1718" y="28"/>
                </a:lnTo>
                <a:lnTo>
                  <a:pt x="1722" y="32"/>
                </a:lnTo>
                <a:lnTo>
                  <a:pt x="1724" y="40"/>
                </a:lnTo>
                <a:lnTo>
                  <a:pt x="1724" y="40"/>
                </a:lnTo>
                <a:lnTo>
                  <a:pt x="1724" y="40"/>
                </a:lnTo>
                <a:lnTo>
                  <a:pt x="1724" y="40"/>
                </a:lnTo>
                <a:lnTo>
                  <a:pt x="1724" y="40"/>
                </a:lnTo>
                <a:lnTo>
                  <a:pt x="1724" y="40"/>
                </a:lnTo>
                <a:lnTo>
                  <a:pt x="1726" y="32"/>
                </a:lnTo>
                <a:lnTo>
                  <a:pt x="1730" y="28"/>
                </a:lnTo>
                <a:lnTo>
                  <a:pt x="1736" y="22"/>
                </a:lnTo>
                <a:lnTo>
                  <a:pt x="1742" y="20"/>
                </a:lnTo>
                <a:close/>
                <a:moveTo>
                  <a:pt x="1686" y="20"/>
                </a:moveTo>
                <a:lnTo>
                  <a:pt x="1686" y="20"/>
                </a:lnTo>
                <a:lnTo>
                  <a:pt x="1688" y="20"/>
                </a:lnTo>
                <a:lnTo>
                  <a:pt x="1688" y="20"/>
                </a:lnTo>
                <a:lnTo>
                  <a:pt x="1686" y="18"/>
                </a:lnTo>
                <a:lnTo>
                  <a:pt x="1686" y="18"/>
                </a:lnTo>
                <a:lnTo>
                  <a:pt x="1680" y="16"/>
                </a:lnTo>
                <a:lnTo>
                  <a:pt x="1674" y="12"/>
                </a:lnTo>
                <a:lnTo>
                  <a:pt x="1672" y="6"/>
                </a:lnTo>
                <a:lnTo>
                  <a:pt x="1670" y="0"/>
                </a:lnTo>
                <a:lnTo>
                  <a:pt x="1670" y="0"/>
                </a:lnTo>
                <a:lnTo>
                  <a:pt x="1668" y="0"/>
                </a:lnTo>
                <a:lnTo>
                  <a:pt x="1668" y="0"/>
                </a:lnTo>
                <a:lnTo>
                  <a:pt x="1668" y="0"/>
                </a:lnTo>
                <a:lnTo>
                  <a:pt x="1668" y="0"/>
                </a:lnTo>
                <a:lnTo>
                  <a:pt x="1666" y="6"/>
                </a:lnTo>
                <a:lnTo>
                  <a:pt x="1662" y="12"/>
                </a:lnTo>
                <a:lnTo>
                  <a:pt x="1658" y="16"/>
                </a:lnTo>
                <a:lnTo>
                  <a:pt x="1650" y="18"/>
                </a:lnTo>
                <a:lnTo>
                  <a:pt x="1650" y="18"/>
                </a:lnTo>
                <a:lnTo>
                  <a:pt x="1650" y="20"/>
                </a:lnTo>
                <a:lnTo>
                  <a:pt x="1650" y="20"/>
                </a:lnTo>
                <a:lnTo>
                  <a:pt x="1650" y="20"/>
                </a:lnTo>
                <a:lnTo>
                  <a:pt x="1650" y="20"/>
                </a:lnTo>
                <a:lnTo>
                  <a:pt x="1658" y="24"/>
                </a:lnTo>
                <a:lnTo>
                  <a:pt x="1662" y="28"/>
                </a:lnTo>
                <a:lnTo>
                  <a:pt x="1666" y="32"/>
                </a:lnTo>
                <a:lnTo>
                  <a:pt x="1668" y="40"/>
                </a:lnTo>
                <a:lnTo>
                  <a:pt x="1668" y="40"/>
                </a:lnTo>
                <a:lnTo>
                  <a:pt x="1668" y="40"/>
                </a:lnTo>
                <a:lnTo>
                  <a:pt x="1668" y="40"/>
                </a:lnTo>
                <a:lnTo>
                  <a:pt x="1670" y="40"/>
                </a:lnTo>
                <a:lnTo>
                  <a:pt x="1670" y="40"/>
                </a:lnTo>
                <a:lnTo>
                  <a:pt x="1672" y="32"/>
                </a:lnTo>
                <a:lnTo>
                  <a:pt x="1674" y="28"/>
                </a:lnTo>
                <a:lnTo>
                  <a:pt x="1680" y="22"/>
                </a:lnTo>
                <a:lnTo>
                  <a:pt x="1686" y="20"/>
                </a:lnTo>
                <a:close/>
                <a:moveTo>
                  <a:pt x="1632" y="20"/>
                </a:moveTo>
                <a:lnTo>
                  <a:pt x="1632" y="20"/>
                </a:lnTo>
                <a:lnTo>
                  <a:pt x="1632" y="20"/>
                </a:lnTo>
                <a:lnTo>
                  <a:pt x="1632" y="20"/>
                </a:lnTo>
                <a:lnTo>
                  <a:pt x="1632" y="18"/>
                </a:lnTo>
                <a:lnTo>
                  <a:pt x="1632" y="18"/>
                </a:lnTo>
                <a:lnTo>
                  <a:pt x="1626" y="16"/>
                </a:lnTo>
                <a:lnTo>
                  <a:pt x="1620" y="12"/>
                </a:lnTo>
                <a:lnTo>
                  <a:pt x="1616" y="6"/>
                </a:lnTo>
                <a:lnTo>
                  <a:pt x="1614" y="0"/>
                </a:lnTo>
                <a:lnTo>
                  <a:pt x="1614" y="0"/>
                </a:lnTo>
                <a:lnTo>
                  <a:pt x="1614" y="0"/>
                </a:lnTo>
                <a:lnTo>
                  <a:pt x="1614" y="0"/>
                </a:lnTo>
                <a:lnTo>
                  <a:pt x="1614" y="0"/>
                </a:lnTo>
                <a:lnTo>
                  <a:pt x="1614" y="0"/>
                </a:lnTo>
                <a:lnTo>
                  <a:pt x="1612" y="6"/>
                </a:lnTo>
                <a:lnTo>
                  <a:pt x="1608" y="12"/>
                </a:lnTo>
                <a:lnTo>
                  <a:pt x="1602" y="16"/>
                </a:lnTo>
                <a:lnTo>
                  <a:pt x="1596" y="18"/>
                </a:lnTo>
                <a:lnTo>
                  <a:pt x="1596" y="18"/>
                </a:lnTo>
                <a:lnTo>
                  <a:pt x="1596" y="20"/>
                </a:lnTo>
                <a:lnTo>
                  <a:pt x="1596" y="20"/>
                </a:lnTo>
                <a:lnTo>
                  <a:pt x="1596" y="20"/>
                </a:lnTo>
                <a:lnTo>
                  <a:pt x="1596" y="20"/>
                </a:lnTo>
                <a:lnTo>
                  <a:pt x="1602" y="24"/>
                </a:lnTo>
                <a:lnTo>
                  <a:pt x="1608" y="28"/>
                </a:lnTo>
                <a:lnTo>
                  <a:pt x="1612" y="32"/>
                </a:lnTo>
                <a:lnTo>
                  <a:pt x="1614" y="40"/>
                </a:lnTo>
                <a:lnTo>
                  <a:pt x="1614" y="40"/>
                </a:lnTo>
                <a:lnTo>
                  <a:pt x="1614" y="40"/>
                </a:lnTo>
                <a:lnTo>
                  <a:pt x="1614" y="40"/>
                </a:lnTo>
                <a:lnTo>
                  <a:pt x="1614" y="40"/>
                </a:lnTo>
                <a:lnTo>
                  <a:pt x="1614" y="40"/>
                </a:lnTo>
                <a:lnTo>
                  <a:pt x="1616" y="32"/>
                </a:lnTo>
                <a:lnTo>
                  <a:pt x="1620" y="28"/>
                </a:lnTo>
                <a:lnTo>
                  <a:pt x="1626" y="22"/>
                </a:lnTo>
                <a:lnTo>
                  <a:pt x="1632" y="20"/>
                </a:lnTo>
                <a:close/>
                <a:moveTo>
                  <a:pt x="1576" y="20"/>
                </a:moveTo>
                <a:lnTo>
                  <a:pt x="1576" y="20"/>
                </a:lnTo>
                <a:lnTo>
                  <a:pt x="1578" y="20"/>
                </a:lnTo>
                <a:lnTo>
                  <a:pt x="1578" y="20"/>
                </a:lnTo>
                <a:lnTo>
                  <a:pt x="1576" y="18"/>
                </a:lnTo>
                <a:lnTo>
                  <a:pt x="1576" y="18"/>
                </a:lnTo>
                <a:lnTo>
                  <a:pt x="1570" y="16"/>
                </a:lnTo>
                <a:lnTo>
                  <a:pt x="1564" y="12"/>
                </a:lnTo>
                <a:lnTo>
                  <a:pt x="1562" y="6"/>
                </a:lnTo>
                <a:lnTo>
                  <a:pt x="1560" y="0"/>
                </a:lnTo>
                <a:lnTo>
                  <a:pt x="1560" y="0"/>
                </a:lnTo>
                <a:lnTo>
                  <a:pt x="1558" y="0"/>
                </a:lnTo>
                <a:lnTo>
                  <a:pt x="1558" y="0"/>
                </a:lnTo>
                <a:lnTo>
                  <a:pt x="1558" y="0"/>
                </a:lnTo>
                <a:lnTo>
                  <a:pt x="1558" y="0"/>
                </a:lnTo>
                <a:lnTo>
                  <a:pt x="1556" y="6"/>
                </a:lnTo>
                <a:lnTo>
                  <a:pt x="1552" y="12"/>
                </a:lnTo>
                <a:lnTo>
                  <a:pt x="1548" y="16"/>
                </a:lnTo>
                <a:lnTo>
                  <a:pt x="1540" y="18"/>
                </a:lnTo>
                <a:lnTo>
                  <a:pt x="1540" y="18"/>
                </a:lnTo>
                <a:lnTo>
                  <a:pt x="1540" y="20"/>
                </a:lnTo>
                <a:lnTo>
                  <a:pt x="1540" y="20"/>
                </a:lnTo>
                <a:lnTo>
                  <a:pt x="1540" y="20"/>
                </a:lnTo>
                <a:lnTo>
                  <a:pt x="1540" y="20"/>
                </a:lnTo>
                <a:lnTo>
                  <a:pt x="1548" y="24"/>
                </a:lnTo>
                <a:lnTo>
                  <a:pt x="1552" y="28"/>
                </a:lnTo>
                <a:lnTo>
                  <a:pt x="1556" y="32"/>
                </a:lnTo>
                <a:lnTo>
                  <a:pt x="1558" y="40"/>
                </a:lnTo>
                <a:lnTo>
                  <a:pt x="1558" y="40"/>
                </a:lnTo>
                <a:lnTo>
                  <a:pt x="1558" y="40"/>
                </a:lnTo>
                <a:lnTo>
                  <a:pt x="1558" y="40"/>
                </a:lnTo>
                <a:lnTo>
                  <a:pt x="1560" y="40"/>
                </a:lnTo>
                <a:lnTo>
                  <a:pt x="1560" y="40"/>
                </a:lnTo>
                <a:lnTo>
                  <a:pt x="1562" y="32"/>
                </a:lnTo>
                <a:lnTo>
                  <a:pt x="1564" y="28"/>
                </a:lnTo>
                <a:lnTo>
                  <a:pt x="1570" y="22"/>
                </a:lnTo>
                <a:lnTo>
                  <a:pt x="1576" y="20"/>
                </a:lnTo>
                <a:close/>
                <a:moveTo>
                  <a:pt x="1522" y="20"/>
                </a:moveTo>
                <a:lnTo>
                  <a:pt x="1522" y="20"/>
                </a:lnTo>
                <a:lnTo>
                  <a:pt x="1522" y="20"/>
                </a:lnTo>
                <a:lnTo>
                  <a:pt x="1522" y="20"/>
                </a:lnTo>
                <a:lnTo>
                  <a:pt x="1522" y="18"/>
                </a:lnTo>
                <a:lnTo>
                  <a:pt x="1522" y="18"/>
                </a:lnTo>
                <a:lnTo>
                  <a:pt x="1516" y="16"/>
                </a:lnTo>
                <a:lnTo>
                  <a:pt x="1510" y="12"/>
                </a:lnTo>
                <a:lnTo>
                  <a:pt x="1506" y="6"/>
                </a:lnTo>
                <a:lnTo>
                  <a:pt x="1504" y="0"/>
                </a:lnTo>
                <a:lnTo>
                  <a:pt x="1504" y="0"/>
                </a:lnTo>
                <a:lnTo>
                  <a:pt x="1504" y="0"/>
                </a:lnTo>
                <a:lnTo>
                  <a:pt x="1504" y="0"/>
                </a:lnTo>
                <a:lnTo>
                  <a:pt x="1504" y="0"/>
                </a:lnTo>
                <a:lnTo>
                  <a:pt x="1504" y="0"/>
                </a:lnTo>
                <a:lnTo>
                  <a:pt x="1502" y="6"/>
                </a:lnTo>
                <a:lnTo>
                  <a:pt x="1498" y="12"/>
                </a:lnTo>
                <a:lnTo>
                  <a:pt x="1492" y="16"/>
                </a:lnTo>
                <a:lnTo>
                  <a:pt x="1486" y="18"/>
                </a:lnTo>
                <a:lnTo>
                  <a:pt x="1486" y="18"/>
                </a:lnTo>
                <a:lnTo>
                  <a:pt x="1486" y="20"/>
                </a:lnTo>
                <a:lnTo>
                  <a:pt x="1486" y="20"/>
                </a:lnTo>
                <a:lnTo>
                  <a:pt x="1486" y="20"/>
                </a:lnTo>
                <a:lnTo>
                  <a:pt x="1486" y="20"/>
                </a:lnTo>
                <a:lnTo>
                  <a:pt x="1492" y="24"/>
                </a:lnTo>
                <a:lnTo>
                  <a:pt x="1498" y="28"/>
                </a:lnTo>
                <a:lnTo>
                  <a:pt x="1502" y="32"/>
                </a:lnTo>
                <a:lnTo>
                  <a:pt x="1504" y="40"/>
                </a:lnTo>
                <a:lnTo>
                  <a:pt x="1504" y="40"/>
                </a:lnTo>
                <a:lnTo>
                  <a:pt x="1504" y="40"/>
                </a:lnTo>
                <a:lnTo>
                  <a:pt x="1504" y="40"/>
                </a:lnTo>
                <a:lnTo>
                  <a:pt x="1504" y="40"/>
                </a:lnTo>
                <a:lnTo>
                  <a:pt x="1504" y="40"/>
                </a:lnTo>
                <a:lnTo>
                  <a:pt x="1506" y="32"/>
                </a:lnTo>
                <a:lnTo>
                  <a:pt x="1510" y="28"/>
                </a:lnTo>
                <a:lnTo>
                  <a:pt x="1516" y="22"/>
                </a:lnTo>
                <a:lnTo>
                  <a:pt x="1522" y="20"/>
                </a:lnTo>
                <a:close/>
                <a:moveTo>
                  <a:pt x="1466" y="20"/>
                </a:moveTo>
                <a:lnTo>
                  <a:pt x="1466" y="20"/>
                </a:lnTo>
                <a:lnTo>
                  <a:pt x="1468" y="20"/>
                </a:lnTo>
                <a:lnTo>
                  <a:pt x="1468" y="20"/>
                </a:lnTo>
                <a:lnTo>
                  <a:pt x="1466" y="18"/>
                </a:lnTo>
                <a:lnTo>
                  <a:pt x="1466" y="18"/>
                </a:lnTo>
                <a:lnTo>
                  <a:pt x="1460" y="16"/>
                </a:lnTo>
                <a:lnTo>
                  <a:pt x="1454" y="12"/>
                </a:lnTo>
                <a:lnTo>
                  <a:pt x="1452" y="6"/>
                </a:lnTo>
                <a:lnTo>
                  <a:pt x="1450" y="0"/>
                </a:lnTo>
                <a:lnTo>
                  <a:pt x="1450" y="0"/>
                </a:lnTo>
                <a:lnTo>
                  <a:pt x="1448" y="0"/>
                </a:lnTo>
                <a:lnTo>
                  <a:pt x="1448" y="0"/>
                </a:lnTo>
                <a:lnTo>
                  <a:pt x="1448" y="0"/>
                </a:lnTo>
                <a:lnTo>
                  <a:pt x="1448" y="0"/>
                </a:lnTo>
                <a:lnTo>
                  <a:pt x="1446" y="6"/>
                </a:lnTo>
                <a:lnTo>
                  <a:pt x="1442" y="12"/>
                </a:lnTo>
                <a:lnTo>
                  <a:pt x="1438" y="16"/>
                </a:lnTo>
                <a:lnTo>
                  <a:pt x="1430" y="18"/>
                </a:lnTo>
                <a:lnTo>
                  <a:pt x="1430" y="18"/>
                </a:lnTo>
                <a:lnTo>
                  <a:pt x="1430" y="20"/>
                </a:lnTo>
                <a:lnTo>
                  <a:pt x="1430" y="20"/>
                </a:lnTo>
                <a:lnTo>
                  <a:pt x="1430" y="20"/>
                </a:lnTo>
                <a:lnTo>
                  <a:pt x="1430" y="20"/>
                </a:lnTo>
                <a:lnTo>
                  <a:pt x="1438" y="24"/>
                </a:lnTo>
                <a:lnTo>
                  <a:pt x="1442" y="28"/>
                </a:lnTo>
                <a:lnTo>
                  <a:pt x="1446" y="32"/>
                </a:lnTo>
                <a:lnTo>
                  <a:pt x="1448" y="40"/>
                </a:lnTo>
                <a:lnTo>
                  <a:pt x="1448" y="40"/>
                </a:lnTo>
                <a:lnTo>
                  <a:pt x="1448" y="40"/>
                </a:lnTo>
                <a:lnTo>
                  <a:pt x="1448" y="40"/>
                </a:lnTo>
                <a:lnTo>
                  <a:pt x="1450" y="40"/>
                </a:lnTo>
                <a:lnTo>
                  <a:pt x="1450" y="40"/>
                </a:lnTo>
                <a:lnTo>
                  <a:pt x="1452" y="32"/>
                </a:lnTo>
                <a:lnTo>
                  <a:pt x="1454" y="28"/>
                </a:lnTo>
                <a:lnTo>
                  <a:pt x="1460" y="22"/>
                </a:lnTo>
                <a:lnTo>
                  <a:pt x="1466" y="20"/>
                </a:lnTo>
                <a:close/>
                <a:moveTo>
                  <a:pt x="1412" y="20"/>
                </a:moveTo>
                <a:lnTo>
                  <a:pt x="1412" y="20"/>
                </a:lnTo>
                <a:lnTo>
                  <a:pt x="1412" y="20"/>
                </a:lnTo>
                <a:lnTo>
                  <a:pt x="1412" y="20"/>
                </a:lnTo>
                <a:lnTo>
                  <a:pt x="1412" y="18"/>
                </a:lnTo>
                <a:lnTo>
                  <a:pt x="1412" y="18"/>
                </a:lnTo>
                <a:lnTo>
                  <a:pt x="1406" y="16"/>
                </a:lnTo>
                <a:lnTo>
                  <a:pt x="1400" y="12"/>
                </a:lnTo>
                <a:lnTo>
                  <a:pt x="1396" y="6"/>
                </a:lnTo>
                <a:lnTo>
                  <a:pt x="1394" y="0"/>
                </a:lnTo>
                <a:lnTo>
                  <a:pt x="1394" y="0"/>
                </a:lnTo>
                <a:lnTo>
                  <a:pt x="1394" y="0"/>
                </a:lnTo>
                <a:lnTo>
                  <a:pt x="1394" y="0"/>
                </a:lnTo>
                <a:lnTo>
                  <a:pt x="1394" y="0"/>
                </a:lnTo>
                <a:lnTo>
                  <a:pt x="1394" y="0"/>
                </a:lnTo>
                <a:lnTo>
                  <a:pt x="1392" y="6"/>
                </a:lnTo>
                <a:lnTo>
                  <a:pt x="1388" y="12"/>
                </a:lnTo>
                <a:lnTo>
                  <a:pt x="1382" y="16"/>
                </a:lnTo>
                <a:lnTo>
                  <a:pt x="1376" y="18"/>
                </a:lnTo>
                <a:lnTo>
                  <a:pt x="1376" y="18"/>
                </a:lnTo>
                <a:lnTo>
                  <a:pt x="1376" y="20"/>
                </a:lnTo>
                <a:lnTo>
                  <a:pt x="1376" y="20"/>
                </a:lnTo>
                <a:lnTo>
                  <a:pt x="1376" y="20"/>
                </a:lnTo>
                <a:lnTo>
                  <a:pt x="1376" y="20"/>
                </a:lnTo>
                <a:lnTo>
                  <a:pt x="1382" y="24"/>
                </a:lnTo>
                <a:lnTo>
                  <a:pt x="1388" y="28"/>
                </a:lnTo>
                <a:lnTo>
                  <a:pt x="1392" y="32"/>
                </a:lnTo>
                <a:lnTo>
                  <a:pt x="1394" y="40"/>
                </a:lnTo>
                <a:lnTo>
                  <a:pt x="1394" y="40"/>
                </a:lnTo>
                <a:lnTo>
                  <a:pt x="1394" y="40"/>
                </a:lnTo>
                <a:lnTo>
                  <a:pt x="1394" y="40"/>
                </a:lnTo>
                <a:lnTo>
                  <a:pt x="1394" y="40"/>
                </a:lnTo>
                <a:lnTo>
                  <a:pt x="1394" y="40"/>
                </a:lnTo>
                <a:lnTo>
                  <a:pt x="1396" y="32"/>
                </a:lnTo>
                <a:lnTo>
                  <a:pt x="1400" y="28"/>
                </a:lnTo>
                <a:lnTo>
                  <a:pt x="1406" y="22"/>
                </a:lnTo>
                <a:lnTo>
                  <a:pt x="1412" y="20"/>
                </a:lnTo>
                <a:close/>
                <a:moveTo>
                  <a:pt x="1356" y="20"/>
                </a:moveTo>
                <a:lnTo>
                  <a:pt x="1356" y="20"/>
                </a:lnTo>
                <a:lnTo>
                  <a:pt x="1358" y="20"/>
                </a:lnTo>
                <a:lnTo>
                  <a:pt x="1358" y="20"/>
                </a:lnTo>
                <a:lnTo>
                  <a:pt x="1356" y="18"/>
                </a:lnTo>
                <a:lnTo>
                  <a:pt x="1356" y="18"/>
                </a:lnTo>
                <a:lnTo>
                  <a:pt x="1350" y="16"/>
                </a:lnTo>
                <a:lnTo>
                  <a:pt x="1344" y="12"/>
                </a:lnTo>
                <a:lnTo>
                  <a:pt x="1342" y="6"/>
                </a:lnTo>
                <a:lnTo>
                  <a:pt x="1340" y="0"/>
                </a:lnTo>
                <a:lnTo>
                  <a:pt x="1340" y="0"/>
                </a:lnTo>
                <a:lnTo>
                  <a:pt x="1338" y="0"/>
                </a:lnTo>
                <a:lnTo>
                  <a:pt x="1338" y="0"/>
                </a:lnTo>
                <a:lnTo>
                  <a:pt x="1338" y="0"/>
                </a:lnTo>
                <a:lnTo>
                  <a:pt x="1338" y="0"/>
                </a:lnTo>
                <a:lnTo>
                  <a:pt x="1336" y="6"/>
                </a:lnTo>
                <a:lnTo>
                  <a:pt x="1332" y="12"/>
                </a:lnTo>
                <a:lnTo>
                  <a:pt x="1328" y="16"/>
                </a:lnTo>
                <a:lnTo>
                  <a:pt x="1320" y="18"/>
                </a:lnTo>
                <a:lnTo>
                  <a:pt x="1320" y="18"/>
                </a:lnTo>
                <a:lnTo>
                  <a:pt x="1320" y="20"/>
                </a:lnTo>
                <a:lnTo>
                  <a:pt x="1320" y="20"/>
                </a:lnTo>
                <a:lnTo>
                  <a:pt x="1320" y="20"/>
                </a:lnTo>
                <a:lnTo>
                  <a:pt x="1320" y="20"/>
                </a:lnTo>
                <a:lnTo>
                  <a:pt x="1328" y="24"/>
                </a:lnTo>
                <a:lnTo>
                  <a:pt x="1332" y="28"/>
                </a:lnTo>
                <a:lnTo>
                  <a:pt x="1336" y="32"/>
                </a:lnTo>
                <a:lnTo>
                  <a:pt x="1338" y="40"/>
                </a:lnTo>
                <a:lnTo>
                  <a:pt x="1338" y="40"/>
                </a:lnTo>
                <a:lnTo>
                  <a:pt x="1338" y="40"/>
                </a:lnTo>
                <a:lnTo>
                  <a:pt x="1338" y="40"/>
                </a:lnTo>
                <a:lnTo>
                  <a:pt x="1340" y="40"/>
                </a:lnTo>
                <a:lnTo>
                  <a:pt x="1340" y="40"/>
                </a:lnTo>
                <a:lnTo>
                  <a:pt x="1342" y="32"/>
                </a:lnTo>
                <a:lnTo>
                  <a:pt x="1344" y="28"/>
                </a:lnTo>
                <a:lnTo>
                  <a:pt x="1350" y="22"/>
                </a:lnTo>
                <a:lnTo>
                  <a:pt x="1356" y="20"/>
                </a:lnTo>
                <a:close/>
                <a:moveTo>
                  <a:pt x="1302" y="20"/>
                </a:moveTo>
                <a:lnTo>
                  <a:pt x="1302" y="20"/>
                </a:lnTo>
                <a:lnTo>
                  <a:pt x="1302" y="20"/>
                </a:lnTo>
                <a:lnTo>
                  <a:pt x="1302" y="20"/>
                </a:lnTo>
                <a:lnTo>
                  <a:pt x="1302" y="18"/>
                </a:lnTo>
                <a:lnTo>
                  <a:pt x="1302" y="18"/>
                </a:lnTo>
                <a:lnTo>
                  <a:pt x="1296" y="16"/>
                </a:lnTo>
                <a:lnTo>
                  <a:pt x="1290" y="12"/>
                </a:lnTo>
                <a:lnTo>
                  <a:pt x="1286" y="6"/>
                </a:lnTo>
                <a:lnTo>
                  <a:pt x="1284" y="0"/>
                </a:lnTo>
                <a:lnTo>
                  <a:pt x="1284" y="0"/>
                </a:lnTo>
                <a:lnTo>
                  <a:pt x="1284" y="0"/>
                </a:lnTo>
                <a:lnTo>
                  <a:pt x="1284" y="0"/>
                </a:lnTo>
                <a:lnTo>
                  <a:pt x="1282" y="0"/>
                </a:lnTo>
                <a:lnTo>
                  <a:pt x="1282" y="0"/>
                </a:lnTo>
                <a:lnTo>
                  <a:pt x="1282" y="6"/>
                </a:lnTo>
                <a:lnTo>
                  <a:pt x="1278" y="12"/>
                </a:lnTo>
                <a:lnTo>
                  <a:pt x="1272" y="16"/>
                </a:lnTo>
                <a:lnTo>
                  <a:pt x="1266" y="18"/>
                </a:lnTo>
                <a:lnTo>
                  <a:pt x="1266" y="18"/>
                </a:lnTo>
                <a:lnTo>
                  <a:pt x="1266" y="20"/>
                </a:lnTo>
                <a:lnTo>
                  <a:pt x="1266" y="20"/>
                </a:lnTo>
                <a:lnTo>
                  <a:pt x="1266" y="20"/>
                </a:lnTo>
                <a:lnTo>
                  <a:pt x="1266" y="20"/>
                </a:lnTo>
                <a:lnTo>
                  <a:pt x="1272" y="24"/>
                </a:lnTo>
                <a:lnTo>
                  <a:pt x="1278" y="28"/>
                </a:lnTo>
                <a:lnTo>
                  <a:pt x="1282" y="32"/>
                </a:lnTo>
                <a:lnTo>
                  <a:pt x="1282" y="40"/>
                </a:lnTo>
                <a:lnTo>
                  <a:pt x="1282" y="40"/>
                </a:lnTo>
                <a:lnTo>
                  <a:pt x="1284" y="40"/>
                </a:lnTo>
                <a:lnTo>
                  <a:pt x="1284" y="40"/>
                </a:lnTo>
                <a:lnTo>
                  <a:pt x="1284" y="40"/>
                </a:lnTo>
                <a:lnTo>
                  <a:pt x="1284" y="40"/>
                </a:lnTo>
                <a:lnTo>
                  <a:pt x="1286" y="32"/>
                </a:lnTo>
                <a:lnTo>
                  <a:pt x="1290" y="28"/>
                </a:lnTo>
                <a:lnTo>
                  <a:pt x="1296" y="22"/>
                </a:lnTo>
                <a:lnTo>
                  <a:pt x="1302" y="20"/>
                </a:lnTo>
                <a:close/>
                <a:moveTo>
                  <a:pt x="1246" y="20"/>
                </a:moveTo>
                <a:lnTo>
                  <a:pt x="1246" y="20"/>
                </a:lnTo>
                <a:lnTo>
                  <a:pt x="1248" y="20"/>
                </a:lnTo>
                <a:lnTo>
                  <a:pt x="1248" y="20"/>
                </a:lnTo>
                <a:lnTo>
                  <a:pt x="1246" y="18"/>
                </a:lnTo>
                <a:lnTo>
                  <a:pt x="1246" y="18"/>
                </a:lnTo>
                <a:lnTo>
                  <a:pt x="1240" y="16"/>
                </a:lnTo>
                <a:lnTo>
                  <a:pt x="1234" y="12"/>
                </a:lnTo>
                <a:lnTo>
                  <a:pt x="1232" y="6"/>
                </a:lnTo>
                <a:lnTo>
                  <a:pt x="1230" y="0"/>
                </a:lnTo>
                <a:lnTo>
                  <a:pt x="1230" y="0"/>
                </a:lnTo>
                <a:lnTo>
                  <a:pt x="1228" y="0"/>
                </a:lnTo>
                <a:lnTo>
                  <a:pt x="1228" y="0"/>
                </a:lnTo>
                <a:lnTo>
                  <a:pt x="1228" y="0"/>
                </a:lnTo>
                <a:lnTo>
                  <a:pt x="1228" y="0"/>
                </a:lnTo>
                <a:lnTo>
                  <a:pt x="1226" y="6"/>
                </a:lnTo>
                <a:lnTo>
                  <a:pt x="1222" y="12"/>
                </a:lnTo>
                <a:lnTo>
                  <a:pt x="1218" y="16"/>
                </a:lnTo>
                <a:lnTo>
                  <a:pt x="1210" y="18"/>
                </a:lnTo>
                <a:lnTo>
                  <a:pt x="1210" y="18"/>
                </a:lnTo>
                <a:lnTo>
                  <a:pt x="1210" y="20"/>
                </a:lnTo>
                <a:lnTo>
                  <a:pt x="1210" y="20"/>
                </a:lnTo>
                <a:lnTo>
                  <a:pt x="1210" y="20"/>
                </a:lnTo>
                <a:lnTo>
                  <a:pt x="1210" y="20"/>
                </a:lnTo>
                <a:lnTo>
                  <a:pt x="1218" y="24"/>
                </a:lnTo>
                <a:lnTo>
                  <a:pt x="1222" y="28"/>
                </a:lnTo>
                <a:lnTo>
                  <a:pt x="1226" y="32"/>
                </a:lnTo>
                <a:lnTo>
                  <a:pt x="1228" y="40"/>
                </a:lnTo>
                <a:lnTo>
                  <a:pt x="1228" y="40"/>
                </a:lnTo>
                <a:lnTo>
                  <a:pt x="1228" y="40"/>
                </a:lnTo>
                <a:lnTo>
                  <a:pt x="1228" y="40"/>
                </a:lnTo>
                <a:lnTo>
                  <a:pt x="1230" y="40"/>
                </a:lnTo>
                <a:lnTo>
                  <a:pt x="1230" y="40"/>
                </a:lnTo>
                <a:lnTo>
                  <a:pt x="1232" y="32"/>
                </a:lnTo>
                <a:lnTo>
                  <a:pt x="1234" y="28"/>
                </a:lnTo>
                <a:lnTo>
                  <a:pt x="1240" y="22"/>
                </a:lnTo>
                <a:lnTo>
                  <a:pt x="1246" y="20"/>
                </a:lnTo>
                <a:close/>
                <a:moveTo>
                  <a:pt x="1192" y="20"/>
                </a:moveTo>
                <a:lnTo>
                  <a:pt x="1192" y="20"/>
                </a:lnTo>
                <a:lnTo>
                  <a:pt x="1192" y="20"/>
                </a:lnTo>
                <a:lnTo>
                  <a:pt x="1192" y="20"/>
                </a:lnTo>
                <a:lnTo>
                  <a:pt x="1192" y="18"/>
                </a:lnTo>
                <a:lnTo>
                  <a:pt x="1192" y="18"/>
                </a:lnTo>
                <a:lnTo>
                  <a:pt x="1186" y="16"/>
                </a:lnTo>
                <a:lnTo>
                  <a:pt x="1180" y="12"/>
                </a:lnTo>
                <a:lnTo>
                  <a:pt x="1176" y="6"/>
                </a:lnTo>
                <a:lnTo>
                  <a:pt x="1174" y="0"/>
                </a:lnTo>
                <a:lnTo>
                  <a:pt x="1174" y="0"/>
                </a:lnTo>
                <a:lnTo>
                  <a:pt x="1174" y="0"/>
                </a:lnTo>
                <a:lnTo>
                  <a:pt x="1174" y="0"/>
                </a:lnTo>
                <a:lnTo>
                  <a:pt x="1172" y="0"/>
                </a:lnTo>
                <a:lnTo>
                  <a:pt x="1172" y="0"/>
                </a:lnTo>
                <a:lnTo>
                  <a:pt x="1172" y="6"/>
                </a:lnTo>
                <a:lnTo>
                  <a:pt x="1168" y="12"/>
                </a:lnTo>
                <a:lnTo>
                  <a:pt x="1162" y="16"/>
                </a:lnTo>
                <a:lnTo>
                  <a:pt x="1156" y="18"/>
                </a:lnTo>
                <a:lnTo>
                  <a:pt x="1156" y="18"/>
                </a:lnTo>
                <a:lnTo>
                  <a:pt x="1156" y="20"/>
                </a:lnTo>
                <a:lnTo>
                  <a:pt x="1156" y="20"/>
                </a:lnTo>
                <a:lnTo>
                  <a:pt x="1156" y="20"/>
                </a:lnTo>
                <a:lnTo>
                  <a:pt x="1156" y="20"/>
                </a:lnTo>
                <a:lnTo>
                  <a:pt x="1162" y="24"/>
                </a:lnTo>
                <a:lnTo>
                  <a:pt x="1168" y="28"/>
                </a:lnTo>
                <a:lnTo>
                  <a:pt x="1172" y="32"/>
                </a:lnTo>
                <a:lnTo>
                  <a:pt x="1172" y="40"/>
                </a:lnTo>
                <a:lnTo>
                  <a:pt x="1172" y="40"/>
                </a:lnTo>
                <a:lnTo>
                  <a:pt x="1174" y="40"/>
                </a:lnTo>
                <a:lnTo>
                  <a:pt x="1174" y="40"/>
                </a:lnTo>
                <a:lnTo>
                  <a:pt x="1174" y="40"/>
                </a:lnTo>
                <a:lnTo>
                  <a:pt x="1174" y="40"/>
                </a:lnTo>
                <a:lnTo>
                  <a:pt x="1176" y="32"/>
                </a:lnTo>
                <a:lnTo>
                  <a:pt x="1180" y="28"/>
                </a:lnTo>
                <a:lnTo>
                  <a:pt x="1186" y="22"/>
                </a:lnTo>
                <a:lnTo>
                  <a:pt x="1192" y="20"/>
                </a:lnTo>
                <a:close/>
                <a:moveTo>
                  <a:pt x="1136" y="20"/>
                </a:moveTo>
                <a:lnTo>
                  <a:pt x="1136" y="20"/>
                </a:lnTo>
                <a:lnTo>
                  <a:pt x="1138" y="20"/>
                </a:lnTo>
                <a:lnTo>
                  <a:pt x="1138" y="20"/>
                </a:lnTo>
                <a:lnTo>
                  <a:pt x="1136" y="18"/>
                </a:lnTo>
                <a:lnTo>
                  <a:pt x="1136" y="18"/>
                </a:lnTo>
                <a:lnTo>
                  <a:pt x="1130" y="16"/>
                </a:lnTo>
                <a:lnTo>
                  <a:pt x="1124" y="12"/>
                </a:lnTo>
                <a:lnTo>
                  <a:pt x="1120" y="6"/>
                </a:lnTo>
                <a:lnTo>
                  <a:pt x="1120" y="0"/>
                </a:lnTo>
                <a:lnTo>
                  <a:pt x="1120" y="0"/>
                </a:lnTo>
                <a:lnTo>
                  <a:pt x="1118" y="0"/>
                </a:lnTo>
                <a:lnTo>
                  <a:pt x="1118" y="0"/>
                </a:lnTo>
                <a:lnTo>
                  <a:pt x="1118" y="0"/>
                </a:lnTo>
                <a:lnTo>
                  <a:pt x="1118" y="0"/>
                </a:lnTo>
                <a:lnTo>
                  <a:pt x="1116" y="6"/>
                </a:lnTo>
                <a:lnTo>
                  <a:pt x="1112" y="12"/>
                </a:lnTo>
                <a:lnTo>
                  <a:pt x="1108" y="16"/>
                </a:lnTo>
                <a:lnTo>
                  <a:pt x="1100" y="18"/>
                </a:lnTo>
                <a:lnTo>
                  <a:pt x="1100" y="18"/>
                </a:lnTo>
                <a:lnTo>
                  <a:pt x="1100" y="20"/>
                </a:lnTo>
                <a:lnTo>
                  <a:pt x="1100" y="20"/>
                </a:lnTo>
                <a:lnTo>
                  <a:pt x="1100" y="20"/>
                </a:lnTo>
                <a:lnTo>
                  <a:pt x="1100" y="20"/>
                </a:lnTo>
                <a:lnTo>
                  <a:pt x="1108" y="24"/>
                </a:lnTo>
                <a:lnTo>
                  <a:pt x="1112" y="28"/>
                </a:lnTo>
                <a:lnTo>
                  <a:pt x="1116" y="32"/>
                </a:lnTo>
                <a:lnTo>
                  <a:pt x="1118" y="40"/>
                </a:lnTo>
                <a:lnTo>
                  <a:pt x="1118" y="40"/>
                </a:lnTo>
                <a:lnTo>
                  <a:pt x="1118" y="40"/>
                </a:lnTo>
                <a:lnTo>
                  <a:pt x="1118" y="40"/>
                </a:lnTo>
                <a:lnTo>
                  <a:pt x="1120" y="40"/>
                </a:lnTo>
                <a:lnTo>
                  <a:pt x="1120" y="40"/>
                </a:lnTo>
                <a:lnTo>
                  <a:pt x="1122" y="32"/>
                </a:lnTo>
                <a:lnTo>
                  <a:pt x="1124" y="28"/>
                </a:lnTo>
                <a:lnTo>
                  <a:pt x="1130" y="22"/>
                </a:lnTo>
                <a:lnTo>
                  <a:pt x="1136" y="20"/>
                </a:lnTo>
                <a:close/>
                <a:moveTo>
                  <a:pt x="1082" y="20"/>
                </a:moveTo>
                <a:lnTo>
                  <a:pt x="1082" y="20"/>
                </a:lnTo>
                <a:lnTo>
                  <a:pt x="1082" y="20"/>
                </a:lnTo>
                <a:lnTo>
                  <a:pt x="1082" y="20"/>
                </a:lnTo>
                <a:lnTo>
                  <a:pt x="1082" y="18"/>
                </a:lnTo>
                <a:lnTo>
                  <a:pt x="1082" y="18"/>
                </a:lnTo>
                <a:lnTo>
                  <a:pt x="1076" y="16"/>
                </a:lnTo>
                <a:lnTo>
                  <a:pt x="1070" y="12"/>
                </a:lnTo>
                <a:lnTo>
                  <a:pt x="1066" y="6"/>
                </a:lnTo>
                <a:lnTo>
                  <a:pt x="1064" y="0"/>
                </a:lnTo>
                <a:lnTo>
                  <a:pt x="1064" y="0"/>
                </a:lnTo>
                <a:lnTo>
                  <a:pt x="1064" y="0"/>
                </a:lnTo>
                <a:lnTo>
                  <a:pt x="1064" y="0"/>
                </a:lnTo>
                <a:lnTo>
                  <a:pt x="1062" y="0"/>
                </a:lnTo>
                <a:lnTo>
                  <a:pt x="1062" y="0"/>
                </a:lnTo>
                <a:lnTo>
                  <a:pt x="1062" y="6"/>
                </a:lnTo>
                <a:lnTo>
                  <a:pt x="1058" y="12"/>
                </a:lnTo>
                <a:lnTo>
                  <a:pt x="1052" y="16"/>
                </a:lnTo>
                <a:lnTo>
                  <a:pt x="1046" y="18"/>
                </a:lnTo>
                <a:lnTo>
                  <a:pt x="1046" y="18"/>
                </a:lnTo>
                <a:lnTo>
                  <a:pt x="1044" y="20"/>
                </a:lnTo>
                <a:lnTo>
                  <a:pt x="1044" y="20"/>
                </a:lnTo>
                <a:lnTo>
                  <a:pt x="1046" y="20"/>
                </a:lnTo>
                <a:lnTo>
                  <a:pt x="1046" y="20"/>
                </a:lnTo>
                <a:lnTo>
                  <a:pt x="1052" y="24"/>
                </a:lnTo>
                <a:lnTo>
                  <a:pt x="1058" y="28"/>
                </a:lnTo>
                <a:lnTo>
                  <a:pt x="1062" y="32"/>
                </a:lnTo>
                <a:lnTo>
                  <a:pt x="1062" y="40"/>
                </a:lnTo>
                <a:lnTo>
                  <a:pt x="1062" y="40"/>
                </a:lnTo>
                <a:lnTo>
                  <a:pt x="1064" y="40"/>
                </a:lnTo>
                <a:lnTo>
                  <a:pt x="1064" y="40"/>
                </a:lnTo>
                <a:lnTo>
                  <a:pt x="1064" y="40"/>
                </a:lnTo>
                <a:lnTo>
                  <a:pt x="1064" y="40"/>
                </a:lnTo>
                <a:lnTo>
                  <a:pt x="1066" y="32"/>
                </a:lnTo>
                <a:lnTo>
                  <a:pt x="1070" y="28"/>
                </a:lnTo>
                <a:lnTo>
                  <a:pt x="1076" y="22"/>
                </a:lnTo>
                <a:lnTo>
                  <a:pt x="1082" y="20"/>
                </a:lnTo>
                <a:close/>
                <a:moveTo>
                  <a:pt x="1026" y="20"/>
                </a:moveTo>
                <a:lnTo>
                  <a:pt x="1026" y="20"/>
                </a:lnTo>
                <a:lnTo>
                  <a:pt x="1028" y="20"/>
                </a:lnTo>
                <a:lnTo>
                  <a:pt x="1028" y="20"/>
                </a:lnTo>
                <a:lnTo>
                  <a:pt x="1026" y="18"/>
                </a:lnTo>
                <a:lnTo>
                  <a:pt x="1026" y="18"/>
                </a:lnTo>
                <a:lnTo>
                  <a:pt x="1020" y="16"/>
                </a:lnTo>
                <a:lnTo>
                  <a:pt x="1014" y="12"/>
                </a:lnTo>
                <a:lnTo>
                  <a:pt x="1010" y="6"/>
                </a:lnTo>
                <a:lnTo>
                  <a:pt x="1010" y="0"/>
                </a:lnTo>
                <a:lnTo>
                  <a:pt x="1010" y="0"/>
                </a:lnTo>
                <a:lnTo>
                  <a:pt x="1008" y="0"/>
                </a:lnTo>
                <a:lnTo>
                  <a:pt x="1008" y="0"/>
                </a:lnTo>
                <a:lnTo>
                  <a:pt x="1008" y="0"/>
                </a:lnTo>
                <a:lnTo>
                  <a:pt x="1008" y="0"/>
                </a:lnTo>
                <a:lnTo>
                  <a:pt x="1006" y="6"/>
                </a:lnTo>
                <a:lnTo>
                  <a:pt x="1002" y="12"/>
                </a:lnTo>
                <a:lnTo>
                  <a:pt x="998" y="16"/>
                </a:lnTo>
                <a:lnTo>
                  <a:pt x="990" y="18"/>
                </a:lnTo>
                <a:lnTo>
                  <a:pt x="990" y="18"/>
                </a:lnTo>
                <a:lnTo>
                  <a:pt x="990" y="20"/>
                </a:lnTo>
                <a:lnTo>
                  <a:pt x="990" y="20"/>
                </a:lnTo>
                <a:lnTo>
                  <a:pt x="990" y="20"/>
                </a:lnTo>
                <a:lnTo>
                  <a:pt x="990" y="20"/>
                </a:lnTo>
                <a:lnTo>
                  <a:pt x="998" y="24"/>
                </a:lnTo>
                <a:lnTo>
                  <a:pt x="1002" y="28"/>
                </a:lnTo>
                <a:lnTo>
                  <a:pt x="1006" y="32"/>
                </a:lnTo>
                <a:lnTo>
                  <a:pt x="1008" y="40"/>
                </a:lnTo>
                <a:lnTo>
                  <a:pt x="1008" y="40"/>
                </a:lnTo>
                <a:lnTo>
                  <a:pt x="1008" y="40"/>
                </a:lnTo>
                <a:lnTo>
                  <a:pt x="1008" y="40"/>
                </a:lnTo>
                <a:lnTo>
                  <a:pt x="1010" y="40"/>
                </a:lnTo>
                <a:lnTo>
                  <a:pt x="1010" y="40"/>
                </a:lnTo>
                <a:lnTo>
                  <a:pt x="1010" y="32"/>
                </a:lnTo>
                <a:lnTo>
                  <a:pt x="1014" y="28"/>
                </a:lnTo>
                <a:lnTo>
                  <a:pt x="1020" y="22"/>
                </a:lnTo>
                <a:lnTo>
                  <a:pt x="1026" y="20"/>
                </a:lnTo>
                <a:close/>
                <a:moveTo>
                  <a:pt x="972" y="20"/>
                </a:moveTo>
                <a:lnTo>
                  <a:pt x="972" y="20"/>
                </a:lnTo>
                <a:lnTo>
                  <a:pt x="972" y="20"/>
                </a:lnTo>
                <a:lnTo>
                  <a:pt x="972" y="20"/>
                </a:lnTo>
                <a:lnTo>
                  <a:pt x="972" y="18"/>
                </a:lnTo>
                <a:lnTo>
                  <a:pt x="972" y="18"/>
                </a:lnTo>
                <a:lnTo>
                  <a:pt x="964" y="16"/>
                </a:lnTo>
                <a:lnTo>
                  <a:pt x="960" y="12"/>
                </a:lnTo>
                <a:lnTo>
                  <a:pt x="956" y="6"/>
                </a:lnTo>
                <a:lnTo>
                  <a:pt x="954" y="0"/>
                </a:lnTo>
                <a:lnTo>
                  <a:pt x="954" y="0"/>
                </a:lnTo>
                <a:lnTo>
                  <a:pt x="954" y="0"/>
                </a:lnTo>
                <a:lnTo>
                  <a:pt x="954" y="0"/>
                </a:lnTo>
                <a:lnTo>
                  <a:pt x="952" y="0"/>
                </a:lnTo>
                <a:lnTo>
                  <a:pt x="952" y="0"/>
                </a:lnTo>
                <a:lnTo>
                  <a:pt x="952" y="6"/>
                </a:lnTo>
                <a:lnTo>
                  <a:pt x="948" y="12"/>
                </a:lnTo>
                <a:lnTo>
                  <a:pt x="942" y="16"/>
                </a:lnTo>
                <a:lnTo>
                  <a:pt x="936" y="18"/>
                </a:lnTo>
                <a:lnTo>
                  <a:pt x="936" y="18"/>
                </a:lnTo>
                <a:lnTo>
                  <a:pt x="934" y="20"/>
                </a:lnTo>
                <a:lnTo>
                  <a:pt x="934" y="20"/>
                </a:lnTo>
                <a:lnTo>
                  <a:pt x="936" y="20"/>
                </a:lnTo>
                <a:lnTo>
                  <a:pt x="936" y="20"/>
                </a:lnTo>
                <a:lnTo>
                  <a:pt x="942" y="24"/>
                </a:lnTo>
                <a:lnTo>
                  <a:pt x="948" y="28"/>
                </a:lnTo>
                <a:lnTo>
                  <a:pt x="952" y="32"/>
                </a:lnTo>
                <a:lnTo>
                  <a:pt x="952" y="40"/>
                </a:lnTo>
                <a:lnTo>
                  <a:pt x="952" y="40"/>
                </a:lnTo>
                <a:lnTo>
                  <a:pt x="954" y="40"/>
                </a:lnTo>
                <a:lnTo>
                  <a:pt x="954" y="40"/>
                </a:lnTo>
                <a:lnTo>
                  <a:pt x="954" y="40"/>
                </a:lnTo>
                <a:lnTo>
                  <a:pt x="954" y="40"/>
                </a:lnTo>
                <a:lnTo>
                  <a:pt x="956" y="32"/>
                </a:lnTo>
                <a:lnTo>
                  <a:pt x="960" y="28"/>
                </a:lnTo>
                <a:lnTo>
                  <a:pt x="964" y="22"/>
                </a:lnTo>
                <a:lnTo>
                  <a:pt x="972" y="20"/>
                </a:lnTo>
                <a:close/>
                <a:moveTo>
                  <a:pt x="916" y="20"/>
                </a:moveTo>
                <a:lnTo>
                  <a:pt x="916" y="20"/>
                </a:lnTo>
                <a:lnTo>
                  <a:pt x="918" y="20"/>
                </a:lnTo>
                <a:lnTo>
                  <a:pt x="918" y="20"/>
                </a:lnTo>
                <a:lnTo>
                  <a:pt x="916" y="18"/>
                </a:lnTo>
                <a:lnTo>
                  <a:pt x="916" y="18"/>
                </a:lnTo>
                <a:lnTo>
                  <a:pt x="910" y="16"/>
                </a:lnTo>
                <a:lnTo>
                  <a:pt x="904" y="12"/>
                </a:lnTo>
                <a:lnTo>
                  <a:pt x="900" y="6"/>
                </a:lnTo>
                <a:lnTo>
                  <a:pt x="900" y="0"/>
                </a:lnTo>
                <a:lnTo>
                  <a:pt x="900" y="0"/>
                </a:lnTo>
                <a:lnTo>
                  <a:pt x="898" y="0"/>
                </a:lnTo>
                <a:lnTo>
                  <a:pt x="898" y="0"/>
                </a:lnTo>
                <a:lnTo>
                  <a:pt x="898" y="0"/>
                </a:lnTo>
                <a:lnTo>
                  <a:pt x="898" y="0"/>
                </a:lnTo>
                <a:lnTo>
                  <a:pt x="896" y="6"/>
                </a:lnTo>
                <a:lnTo>
                  <a:pt x="892" y="12"/>
                </a:lnTo>
                <a:lnTo>
                  <a:pt x="888" y="16"/>
                </a:lnTo>
                <a:lnTo>
                  <a:pt x="880" y="18"/>
                </a:lnTo>
                <a:lnTo>
                  <a:pt x="880" y="18"/>
                </a:lnTo>
                <a:lnTo>
                  <a:pt x="880" y="20"/>
                </a:lnTo>
                <a:lnTo>
                  <a:pt x="880" y="20"/>
                </a:lnTo>
                <a:lnTo>
                  <a:pt x="880" y="20"/>
                </a:lnTo>
                <a:lnTo>
                  <a:pt x="880" y="20"/>
                </a:lnTo>
                <a:lnTo>
                  <a:pt x="888" y="24"/>
                </a:lnTo>
                <a:lnTo>
                  <a:pt x="892" y="28"/>
                </a:lnTo>
                <a:lnTo>
                  <a:pt x="896" y="32"/>
                </a:lnTo>
                <a:lnTo>
                  <a:pt x="898" y="40"/>
                </a:lnTo>
                <a:lnTo>
                  <a:pt x="898" y="40"/>
                </a:lnTo>
                <a:lnTo>
                  <a:pt x="898" y="40"/>
                </a:lnTo>
                <a:lnTo>
                  <a:pt x="898" y="40"/>
                </a:lnTo>
                <a:lnTo>
                  <a:pt x="900" y="40"/>
                </a:lnTo>
                <a:lnTo>
                  <a:pt x="900" y="40"/>
                </a:lnTo>
                <a:lnTo>
                  <a:pt x="900" y="32"/>
                </a:lnTo>
                <a:lnTo>
                  <a:pt x="904" y="28"/>
                </a:lnTo>
                <a:lnTo>
                  <a:pt x="910" y="22"/>
                </a:lnTo>
                <a:lnTo>
                  <a:pt x="916" y="20"/>
                </a:lnTo>
                <a:close/>
                <a:moveTo>
                  <a:pt x="862" y="20"/>
                </a:moveTo>
                <a:lnTo>
                  <a:pt x="862" y="20"/>
                </a:lnTo>
                <a:lnTo>
                  <a:pt x="862" y="20"/>
                </a:lnTo>
                <a:lnTo>
                  <a:pt x="862" y="20"/>
                </a:lnTo>
                <a:lnTo>
                  <a:pt x="862" y="18"/>
                </a:lnTo>
                <a:lnTo>
                  <a:pt x="862" y="18"/>
                </a:lnTo>
                <a:lnTo>
                  <a:pt x="854" y="16"/>
                </a:lnTo>
                <a:lnTo>
                  <a:pt x="850" y="12"/>
                </a:lnTo>
                <a:lnTo>
                  <a:pt x="846" y="6"/>
                </a:lnTo>
                <a:lnTo>
                  <a:pt x="844" y="0"/>
                </a:lnTo>
                <a:lnTo>
                  <a:pt x="844" y="0"/>
                </a:lnTo>
                <a:lnTo>
                  <a:pt x="844" y="0"/>
                </a:lnTo>
                <a:lnTo>
                  <a:pt x="844" y="0"/>
                </a:lnTo>
                <a:lnTo>
                  <a:pt x="842" y="0"/>
                </a:lnTo>
                <a:lnTo>
                  <a:pt x="842" y="0"/>
                </a:lnTo>
                <a:lnTo>
                  <a:pt x="842" y="6"/>
                </a:lnTo>
                <a:lnTo>
                  <a:pt x="838" y="12"/>
                </a:lnTo>
                <a:lnTo>
                  <a:pt x="832" y="16"/>
                </a:lnTo>
                <a:lnTo>
                  <a:pt x="826" y="18"/>
                </a:lnTo>
                <a:lnTo>
                  <a:pt x="826" y="18"/>
                </a:lnTo>
                <a:lnTo>
                  <a:pt x="824" y="20"/>
                </a:lnTo>
                <a:lnTo>
                  <a:pt x="824" y="20"/>
                </a:lnTo>
                <a:lnTo>
                  <a:pt x="826" y="20"/>
                </a:lnTo>
                <a:lnTo>
                  <a:pt x="826" y="20"/>
                </a:lnTo>
                <a:lnTo>
                  <a:pt x="832" y="24"/>
                </a:lnTo>
                <a:lnTo>
                  <a:pt x="838" y="28"/>
                </a:lnTo>
                <a:lnTo>
                  <a:pt x="842" y="32"/>
                </a:lnTo>
                <a:lnTo>
                  <a:pt x="842" y="40"/>
                </a:lnTo>
                <a:lnTo>
                  <a:pt x="842" y="40"/>
                </a:lnTo>
                <a:lnTo>
                  <a:pt x="844" y="40"/>
                </a:lnTo>
                <a:lnTo>
                  <a:pt x="844" y="40"/>
                </a:lnTo>
                <a:lnTo>
                  <a:pt x="844" y="40"/>
                </a:lnTo>
                <a:lnTo>
                  <a:pt x="844" y="40"/>
                </a:lnTo>
                <a:lnTo>
                  <a:pt x="846" y="32"/>
                </a:lnTo>
                <a:lnTo>
                  <a:pt x="850" y="28"/>
                </a:lnTo>
                <a:lnTo>
                  <a:pt x="854" y="22"/>
                </a:lnTo>
                <a:lnTo>
                  <a:pt x="862" y="20"/>
                </a:lnTo>
                <a:close/>
                <a:moveTo>
                  <a:pt x="806" y="20"/>
                </a:moveTo>
                <a:lnTo>
                  <a:pt x="806" y="20"/>
                </a:lnTo>
                <a:lnTo>
                  <a:pt x="808" y="20"/>
                </a:lnTo>
                <a:lnTo>
                  <a:pt x="808" y="20"/>
                </a:lnTo>
                <a:lnTo>
                  <a:pt x="806" y="18"/>
                </a:lnTo>
                <a:lnTo>
                  <a:pt x="806" y="18"/>
                </a:lnTo>
                <a:lnTo>
                  <a:pt x="800" y="16"/>
                </a:lnTo>
                <a:lnTo>
                  <a:pt x="794" y="12"/>
                </a:lnTo>
                <a:lnTo>
                  <a:pt x="790" y="6"/>
                </a:lnTo>
                <a:lnTo>
                  <a:pt x="790" y="0"/>
                </a:lnTo>
                <a:lnTo>
                  <a:pt x="790" y="0"/>
                </a:lnTo>
                <a:lnTo>
                  <a:pt x="788" y="0"/>
                </a:lnTo>
                <a:lnTo>
                  <a:pt x="788" y="0"/>
                </a:lnTo>
                <a:lnTo>
                  <a:pt x="788" y="0"/>
                </a:lnTo>
                <a:lnTo>
                  <a:pt x="788" y="0"/>
                </a:lnTo>
                <a:lnTo>
                  <a:pt x="786" y="6"/>
                </a:lnTo>
                <a:lnTo>
                  <a:pt x="782" y="12"/>
                </a:lnTo>
                <a:lnTo>
                  <a:pt x="778" y="16"/>
                </a:lnTo>
                <a:lnTo>
                  <a:pt x="770" y="18"/>
                </a:lnTo>
                <a:lnTo>
                  <a:pt x="770" y="18"/>
                </a:lnTo>
                <a:lnTo>
                  <a:pt x="770" y="20"/>
                </a:lnTo>
                <a:lnTo>
                  <a:pt x="770" y="20"/>
                </a:lnTo>
                <a:lnTo>
                  <a:pt x="770" y="20"/>
                </a:lnTo>
                <a:lnTo>
                  <a:pt x="770" y="20"/>
                </a:lnTo>
                <a:lnTo>
                  <a:pt x="778" y="24"/>
                </a:lnTo>
                <a:lnTo>
                  <a:pt x="782" y="28"/>
                </a:lnTo>
                <a:lnTo>
                  <a:pt x="786" y="32"/>
                </a:lnTo>
                <a:lnTo>
                  <a:pt x="788" y="40"/>
                </a:lnTo>
                <a:lnTo>
                  <a:pt x="788" y="40"/>
                </a:lnTo>
                <a:lnTo>
                  <a:pt x="788" y="40"/>
                </a:lnTo>
                <a:lnTo>
                  <a:pt x="788" y="40"/>
                </a:lnTo>
                <a:lnTo>
                  <a:pt x="790" y="40"/>
                </a:lnTo>
                <a:lnTo>
                  <a:pt x="790" y="40"/>
                </a:lnTo>
                <a:lnTo>
                  <a:pt x="790" y="32"/>
                </a:lnTo>
                <a:lnTo>
                  <a:pt x="794" y="28"/>
                </a:lnTo>
                <a:lnTo>
                  <a:pt x="800" y="22"/>
                </a:lnTo>
                <a:lnTo>
                  <a:pt x="806" y="20"/>
                </a:lnTo>
                <a:close/>
                <a:moveTo>
                  <a:pt x="752" y="20"/>
                </a:moveTo>
                <a:lnTo>
                  <a:pt x="752" y="20"/>
                </a:lnTo>
                <a:lnTo>
                  <a:pt x="752" y="20"/>
                </a:lnTo>
                <a:lnTo>
                  <a:pt x="752" y="20"/>
                </a:lnTo>
                <a:lnTo>
                  <a:pt x="752" y="18"/>
                </a:lnTo>
                <a:lnTo>
                  <a:pt x="752" y="18"/>
                </a:lnTo>
                <a:lnTo>
                  <a:pt x="744" y="16"/>
                </a:lnTo>
                <a:lnTo>
                  <a:pt x="740" y="12"/>
                </a:lnTo>
                <a:lnTo>
                  <a:pt x="736" y="6"/>
                </a:lnTo>
                <a:lnTo>
                  <a:pt x="734" y="0"/>
                </a:lnTo>
                <a:lnTo>
                  <a:pt x="734" y="0"/>
                </a:lnTo>
                <a:lnTo>
                  <a:pt x="734" y="0"/>
                </a:lnTo>
                <a:lnTo>
                  <a:pt x="734" y="0"/>
                </a:lnTo>
                <a:lnTo>
                  <a:pt x="732" y="0"/>
                </a:lnTo>
                <a:lnTo>
                  <a:pt x="732" y="0"/>
                </a:lnTo>
                <a:lnTo>
                  <a:pt x="732" y="6"/>
                </a:lnTo>
                <a:lnTo>
                  <a:pt x="728" y="12"/>
                </a:lnTo>
                <a:lnTo>
                  <a:pt x="722" y="16"/>
                </a:lnTo>
                <a:lnTo>
                  <a:pt x="716" y="18"/>
                </a:lnTo>
                <a:lnTo>
                  <a:pt x="716" y="18"/>
                </a:lnTo>
                <a:lnTo>
                  <a:pt x="714" y="20"/>
                </a:lnTo>
                <a:lnTo>
                  <a:pt x="714" y="20"/>
                </a:lnTo>
                <a:lnTo>
                  <a:pt x="716" y="20"/>
                </a:lnTo>
                <a:lnTo>
                  <a:pt x="716" y="20"/>
                </a:lnTo>
                <a:lnTo>
                  <a:pt x="722" y="24"/>
                </a:lnTo>
                <a:lnTo>
                  <a:pt x="728" y="28"/>
                </a:lnTo>
                <a:lnTo>
                  <a:pt x="732" y="32"/>
                </a:lnTo>
                <a:lnTo>
                  <a:pt x="732" y="40"/>
                </a:lnTo>
                <a:lnTo>
                  <a:pt x="732" y="40"/>
                </a:lnTo>
                <a:lnTo>
                  <a:pt x="734" y="40"/>
                </a:lnTo>
                <a:lnTo>
                  <a:pt x="734" y="40"/>
                </a:lnTo>
                <a:lnTo>
                  <a:pt x="734" y="40"/>
                </a:lnTo>
                <a:lnTo>
                  <a:pt x="734" y="40"/>
                </a:lnTo>
                <a:lnTo>
                  <a:pt x="736" y="32"/>
                </a:lnTo>
                <a:lnTo>
                  <a:pt x="740" y="28"/>
                </a:lnTo>
                <a:lnTo>
                  <a:pt x="744" y="22"/>
                </a:lnTo>
                <a:lnTo>
                  <a:pt x="752" y="20"/>
                </a:lnTo>
                <a:close/>
                <a:moveTo>
                  <a:pt x="696" y="20"/>
                </a:moveTo>
                <a:lnTo>
                  <a:pt x="696" y="20"/>
                </a:lnTo>
                <a:lnTo>
                  <a:pt x="698" y="20"/>
                </a:lnTo>
                <a:lnTo>
                  <a:pt x="698" y="20"/>
                </a:lnTo>
                <a:lnTo>
                  <a:pt x="696" y="18"/>
                </a:lnTo>
                <a:lnTo>
                  <a:pt x="696" y="18"/>
                </a:lnTo>
                <a:lnTo>
                  <a:pt x="690" y="16"/>
                </a:lnTo>
                <a:lnTo>
                  <a:pt x="684" y="12"/>
                </a:lnTo>
                <a:lnTo>
                  <a:pt x="680" y="6"/>
                </a:lnTo>
                <a:lnTo>
                  <a:pt x="680" y="0"/>
                </a:lnTo>
                <a:lnTo>
                  <a:pt x="680" y="0"/>
                </a:lnTo>
                <a:lnTo>
                  <a:pt x="678" y="0"/>
                </a:lnTo>
                <a:lnTo>
                  <a:pt x="678" y="0"/>
                </a:lnTo>
                <a:lnTo>
                  <a:pt x="678" y="0"/>
                </a:lnTo>
                <a:lnTo>
                  <a:pt x="678" y="0"/>
                </a:lnTo>
                <a:lnTo>
                  <a:pt x="676" y="6"/>
                </a:lnTo>
                <a:lnTo>
                  <a:pt x="672" y="12"/>
                </a:lnTo>
                <a:lnTo>
                  <a:pt x="668" y="16"/>
                </a:lnTo>
                <a:lnTo>
                  <a:pt x="660" y="18"/>
                </a:lnTo>
                <a:lnTo>
                  <a:pt x="660" y="18"/>
                </a:lnTo>
                <a:lnTo>
                  <a:pt x="660" y="20"/>
                </a:lnTo>
                <a:lnTo>
                  <a:pt x="660" y="20"/>
                </a:lnTo>
                <a:lnTo>
                  <a:pt x="660" y="20"/>
                </a:lnTo>
                <a:lnTo>
                  <a:pt x="660" y="20"/>
                </a:lnTo>
                <a:lnTo>
                  <a:pt x="668" y="24"/>
                </a:lnTo>
                <a:lnTo>
                  <a:pt x="672" y="28"/>
                </a:lnTo>
                <a:lnTo>
                  <a:pt x="676" y="32"/>
                </a:lnTo>
                <a:lnTo>
                  <a:pt x="678" y="40"/>
                </a:lnTo>
                <a:lnTo>
                  <a:pt x="678" y="40"/>
                </a:lnTo>
                <a:lnTo>
                  <a:pt x="678" y="40"/>
                </a:lnTo>
                <a:lnTo>
                  <a:pt x="678" y="40"/>
                </a:lnTo>
                <a:lnTo>
                  <a:pt x="680" y="40"/>
                </a:lnTo>
                <a:lnTo>
                  <a:pt x="680" y="40"/>
                </a:lnTo>
                <a:lnTo>
                  <a:pt x="680" y="32"/>
                </a:lnTo>
                <a:lnTo>
                  <a:pt x="684" y="28"/>
                </a:lnTo>
                <a:lnTo>
                  <a:pt x="690" y="22"/>
                </a:lnTo>
                <a:lnTo>
                  <a:pt x="696" y="20"/>
                </a:lnTo>
                <a:close/>
                <a:moveTo>
                  <a:pt x="642" y="20"/>
                </a:moveTo>
                <a:lnTo>
                  <a:pt x="642" y="20"/>
                </a:lnTo>
                <a:lnTo>
                  <a:pt x="642" y="20"/>
                </a:lnTo>
                <a:lnTo>
                  <a:pt x="642" y="20"/>
                </a:lnTo>
                <a:lnTo>
                  <a:pt x="642" y="18"/>
                </a:lnTo>
                <a:lnTo>
                  <a:pt x="642" y="18"/>
                </a:lnTo>
                <a:lnTo>
                  <a:pt x="634" y="16"/>
                </a:lnTo>
                <a:lnTo>
                  <a:pt x="630" y="12"/>
                </a:lnTo>
                <a:lnTo>
                  <a:pt x="626" y="6"/>
                </a:lnTo>
                <a:lnTo>
                  <a:pt x="624" y="0"/>
                </a:lnTo>
                <a:lnTo>
                  <a:pt x="624" y="0"/>
                </a:lnTo>
                <a:lnTo>
                  <a:pt x="624" y="0"/>
                </a:lnTo>
                <a:lnTo>
                  <a:pt x="624" y="0"/>
                </a:lnTo>
                <a:lnTo>
                  <a:pt x="622" y="0"/>
                </a:lnTo>
                <a:lnTo>
                  <a:pt x="622" y="0"/>
                </a:lnTo>
                <a:lnTo>
                  <a:pt x="622" y="6"/>
                </a:lnTo>
                <a:lnTo>
                  <a:pt x="618" y="12"/>
                </a:lnTo>
                <a:lnTo>
                  <a:pt x="612" y="16"/>
                </a:lnTo>
                <a:lnTo>
                  <a:pt x="606" y="18"/>
                </a:lnTo>
                <a:lnTo>
                  <a:pt x="606" y="18"/>
                </a:lnTo>
                <a:lnTo>
                  <a:pt x="604" y="20"/>
                </a:lnTo>
                <a:lnTo>
                  <a:pt x="604" y="20"/>
                </a:lnTo>
                <a:lnTo>
                  <a:pt x="606" y="20"/>
                </a:lnTo>
                <a:lnTo>
                  <a:pt x="606" y="20"/>
                </a:lnTo>
                <a:lnTo>
                  <a:pt x="612" y="24"/>
                </a:lnTo>
                <a:lnTo>
                  <a:pt x="618" y="28"/>
                </a:lnTo>
                <a:lnTo>
                  <a:pt x="622" y="32"/>
                </a:lnTo>
                <a:lnTo>
                  <a:pt x="622" y="40"/>
                </a:lnTo>
                <a:lnTo>
                  <a:pt x="622" y="40"/>
                </a:lnTo>
                <a:lnTo>
                  <a:pt x="624" y="40"/>
                </a:lnTo>
                <a:lnTo>
                  <a:pt x="624" y="40"/>
                </a:lnTo>
                <a:lnTo>
                  <a:pt x="624" y="40"/>
                </a:lnTo>
                <a:lnTo>
                  <a:pt x="624" y="40"/>
                </a:lnTo>
                <a:lnTo>
                  <a:pt x="626" y="32"/>
                </a:lnTo>
                <a:lnTo>
                  <a:pt x="630" y="28"/>
                </a:lnTo>
                <a:lnTo>
                  <a:pt x="634" y="22"/>
                </a:lnTo>
                <a:lnTo>
                  <a:pt x="642" y="20"/>
                </a:lnTo>
                <a:close/>
                <a:moveTo>
                  <a:pt x="586" y="20"/>
                </a:moveTo>
                <a:lnTo>
                  <a:pt x="586" y="20"/>
                </a:lnTo>
                <a:lnTo>
                  <a:pt x="588" y="20"/>
                </a:lnTo>
                <a:lnTo>
                  <a:pt x="588" y="20"/>
                </a:lnTo>
                <a:lnTo>
                  <a:pt x="586" y="18"/>
                </a:lnTo>
                <a:lnTo>
                  <a:pt x="586" y="18"/>
                </a:lnTo>
                <a:lnTo>
                  <a:pt x="580" y="16"/>
                </a:lnTo>
                <a:lnTo>
                  <a:pt x="574" y="12"/>
                </a:lnTo>
                <a:lnTo>
                  <a:pt x="570" y="6"/>
                </a:lnTo>
                <a:lnTo>
                  <a:pt x="570" y="0"/>
                </a:lnTo>
                <a:lnTo>
                  <a:pt x="570" y="0"/>
                </a:lnTo>
                <a:lnTo>
                  <a:pt x="568" y="0"/>
                </a:lnTo>
                <a:lnTo>
                  <a:pt x="568" y="0"/>
                </a:lnTo>
                <a:lnTo>
                  <a:pt x="568" y="0"/>
                </a:lnTo>
                <a:lnTo>
                  <a:pt x="568" y="0"/>
                </a:lnTo>
                <a:lnTo>
                  <a:pt x="566" y="6"/>
                </a:lnTo>
                <a:lnTo>
                  <a:pt x="562" y="12"/>
                </a:lnTo>
                <a:lnTo>
                  <a:pt x="558" y="16"/>
                </a:lnTo>
                <a:lnTo>
                  <a:pt x="550" y="18"/>
                </a:lnTo>
                <a:lnTo>
                  <a:pt x="550" y="18"/>
                </a:lnTo>
                <a:lnTo>
                  <a:pt x="550" y="20"/>
                </a:lnTo>
                <a:lnTo>
                  <a:pt x="550" y="20"/>
                </a:lnTo>
                <a:lnTo>
                  <a:pt x="550" y="20"/>
                </a:lnTo>
                <a:lnTo>
                  <a:pt x="550" y="20"/>
                </a:lnTo>
                <a:lnTo>
                  <a:pt x="558" y="24"/>
                </a:lnTo>
                <a:lnTo>
                  <a:pt x="562" y="28"/>
                </a:lnTo>
                <a:lnTo>
                  <a:pt x="566" y="32"/>
                </a:lnTo>
                <a:lnTo>
                  <a:pt x="568" y="40"/>
                </a:lnTo>
                <a:lnTo>
                  <a:pt x="568" y="40"/>
                </a:lnTo>
                <a:lnTo>
                  <a:pt x="568" y="40"/>
                </a:lnTo>
                <a:lnTo>
                  <a:pt x="568" y="40"/>
                </a:lnTo>
                <a:lnTo>
                  <a:pt x="570" y="40"/>
                </a:lnTo>
                <a:lnTo>
                  <a:pt x="570" y="40"/>
                </a:lnTo>
                <a:lnTo>
                  <a:pt x="570" y="32"/>
                </a:lnTo>
                <a:lnTo>
                  <a:pt x="574" y="28"/>
                </a:lnTo>
                <a:lnTo>
                  <a:pt x="580" y="22"/>
                </a:lnTo>
                <a:lnTo>
                  <a:pt x="586" y="20"/>
                </a:lnTo>
                <a:close/>
                <a:moveTo>
                  <a:pt x="532" y="20"/>
                </a:moveTo>
                <a:lnTo>
                  <a:pt x="532" y="20"/>
                </a:lnTo>
                <a:lnTo>
                  <a:pt x="532" y="20"/>
                </a:lnTo>
                <a:lnTo>
                  <a:pt x="532" y="20"/>
                </a:lnTo>
                <a:lnTo>
                  <a:pt x="532" y="18"/>
                </a:lnTo>
                <a:lnTo>
                  <a:pt x="532" y="18"/>
                </a:lnTo>
                <a:lnTo>
                  <a:pt x="524" y="16"/>
                </a:lnTo>
                <a:lnTo>
                  <a:pt x="520" y="12"/>
                </a:lnTo>
                <a:lnTo>
                  <a:pt x="516" y="6"/>
                </a:lnTo>
                <a:lnTo>
                  <a:pt x="514" y="0"/>
                </a:lnTo>
                <a:lnTo>
                  <a:pt x="514" y="0"/>
                </a:lnTo>
                <a:lnTo>
                  <a:pt x="514" y="0"/>
                </a:lnTo>
                <a:lnTo>
                  <a:pt x="514" y="0"/>
                </a:lnTo>
                <a:lnTo>
                  <a:pt x="512" y="0"/>
                </a:lnTo>
                <a:lnTo>
                  <a:pt x="512" y="0"/>
                </a:lnTo>
                <a:lnTo>
                  <a:pt x="512" y="6"/>
                </a:lnTo>
                <a:lnTo>
                  <a:pt x="508" y="12"/>
                </a:lnTo>
                <a:lnTo>
                  <a:pt x="502" y="16"/>
                </a:lnTo>
                <a:lnTo>
                  <a:pt x="496" y="18"/>
                </a:lnTo>
                <a:lnTo>
                  <a:pt x="496" y="18"/>
                </a:lnTo>
                <a:lnTo>
                  <a:pt x="494" y="20"/>
                </a:lnTo>
                <a:lnTo>
                  <a:pt x="494" y="20"/>
                </a:lnTo>
                <a:lnTo>
                  <a:pt x="496" y="20"/>
                </a:lnTo>
                <a:lnTo>
                  <a:pt x="496" y="20"/>
                </a:lnTo>
                <a:lnTo>
                  <a:pt x="502" y="24"/>
                </a:lnTo>
                <a:lnTo>
                  <a:pt x="508" y="28"/>
                </a:lnTo>
                <a:lnTo>
                  <a:pt x="512" y="32"/>
                </a:lnTo>
                <a:lnTo>
                  <a:pt x="512" y="40"/>
                </a:lnTo>
                <a:lnTo>
                  <a:pt x="512" y="40"/>
                </a:lnTo>
                <a:lnTo>
                  <a:pt x="514" y="40"/>
                </a:lnTo>
                <a:lnTo>
                  <a:pt x="514" y="40"/>
                </a:lnTo>
                <a:lnTo>
                  <a:pt x="514" y="40"/>
                </a:lnTo>
                <a:lnTo>
                  <a:pt x="514" y="40"/>
                </a:lnTo>
                <a:lnTo>
                  <a:pt x="516" y="32"/>
                </a:lnTo>
                <a:lnTo>
                  <a:pt x="520" y="28"/>
                </a:lnTo>
                <a:lnTo>
                  <a:pt x="524" y="22"/>
                </a:lnTo>
                <a:lnTo>
                  <a:pt x="532" y="20"/>
                </a:lnTo>
                <a:close/>
                <a:moveTo>
                  <a:pt x="476" y="20"/>
                </a:moveTo>
                <a:lnTo>
                  <a:pt x="476" y="20"/>
                </a:lnTo>
                <a:lnTo>
                  <a:pt x="478" y="20"/>
                </a:lnTo>
                <a:lnTo>
                  <a:pt x="478" y="20"/>
                </a:lnTo>
                <a:lnTo>
                  <a:pt x="476" y="18"/>
                </a:lnTo>
                <a:lnTo>
                  <a:pt x="476" y="18"/>
                </a:lnTo>
                <a:lnTo>
                  <a:pt x="470" y="16"/>
                </a:lnTo>
                <a:lnTo>
                  <a:pt x="464" y="12"/>
                </a:lnTo>
                <a:lnTo>
                  <a:pt x="460" y="6"/>
                </a:lnTo>
                <a:lnTo>
                  <a:pt x="460" y="0"/>
                </a:lnTo>
                <a:lnTo>
                  <a:pt x="460" y="0"/>
                </a:lnTo>
                <a:lnTo>
                  <a:pt x="458" y="0"/>
                </a:lnTo>
                <a:lnTo>
                  <a:pt x="458" y="0"/>
                </a:lnTo>
                <a:lnTo>
                  <a:pt x="458" y="0"/>
                </a:lnTo>
                <a:lnTo>
                  <a:pt x="458" y="0"/>
                </a:lnTo>
                <a:lnTo>
                  <a:pt x="456" y="6"/>
                </a:lnTo>
                <a:lnTo>
                  <a:pt x="452" y="12"/>
                </a:lnTo>
                <a:lnTo>
                  <a:pt x="448" y="16"/>
                </a:lnTo>
                <a:lnTo>
                  <a:pt x="440" y="18"/>
                </a:lnTo>
                <a:lnTo>
                  <a:pt x="440" y="18"/>
                </a:lnTo>
                <a:lnTo>
                  <a:pt x="440" y="20"/>
                </a:lnTo>
                <a:lnTo>
                  <a:pt x="440" y="20"/>
                </a:lnTo>
                <a:lnTo>
                  <a:pt x="440" y="20"/>
                </a:lnTo>
                <a:lnTo>
                  <a:pt x="440" y="20"/>
                </a:lnTo>
                <a:lnTo>
                  <a:pt x="448" y="24"/>
                </a:lnTo>
                <a:lnTo>
                  <a:pt x="452" y="28"/>
                </a:lnTo>
                <a:lnTo>
                  <a:pt x="456" y="32"/>
                </a:lnTo>
                <a:lnTo>
                  <a:pt x="458" y="40"/>
                </a:lnTo>
                <a:lnTo>
                  <a:pt x="458" y="40"/>
                </a:lnTo>
                <a:lnTo>
                  <a:pt x="458" y="40"/>
                </a:lnTo>
                <a:lnTo>
                  <a:pt x="458" y="40"/>
                </a:lnTo>
                <a:lnTo>
                  <a:pt x="460" y="40"/>
                </a:lnTo>
                <a:lnTo>
                  <a:pt x="460" y="40"/>
                </a:lnTo>
                <a:lnTo>
                  <a:pt x="460" y="32"/>
                </a:lnTo>
                <a:lnTo>
                  <a:pt x="464" y="28"/>
                </a:lnTo>
                <a:lnTo>
                  <a:pt x="470" y="22"/>
                </a:lnTo>
                <a:lnTo>
                  <a:pt x="476" y="20"/>
                </a:lnTo>
                <a:close/>
                <a:moveTo>
                  <a:pt x="422" y="20"/>
                </a:moveTo>
                <a:lnTo>
                  <a:pt x="422" y="20"/>
                </a:lnTo>
                <a:lnTo>
                  <a:pt x="422" y="20"/>
                </a:lnTo>
                <a:lnTo>
                  <a:pt x="422" y="20"/>
                </a:lnTo>
                <a:lnTo>
                  <a:pt x="422" y="18"/>
                </a:lnTo>
                <a:lnTo>
                  <a:pt x="422" y="18"/>
                </a:lnTo>
                <a:lnTo>
                  <a:pt x="414" y="16"/>
                </a:lnTo>
                <a:lnTo>
                  <a:pt x="410" y="12"/>
                </a:lnTo>
                <a:lnTo>
                  <a:pt x="406" y="6"/>
                </a:lnTo>
                <a:lnTo>
                  <a:pt x="404" y="0"/>
                </a:lnTo>
                <a:lnTo>
                  <a:pt x="404" y="0"/>
                </a:lnTo>
                <a:lnTo>
                  <a:pt x="404" y="0"/>
                </a:lnTo>
                <a:lnTo>
                  <a:pt x="404" y="0"/>
                </a:lnTo>
                <a:lnTo>
                  <a:pt x="402" y="0"/>
                </a:lnTo>
                <a:lnTo>
                  <a:pt x="402" y="0"/>
                </a:lnTo>
                <a:lnTo>
                  <a:pt x="402" y="6"/>
                </a:lnTo>
                <a:lnTo>
                  <a:pt x="398" y="12"/>
                </a:lnTo>
                <a:lnTo>
                  <a:pt x="392" y="16"/>
                </a:lnTo>
                <a:lnTo>
                  <a:pt x="386" y="18"/>
                </a:lnTo>
                <a:lnTo>
                  <a:pt x="386" y="18"/>
                </a:lnTo>
                <a:lnTo>
                  <a:pt x="384" y="20"/>
                </a:lnTo>
                <a:lnTo>
                  <a:pt x="384" y="20"/>
                </a:lnTo>
                <a:lnTo>
                  <a:pt x="386" y="20"/>
                </a:lnTo>
                <a:lnTo>
                  <a:pt x="386" y="20"/>
                </a:lnTo>
                <a:lnTo>
                  <a:pt x="392" y="24"/>
                </a:lnTo>
                <a:lnTo>
                  <a:pt x="398" y="28"/>
                </a:lnTo>
                <a:lnTo>
                  <a:pt x="402" y="32"/>
                </a:lnTo>
                <a:lnTo>
                  <a:pt x="402" y="40"/>
                </a:lnTo>
                <a:lnTo>
                  <a:pt x="402" y="40"/>
                </a:lnTo>
                <a:lnTo>
                  <a:pt x="404" y="40"/>
                </a:lnTo>
                <a:lnTo>
                  <a:pt x="404" y="40"/>
                </a:lnTo>
                <a:lnTo>
                  <a:pt x="404" y="40"/>
                </a:lnTo>
                <a:lnTo>
                  <a:pt x="404" y="40"/>
                </a:lnTo>
                <a:lnTo>
                  <a:pt x="406" y="32"/>
                </a:lnTo>
                <a:lnTo>
                  <a:pt x="410" y="28"/>
                </a:lnTo>
                <a:lnTo>
                  <a:pt x="414" y="22"/>
                </a:lnTo>
                <a:lnTo>
                  <a:pt x="422" y="20"/>
                </a:lnTo>
                <a:close/>
                <a:moveTo>
                  <a:pt x="366" y="20"/>
                </a:moveTo>
                <a:lnTo>
                  <a:pt x="366" y="20"/>
                </a:lnTo>
                <a:lnTo>
                  <a:pt x="368" y="20"/>
                </a:lnTo>
                <a:lnTo>
                  <a:pt x="368" y="20"/>
                </a:lnTo>
                <a:lnTo>
                  <a:pt x="366" y="18"/>
                </a:lnTo>
                <a:lnTo>
                  <a:pt x="366" y="18"/>
                </a:lnTo>
                <a:lnTo>
                  <a:pt x="360" y="16"/>
                </a:lnTo>
                <a:lnTo>
                  <a:pt x="354" y="12"/>
                </a:lnTo>
                <a:lnTo>
                  <a:pt x="350" y="6"/>
                </a:lnTo>
                <a:lnTo>
                  <a:pt x="350" y="0"/>
                </a:lnTo>
                <a:lnTo>
                  <a:pt x="350" y="0"/>
                </a:lnTo>
                <a:lnTo>
                  <a:pt x="348" y="0"/>
                </a:lnTo>
                <a:lnTo>
                  <a:pt x="348" y="0"/>
                </a:lnTo>
                <a:lnTo>
                  <a:pt x="348" y="0"/>
                </a:lnTo>
                <a:lnTo>
                  <a:pt x="348" y="0"/>
                </a:lnTo>
                <a:lnTo>
                  <a:pt x="346" y="6"/>
                </a:lnTo>
                <a:lnTo>
                  <a:pt x="342" y="12"/>
                </a:lnTo>
                <a:lnTo>
                  <a:pt x="336" y="16"/>
                </a:lnTo>
                <a:lnTo>
                  <a:pt x="330" y="18"/>
                </a:lnTo>
                <a:lnTo>
                  <a:pt x="330" y="18"/>
                </a:lnTo>
                <a:lnTo>
                  <a:pt x="330" y="20"/>
                </a:lnTo>
                <a:lnTo>
                  <a:pt x="330" y="20"/>
                </a:lnTo>
                <a:lnTo>
                  <a:pt x="330" y="20"/>
                </a:lnTo>
                <a:lnTo>
                  <a:pt x="330" y="20"/>
                </a:lnTo>
                <a:lnTo>
                  <a:pt x="336" y="24"/>
                </a:lnTo>
                <a:lnTo>
                  <a:pt x="342" y="28"/>
                </a:lnTo>
                <a:lnTo>
                  <a:pt x="346" y="32"/>
                </a:lnTo>
                <a:lnTo>
                  <a:pt x="348" y="40"/>
                </a:lnTo>
                <a:lnTo>
                  <a:pt x="348" y="40"/>
                </a:lnTo>
                <a:lnTo>
                  <a:pt x="348" y="40"/>
                </a:lnTo>
                <a:lnTo>
                  <a:pt x="348" y="40"/>
                </a:lnTo>
                <a:lnTo>
                  <a:pt x="350" y="40"/>
                </a:lnTo>
                <a:lnTo>
                  <a:pt x="350" y="40"/>
                </a:lnTo>
                <a:lnTo>
                  <a:pt x="350" y="32"/>
                </a:lnTo>
                <a:lnTo>
                  <a:pt x="354" y="28"/>
                </a:lnTo>
                <a:lnTo>
                  <a:pt x="360" y="22"/>
                </a:lnTo>
                <a:lnTo>
                  <a:pt x="366" y="20"/>
                </a:lnTo>
                <a:close/>
                <a:moveTo>
                  <a:pt x="312" y="20"/>
                </a:moveTo>
                <a:lnTo>
                  <a:pt x="312" y="20"/>
                </a:lnTo>
                <a:lnTo>
                  <a:pt x="312" y="20"/>
                </a:lnTo>
                <a:lnTo>
                  <a:pt x="312" y="20"/>
                </a:lnTo>
                <a:lnTo>
                  <a:pt x="312" y="18"/>
                </a:lnTo>
                <a:lnTo>
                  <a:pt x="312" y="18"/>
                </a:lnTo>
                <a:lnTo>
                  <a:pt x="304" y="16"/>
                </a:lnTo>
                <a:lnTo>
                  <a:pt x="300" y="12"/>
                </a:lnTo>
                <a:lnTo>
                  <a:pt x="296" y="6"/>
                </a:lnTo>
                <a:lnTo>
                  <a:pt x="294" y="0"/>
                </a:lnTo>
                <a:lnTo>
                  <a:pt x="294" y="0"/>
                </a:lnTo>
                <a:lnTo>
                  <a:pt x="294" y="0"/>
                </a:lnTo>
                <a:lnTo>
                  <a:pt x="294" y="0"/>
                </a:lnTo>
                <a:lnTo>
                  <a:pt x="292" y="0"/>
                </a:lnTo>
                <a:lnTo>
                  <a:pt x="292" y="0"/>
                </a:lnTo>
                <a:lnTo>
                  <a:pt x="290" y="6"/>
                </a:lnTo>
                <a:lnTo>
                  <a:pt x="288" y="12"/>
                </a:lnTo>
                <a:lnTo>
                  <a:pt x="282" y="16"/>
                </a:lnTo>
                <a:lnTo>
                  <a:pt x="276" y="18"/>
                </a:lnTo>
                <a:lnTo>
                  <a:pt x="276" y="18"/>
                </a:lnTo>
                <a:lnTo>
                  <a:pt x="274" y="20"/>
                </a:lnTo>
                <a:lnTo>
                  <a:pt x="274" y="20"/>
                </a:lnTo>
                <a:lnTo>
                  <a:pt x="276" y="20"/>
                </a:lnTo>
                <a:lnTo>
                  <a:pt x="276" y="20"/>
                </a:lnTo>
                <a:lnTo>
                  <a:pt x="282" y="24"/>
                </a:lnTo>
                <a:lnTo>
                  <a:pt x="288" y="28"/>
                </a:lnTo>
                <a:lnTo>
                  <a:pt x="292" y="32"/>
                </a:lnTo>
                <a:lnTo>
                  <a:pt x="292" y="40"/>
                </a:lnTo>
                <a:lnTo>
                  <a:pt x="292" y="40"/>
                </a:lnTo>
                <a:lnTo>
                  <a:pt x="294" y="40"/>
                </a:lnTo>
                <a:lnTo>
                  <a:pt x="294" y="40"/>
                </a:lnTo>
                <a:lnTo>
                  <a:pt x="294" y="40"/>
                </a:lnTo>
                <a:lnTo>
                  <a:pt x="294" y="40"/>
                </a:lnTo>
                <a:lnTo>
                  <a:pt x="296" y="32"/>
                </a:lnTo>
                <a:lnTo>
                  <a:pt x="300" y="28"/>
                </a:lnTo>
                <a:lnTo>
                  <a:pt x="304" y="22"/>
                </a:lnTo>
                <a:lnTo>
                  <a:pt x="312" y="20"/>
                </a:lnTo>
                <a:close/>
                <a:moveTo>
                  <a:pt x="256" y="20"/>
                </a:moveTo>
                <a:lnTo>
                  <a:pt x="256" y="20"/>
                </a:lnTo>
                <a:lnTo>
                  <a:pt x="258" y="20"/>
                </a:lnTo>
                <a:lnTo>
                  <a:pt x="258" y="20"/>
                </a:lnTo>
                <a:lnTo>
                  <a:pt x="256" y="18"/>
                </a:lnTo>
                <a:lnTo>
                  <a:pt x="256" y="18"/>
                </a:lnTo>
                <a:lnTo>
                  <a:pt x="250" y="16"/>
                </a:lnTo>
                <a:lnTo>
                  <a:pt x="244" y="12"/>
                </a:lnTo>
                <a:lnTo>
                  <a:pt x="240" y="6"/>
                </a:lnTo>
                <a:lnTo>
                  <a:pt x="240" y="0"/>
                </a:lnTo>
                <a:lnTo>
                  <a:pt x="240" y="0"/>
                </a:lnTo>
                <a:lnTo>
                  <a:pt x="238" y="0"/>
                </a:lnTo>
                <a:lnTo>
                  <a:pt x="238" y="0"/>
                </a:lnTo>
                <a:lnTo>
                  <a:pt x="238" y="0"/>
                </a:lnTo>
                <a:lnTo>
                  <a:pt x="238" y="0"/>
                </a:lnTo>
                <a:lnTo>
                  <a:pt x="236" y="6"/>
                </a:lnTo>
                <a:lnTo>
                  <a:pt x="232" y="12"/>
                </a:lnTo>
                <a:lnTo>
                  <a:pt x="226" y="16"/>
                </a:lnTo>
                <a:lnTo>
                  <a:pt x="220" y="18"/>
                </a:lnTo>
                <a:lnTo>
                  <a:pt x="220" y="18"/>
                </a:lnTo>
                <a:lnTo>
                  <a:pt x="220" y="20"/>
                </a:lnTo>
                <a:lnTo>
                  <a:pt x="220" y="20"/>
                </a:lnTo>
                <a:lnTo>
                  <a:pt x="220" y="20"/>
                </a:lnTo>
                <a:lnTo>
                  <a:pt x="220" y="20"/>
                </a:lnTo>
                <a:lnTo>
                  <a:pt x="226" y="24"/>
                </a:lnTo>
                <a:lnTo>
                  <a:pt x="232" y="28"/>
                </a:lnTo>
                <a:lnTo>
                  <a:pt x="236" y="32"/>
                </a:lnTo>
                <a:lnTo>
                  <a:pt x="238" y="40"/>
                </a:lnTo>
                <a:lnTo>
                  <a:pt x="238" y="40"/>
                </a:lnTo>
                <a:lnTo>
                  <a:pt x="238" y="40"/>
                </a:lnTo>
                <a:lnTo>
                  <a:pt x="238" y="40"/>
                </a:lnTo>
                <a:lnTo>
                  <a:pt x="240" y="40"/>
                </a:lnTo>
                <a:lnTo>
                  <a:pt x="240" y="40"/>
                </a:lnTo>
                <a:lnTo>
                  <a:pt x="240" y="32"/>
                </a:lnTo>
                <a:lnTo>
                  <a:pt x="244" y="28"/>
                </a:lnTo>
                <a:lnTo>
                  <a:pt x="250" y="22"/>
                </a:lnTo>
                <a:lnTo>
                  <a:pt x="256" y="20"/>
                </a:lnTo>
                <a:close/>
                <a:moveTo>
                  <a:pt x="202" y="20"/>
                </a:moveTo>
                <a:lnTo>
                  <a:pt x="202" y="20"/>
                </a:lnTo>
                <a:lnTo>
                  <a:pt x="202" y="20"/>
                </a:lnTo>
                <a:lnTo>
                  <a:pt x="202" y="20"/>
                </a:lnTo>
                <a:lnTo>
                  <a:pt x="202" y="18"/>
                </a:lnTo>
                <a:lnTo>
                  <a:pt x="202" y="18"/>
                </a:lnTo>
                <a:lnTo>
                  <a:pt x="194" y="16"/>
                </a:lnTo>
                <a:lnTo>
                  <a:pt x="190" y="12"/>
                </a:lnTo>
                <a:lnTo>
                  <a:pt x="186" y="6"/>
                </a:lnTo>
                <a:lnTo>
                  <a:pt x="184" y="0"/>
                </a:lnTo>
                <a:lnTo>
                  <a:pt x="184" y="0"/>
                </a:lnTo>
                <a:lnTo>
                  <a:pt x="184" y="0"/>
                </a:lnTo>
                <a:lnTo>
                  <a:pt x="184" y="0"/>
                </a:lnTo>
                <a:lnTo>
                  <a:pt x="182" y="0"/>
                </a:lnTo>
                <a:lnTo>
                  <a:pt x="182" y="0"/>
                </a:lnTo>
                <a:lnTo>
                  <a:pt x="180" y="6"/>
                </a:lnTo>
                <a:lnTo>
                  <a:pt x="178" y="12"/>
                </a:lnTo>
                <a:lnTo>
                  <a:pt x="172" y="16"/>
                </a:lnTo>
                <a:lnTo>
                  <a:pt x="166" y="18"/>
                </a:lnTo>
                <a:lnTo>
                  <a:pt x="166" y="18"/>
                </a:lnTo>
                <a:lnTo>
                  <a:pt x="164" y="20"/>
                </a:lnTo>
                <a:lnTo>
                  <a:pt x="164" y="20"/>
                </a:lnTo>
                <a:lnTo>
                  <a:pt x="166" y="20"/>
                </a:lnTo>
                <a:lnTo>
                  <a:pt x="166" y="20"/>
                </a:lnTo>
                <a:lnTo>
                  <a:pt x="172" y="24"/>
                </a:lnTo>
                <a:lnTo>
                  <a:pt x="178" y="28"/>
                </a:lnTo>
                <a:lnTo>
                  <a:pt x="180" y="32"/>
                </a:lnTo>
                <a:lnTo>
                  <a:pt x="182" y="40"/>
                </a:lnTo>
                <a:lnTo>
                  <a:pt x="182" y="40"/>
                </a:lnTo>
                <a:lnTo>
                  <a:pt x="184" y="40"/>
                </a:lnTo>
                <a:lnTo>
                  <a:pt x="184" y="40"/>
                </a:lnTo>
                <a:lnTo>
                  <a:pt x="184" y="40"/>
                </a:lnTo>
                <a:lnTo>
                  <a:pt x="184" y="40"/>
                </a:lnTo>
                <a:lnTo>
                  <a:pt x="186" y="32"/>
                </a:lnTo>
                <a:lnTo>
                  <a:pt x="190" y="28"/>
                </a:lnTo>
                <a:lnTo>
                  <a:pt x="194" y="22"/>
                </a:lnTo>
                <a:lnTo>
                  <a:pt x="202" y="20"/>
                </a:lnTo>
                <a:close/>
                <a:moveTo>
                  <a:pt x="146" y="20"/>
                </a:moveTo>
                <a:lnTo>
                  <a:pt x="146" y="20"/>
                </a:lnTo>
                <a:lnTo>
                  <a:pt x="148" y="20"/>
                </a:lnTo>
                <a:lnTo>
                  <a:pt x="148" y="20"/>
                </a:lnTo>
                <a:lnTo>
                  <a:pt x="146" y="18"/>
                </a:lnTo>
                <a:lnTo>
                  <a:pt x="146" y="18"/>
                </a:lnTo>
                <a:lnTo>
                  <a:pt x="140" y="16"/>
                </a:lnTo>
                <a:lnTo>
                  <a:pt x="134" y="12"/>
                </a:lnTo>
                <a:lnTo>
                  <a:pt x="130" y="6"/>
                </a:lnTo>
                <a:lnTo>
                  <a:pt x="130" y="0"/>
                </a:lnTo>
                <a:lnTo>
                  <a:pt x="130" y="0"/>
                </a:lnTo>
                <a:lnTo>
                  <a:pt x="128" y="0"/>
                </a:lnTo>
                <a:lnTo>
                  <a:pt x="128" y="0"/>
                </a:lnTo>
                <a:lnTo>
                  <a:pt x="128" y="0"/>
                </a:lnTo>
                <a:lnTo>
                  <a:pt x="128" y="0"/>
                </a:lnTo>
                <a:lnTo>
                  <a:pt x="126" y="6"/>
                </a:lnTo>
                <a:lnTo>
                  <a:pt x="122" y="12"/>
                </a:lnTo>
                <a:lnTo>
                  <a:pt x="116" y="16"/>
                </a:lnTo>
                <a:lnTo>
                  <a:pt x="110" y="18"/>
                </a:lnTo>
                <a:lnTo>
                  <a:pt x="110" y="18"/>
                </a:lnTo>
                <a:lnTo>
                  <a:pt x="110" y="20"/>
                </a:lnTo>
                <a:lnTo>
                  <a:pt x="110" y="20"/>
                </a:lnTo>
                <a:lnTo>
                  <a:pt x="110" y="20"/>
                </a:lnTo>
                <a:lnTo>
                  <a:pt x="110" y="20"/>
                </a:lnTo>
                <a:lnTo>
                  <a:pt x="116" y="24"/>
                </a:lnTo>
                <a:lnTo>
                  <a:pt x="122" y="28"/>
                </a:lnTo>
                <a:lnTo>
                  <a:pt x="126" y="32"/>
                </a:lnTo>
                <a:lnTo>
                  <a:pt x="128" y="40"/>
                </a:lnTo>
                <a:lnTo>
                  <a:pt x="128" y="40"/>
                </a:lnTo>
                <a:lnTo>
                  <a:pt x="128" y="40"/>
                </a:lnTo>
                <a:lnTo>
                  <a:pt x="128" y="40"/>
                </a:lnTo>
                <a:lnTo>
                  <a:pt x="130" y="40"/>
                </a:lnTo>
                <a:lnTo>
                  <a:pt x="130" y="40"/>
                </a:lnTo>
                <a:lnTo>
                  <a:pt x="130" y="32"/>
                </a:lnTo>
                <a:lnTo>
                  <a:pt x="134" y="28"/>
                </a:lnTo>
                <a:lnTo>
                  <a:pt x="140" y="22"/>
                </a:lnTo>
                <a:lnTo>
                  <a:pt x="146" y="20"/>
                </a:lnTo>
                <a:close/>
                <a:moveTo>
                  <a:pt x="92" y="20"/>
                </a:moveTo>
                <a:lnTo>
                  <a:pt x="92" y="20"/>
                </a:lnTo>
                <a:lnTo>
                  <a:pt x="92" y="20"/>
                </a:lnTo>
                <a:lnTo>
                  <a:pt x="92" y="20"/>
                </a:lnTo>
                <a:lnTo>
                  <a:pt x="92" y="18"/>
                </a:lnTo>
                <a:lnTo>
                  <a:pt x="92" y="18"/>
                </a:lnTo>
                <a:lnTo>
                  <a:pt x="84" y="16"/>
                </a:lnTo>
                <a:lnTo>
                  <a:pt x="80" y="12"/>
                </a:lnTo>
                <a:lnTo>
                  <a:pt x="76" y="6"/>
                </a:lnTo>
                <a:lnTo>
                  <a:pt x="74" y="0"/>
                </a:lnTo>
                <a:lnTo>
                  <a:pt x="74" y="0"/>
                </a:lnTo>
                <a:lnTo>
                  <a:pt x="74" y="0"/>
                </a:lnTo>
                <a:lnTo>
                  <a:pt x="74" y="0"/>
                </a:lnTo>
                <a:lnTo>
                  <a:pt x="72" y="0"/>
                </a:lnTo>
                <a:lnTo>
                  <a:pt x="72" y="0"/>
                </a:lnTo>
                <a:lnTo>
                  <a:pt x="70" y="6"/>
                </a:lnTo>
                <a:lnTo>
                  <a:pt x="68" y="12"/>
                </a:lnTo>
                <a:lnTo>
                  <a:pt x="62" y="16"/>
                </a:lnTo>
                <a:lnTo>
                  <a:pt x="56" y="18"/>
                </a:lnTo>
                <a:lnTo>
                  <a:pt x="56" y="18"/>
                </a:lnTo>
                <a:lnTo>
                  <a:pt x="54" y="20"/>
                </a:lnTo>
                <a:lnTo>
                  <a:pt x="54" y="20"/>
                </a:lnTo>
                <a:lnTo>
                  <a:pt x="56" y="20"/>
                </a:lnTo>
                <a:lnTo>
                  <a:pt x="56" y="20"/>
                </a:lnTo>
                <a:lnTo>
                  <a:pt x="62" y="24"/>
                </a:lnTo>
                <a:lnTo>
                  <a:pt x="68" y="28"/>
                </a:lnTo>
                <a:lnTo>
                  <a:pt x="70" y="32"/>
                </a:lnTo>
                <a:lnTo>
                  <a:pt x="72" y="40"/>
                </a:lnTo>
                <a:lnTo>
                  <a:pt x="72" y="40"/>
                </a:lnTo>
                <a:lnTo>
                  <a:pt x="74" y="40"/>
                </a:lnTo>
                <a:lnTo>
                  <a:pt x="74" y="40"/>
                </a:lnTo>
                <a:lnTo>
                  <a:pt x="74" y="40"/>
                </a:lnTo>
                <a:lnTo>
                  <a:pt x="74" y="40"/>
                </a:lnTo>
                <a:lnTo>
                  <a:pt x="76" y="32"/>
                </a:lnTo>
                <a:lnTo>
                  <a:pt x="80" y="28"/>
                </a:lnTo>
                <a:lnTo>
                  <a:pt x="84" y="22"/>
                </a:lnTo>
                <a:lnTo>
                  <a:pt x="92" y="20"/>
                </a:lnTo>
                <a:close/>
                <a:moveTo>
                  <a:pt x="36" y="20"/>
                </a:moveTo>
                <a:lnTo>
                  <a:pt x="36" y="20"/>
                </a:lnTo>
                <a:lnTo>
                  <a:pt x="36" y="20"/>
                </a:lnTo>
                <a:lnTo>
                  <a:pt x="36" y="20"/>
                </a:lnTo>
                <a:lnTo>
                  <a:pt x="36" y="18"/>
                </a:lnTo>
                <a:lnTo>
                  <a:pt x="36" y="18"/>
                </a:lnTo>
                <a:lnTo>
                  <a:pt x="30" y="16"/>
                </a:lnTo>
                <a:lnTo>
                  <a:pt x="24" y="12"/>
                </a:lnTo>
                <a:lnTo>
                  <a:pt x="20" y="6"/>
                </a:lnTo>
                <a:lnTo>
                  <a:pt x="20" y="0"/>
                </a:lnTo>
                <a:lnTo>
                  <a:pt x="20" y="0"/>
                </a:lnTo>
                <a:lnTo>
                  <a:pt x="18" y="0"/>
                </a:lnTo>
                <a:lnTo>
                  <a:pt x="18" y="0"/>
                </a:lnTo>
                <a:lnTo>
                  <a:pt x="18" y="0"/>
                </a:lnTo>
                <a:lnTo>
                  <a:pt x="18" y="0"/>
                </a:lnTo>
                <a:lnTo>
                  <a:pt x="16" y="6"/>
                </a:lnTo>
                <a:lnTo>
                  <a:pt x="12" y="12"/>
                </a:lnTo>
                <a:lnTo>
                  <a:pt x="6" y="16"/>
                </a:lnTo>
                <a:lnTo>
                  <a:pt x="0" y="18"/>
                </a:lnTo>
                <a:lnTo>
                  <a:pt x="0" y="18"/>
                </a:lnTo>
                <a:lnTo>
                  <a:pt x="0" y="20"/>
                </a:lnTo>
                <a:lnTo>
                  <a:pt x="0" y="20"/>
                </a:lnTo>
                <a:lnTo>
                  <a:pt x="0" y="20"/>
                </a:lnTo>
                <a:lnTo>
                  <a:pt x="0" y="20"/>
                </a:lnTo>
                <a:lnTo>
                  <a:pt x="6" y="24"/>
                </a:lnTo>
                <a:lnTo>
                  <a:pt x="12" y="28"/>
                </a:lnTo>
                <a:lnTo>
                  <a:pt x="16" y="32"/>
                </a:lnTo>
                <a:lnTo>
                  <a:pt x="18" y="40"/>
                </a:lnTo>
                <a:lnTo>
                  <a:pt x="18" y="40"/>
                </a:lnTo>
                <a:lnTo>
                  <a:pt x="18" y="40"/>
                </a:lnTo>
                <a:lnTo>
                  <a:pt x="18" y="40"/>
                </a:lnTo>
                <a:lnTo>
                  <a:pt x="20" y="40"/>
                </a:lnTo>
                <a:lnTo>
                  <a:pt x="20" y="40"/>
                </a:lnTo>
                <a:lnTo>
                  <a:pt x="20" y="32"/>
                </a:lnTo>
                <a:lnTo>
                  <a:pt x="24" y="28"/>
                </a:lnTo>
                <a:lnTo>
                  <a:pt x="30" y="22"/>
                </a:lnTo>
                <a:lnTo>
                  <a:pt x="36" y="20"/>
                </a:lnTo>
                <a:close/>
              </a:path>
            </a:pathLst>
          </a:custGeom>
          <a:solidFill>
            <a:schemeClr val="accent1"/>
          </a:solidFill>
          <a:ln>
            <a:noFill/>
          </a:ln>
        </p:spPr>
        <p:txBody>
          <a:bodyPr/>
          <a:lstStyle/>
          <a:p>
            <a:pPr fontAlgn="auto">
              <a:spcBef>
                <a:spcPts val="0"/>
              </a:spcBef>
              <a:spcAft>
                <a:spcPts val="0"/>
              </a:spcAft>
              <a:defRPr/>
            </a:pPr>
            <a:endParaRPr lang="de-CH">
              <a:latin typeface="+mn-lt"/>
            </a:endParaRPr>
          </a:p>
        </p:txBody>
      </p:sp>
      <p:sp>
        <p:nvSpPr>
          <p:cNvPr id="5" name="Content Placeholder 4"/>
          <p:cNvSpPr>
            <a:spLocks noGrp="1"/>
          </p:cNvSpPr>
          <p:nvPr>
            <p:ph sz="quarter" idx="19"/>
          </p:nvPr>
        </p:nvSpPr>
        <p:spPr>
          <a:xfrm>
            <a:off x="576000" y="1332000"/>
            <a:ext cx="8280000" cy="3420000"/>
          </a:xfrm>
        </p:spPr>
        <p:txBody>
          <a:bodyPr/>
          <a:lstStyle>
            <a:lvl1pPr marL="457200" indent="-457200">
              <a:buSzPct val="90000"/>
              <a:buFont typeface="Wingdings 2" panose="05020102010507070707" pitchFamily="18" charset="2"/>
              <a:buChar char="ö"/>
              <a:defRPr/>
            </a:lvl1pPr>
            <a:lvl2pPr marL="808038" indent="-342900">
              <a:buFont typeface="Wingdings" panose="05000000000000000000" pitchFamily="2" charset="2"/>
              <a:buChar char="²"/>
              <a:defRPr/>
            </a:lvl2pPr>
            <a:lvl3pPr marL="1157288" indent="-342900">
              <a:buFont typeface="Wingdings 2" panose="05020102010507070707" pitchFamily="18" charset="2"/>
              <a:buChar char="ö"/>
              <a:defRPr/>
            </a:lvl3pPr>
            <a:lvl4pPr marL="1519238" indent="-347663">
              <a:buFont typeface="Wingdings" panose="05000000000000000000" pitchFamily="2" charset="2"/>
              <a:buChar char="²"/>
              <a:defRPr/>
            </a:lvl4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GB" dirty="0"/>
          </a:p>
        </p:txBody>
      </p:sp>
      <p:sp>
        <p:nvSpPr>
          <p:cNvPr id="4" name="Title 3"/>
          <p:cNvSpPr>
            <a:spLocks noGrp="1"/>
          </p:cNvSpPr>
          <p:nvPr>
            <p:ph type="title"/>
          </p:nvPr>
        </p:nvSpPr>
        <p:spPr/>
        <p:txBody>
          <a:bodyPr/>
          <a:lstStyle/>
          <a:p>
            <a:r>
              <a:rPr lang="ru-RU" smtClean="0"/>
              <a:t>Образец заголовка</a:t>
            </a:r>
            <a:endParaRPr lang="en-GB"/>
          </a:p>
        </p:txBody>
      </p:sp>
      <p:sp>
        <p:nvSpPr>
          <p:cNvPr id="7" name="Footer Placeholder 1"/>
          <p:cNvSpPr>
            <a:spLocks noGrp="1"/>
          </p:cNvSpPr>
          <p:nvPr>
            <p:ph type="ftr" sz="quarter" idx="20"/>
          </p:nvPr>
        </p:nvSpPr>
        <p:spPr/>
        <p:txBody>
          <a:bodyPr/>
          <a:lstStyle>
            <a:lvl1pPr algn="l">
              <a:defRPr dirty="0"/>
            </a:lvl1pPr>
          </a:lstStyle>
          <a:p>
            <a:pPr>
              <a:defRPr/>
            </a:pPr>
            <a:endParaRPr lang="en-GB"/>
          </a:p>
        </p:txBody>
      </p:sp>
      <p:sp>
        <p:nvSpPr>
          <p:cNvPr id="8" name="Slide Number Placeholder 5"/>
          <p:cNvSpPr>
            <a:spLocks noGrp="1"/>
          </p:cNvSpPr>
          <p:nvPr>
            <p:ph type="sldNum" sz="quarter" idx="21"/>
          </p:nvPr>
        </p:nvSpPr>
        <p:spPr/>
        <p:txBody>
          <a:bodyPr/>
          <a:lstStyle>
            <a:lvl1pPr>
              <a:defRPr sz="800" smtClean="0"/>
            </a:lvl1pPr>
          </a:lstStyle>
          <a:p>
            <a:pPr>
              <a:defRPr/>
            </a:pPr>
            <a:fld id="{A6B65F73-BA15-4B31-B02D-D39C55FF2BDA}" type="slidenum">
              <a:rPr lang="en-GB"/>
              <a:pPr>
                <a:defRPr/>
              </a:pPr>
              <a:t>‹#›</a:t>
            </a:fld>
            <a:endParaRPr lang="en-GB" dirty="0"/>
          </a:p>
        </p:txBody>
      </p:sp>
    </p:spTree>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6" name="Freeform 5"/>
          <p:cNvSpPr>
            <a:spLocks noEditPoints="1"/>
          </p:cNvSpPr>
          <p:nvPr userDrawn="1"/>
        </p:nvSpPr>
        <p:spPr bwMode="auto">
          <a:xfrm>
            <a:off x="576263" y="1160463"/>
            <a:ext cx="8267700" cy="63500"/>
          </a:xfrm>
          <a:custGeom>
            <a:avLst/>
            <a:gdLst>
              <a:gd name="T0" fmla="*/ 5124 w 5208"/>
              <a:gd name="T1" fmla="*/ 16 h 40"/>
              <a:gd name="T2" fmla="*/ 5092 w 5208"/>
              <a:gd name="T3" fmla="*/ 22 h 40"/>
              <a:gd name="T4" fmla="*/ 4964 w 5208"/>
              <a:gd name="T5" fmla="*/ 12 h 40"/>
              <a:gd name="T6" fmla="*/ 4920 w 5208"/>
              <a:gd name="T7" fmla="*/ 28 h 40"/>
              <a:gd name="T8" fmla="*/ 4802 w 5208"/>
              <a:gd name="T9" fmla="*/ 6 h 40"/>
              <a:gd name="T10" fmla="*/ 4752 w 5208"/>
              <a:gd name="T11" fmla="*/ 32 h 40"/>
              <a:gd name="T12" fmla="*/ 4640 w 5208"/>
              <a:gd name="T13" fmla="*/ 0 h 40"/>
              <a:gd name="T14" fmla="*/ 4586 w 5208"/>
              <a:gd name="T15" fmla="*/ 40 h 40"/>
              <a:gd name="T16" fmla="*/ 4474 w 5208"/>
              <a:gd name="T17" fmla="*/ 0 h 40"/>
              <a:gd name="T18" fmla="*/ 4420 w 5208"/>
              <a:gd name="T19" fmla="*/ 40 h 40"/>
              <a:gd name="T20" fmla="*/ 4310 w 5208"/>
              <a:gd name="T21" fmla="*/ 0 h 40"/>
              <a:gd name="T22" fmla="*/ 4254 w 5208"/>
              <a:gd name="T23" fmla="*/ 40 h 40"/>
              <a:gd name="T24" fmla="*/ 4144 w 5208"/>
              <a:gd name="T25" fmla="*/ 0 h 40"/>
              <a:gd name="T26" fmla="*/ 4090 w 5208"/>
              <a:gd name="T27" fmla="*/ 40 h 40"/>
              <a:gd name="T28" fmla="*/ 3980 w 5208"/>
              <a:gd name="T29" fmla="*/ 0 h 40"/>
              <a:gd name="T30" fmla="*/ 3924 w 5208"/>
              <a:gd name="T31" fmla="*/ 40 h 40"/>
              <a:gd name="T32" fmla="*/ 3816 w 5208"/>
              <a:gd name="T33" fmla="*/ 0 h 40"/>
              <a:gd name="T34" fmla="*/ 3758 w 5208"/>
              <a:gd name="T35" fmla="*/ 40 h 40"/>
              <a:gd name="T36" fmla="*/ 3652 w 5208"/>
              <a:gd name="T37" fmla="*/ 6 h 40"/>
              <a:gd name="T38" fmla="*/ 3592 w 5208"/>
              <a:gd name="T39" fmla="*/ 32 h 40"/>
              <a:gd name="T40" fmla="*/ 3490 w 5208"/>
              <a:gd name="T41" fmla="*/ 12 h 40"/>
              <a:gd name="T42" fmla="*/ 3424 w 5208"/>
              <a:gd name="T43" fmla="*/ 28 h 40"/>
              <a:gd name="T44" fmla="*/ 3330 w 5208"/>
              <a:gd name="T45" fmla="*/ 16 h 40"/>
              <a:gd name="T46" fmla="*/ 3252 w 5208"/>
              <a:gd name="T47" fmla="*/ 24 h 40"/>
              <a:gd name="T48" fmla="*/ 3172 w 5208"/>
              <a:gd name="T49" fmla="*/ 18 h 40"/>
              <a:gd name="T50" fmla="*/ 3082 w 5208"/>
              <a:gd name="T51" fmla="*/ 20 h 40"/>
              <a:gd name="T52" fmla="*/ 3008 w 5208"/>
              <a:gd name="T53" fmla="*/ 18 h 40"/>
              <a:gd name="T54" fmla="*/ 2916 w 5208"/>
              <a:gd name="T55" fmla="*/ 20 h 40"/>
              <a:gd name="T56" fmla="*/ 2842 w 5208"/>
              <a:gd name="T57" fmla="*/ 20 h 40"/>
              <a:gd name="T58" fmla="*/ 2750 w 5208"/>
              <a:gd name="T59" fmla="*/ 20 h 40"/>
              <a:gd name="T60" fmla="*/ 2678 w 5208"/>
              <a:gd name="T61" fmla="*/ 20 h 40"/>
              <a:gd name="T62" fmla="*/ 2586 w 5208"/>
              <a:gd name="T63" fmla="*/ 20 h 40"/>
              <a:gd name="T64" fmla="*/ 2512 w 5208"/>
              <a:gd name="T65" fmla="*/ 20 h 40"/>
              <a:gd name="T66" fmla="*/ 2420 w 5208"/>
              <a:gd name="T67" fmla="*/ 18 h 40"/>
              <a:gd name="T68" fmla="*/ 2348 w 5208"/>
              <a:gd name="T69" fmla="*/ 20 h 40"/>
              <a:gd name="T70" fmla="*/ 2256 w 5208"/>
              <a:gd name="T71" fmla="*/ 18 h 40"/>
              <a:gd name="T72" fmla="*/ 2238 w 5208"/>
              <a:gd name="T73" fmla="*/ 20 h 40"/>
              <a:gd name="T74" fmla="*/ 2098 w 5208"/>
              <a:gd name="T75" fmla="*/ 16 h 40"/>
              <a:gd name="T76" fmla="*/ 2066 w 5208"/>
              <a:gd name="T77" fmla="*/ 22 h 40"/>
              <a:gd name="T78" fmla="*/ 1938 w 5208"/>
              <a:gd name="T79" fmla="*/ 12 h 40"/>
              <a:gd name="T80" fmla="*/ 1894 w 5208"/>
              <a:gd name="T81" fmla="*/ 28 h 40"/>
              <a:gd name="T82" fmla="*/ 1776 w 5208"/>
              <a:gd name="T83" fmla="*/ 6 h 40"/>
              <a:gd name="T84" fmla="*/ 1726 w 5208"/>
              <a:gd name="T85" fmla="*/ 32 h 40"/>
              <a:gd name="T86" fmla="*/ 1614 w 5208"/>
              <a:gd name="T87" fmla="*/ 0 h 40"/>
              <a:gd name="T88" fmla="*/ 1560 w 5208"/>
              <a:gd name="T89" fmla="*/ 40 h 40"/>
              <a:gd name="T90" fmla="*/ 1448 w 5208"/>
              <a:gd name="T91" fmla="*/ 0 h 40"/>
              <a:gd name="T92" fmla="*/ 1394 w 5208"/>
              <a:gd name="T93" fmla="*/ 40 h 40"/>
              <a:gd name="T94" fmla="*/ 1284 w 5208"/>
              <a:gd name="T95" fmla="*/ 0 h 40"/>
              <a:gd name="T96" fmla="*/ 1228 w 5208"/>
              <a:gd name="T97" fmla="*/ 40 h 40"/>
              <a:gd name="T98" fmla="*/ 1118 w 5208"/>
              <a:gd name="T99" fmla="*/ 0 h 40"/>
              <a:gd name="T100" fmla="*/ 1064 w 5208"/>
              <a:gd name="T101" fmla="*/ 40 h 40"/>
              <a:gd name="T102" fmla="*/ 954 w 5208"/>
              <a:gd name="T103" fmla="*/ 0 h 40"/>
              <a:gd name="T104" fmla="*/ 898 w 5208"/>
              <a:gd name="T105" fmla="*/ 40 h 40"/>
              <a:gd name="T106" fmla="*/ 790 w 5208"/>
              <a:gd name="T107" fmla="*/ 0 h 40"/>
              <a:gd name="T108" fmla="*/ 732 w 5208"/>
              <a:gd name="T109" fmla="*/ 40 h 40"/>
              <a:gd name="T110" fmla="*/ 626 w 5208"/>
              <a:gd name="T111" fmla="*/ 6 h 40"/>
              <a:gd name="T112" fmla="*/ 566 w 5208"/>
              <a:gd name="T113" fmla="*/ 32 h 40"/>
              <a:gd name="T114" fmla="*/ 464 w 5208"/>
              <a:gd name="T115" fmla="*/ 12 h 40"/>
              <a:gd name="T116" fmla="*/ 398 w 5208"/>
              <a:gd name="T117" fmla="*/ 28 h 40"/>
              <a:gd name="T118" fmla="*/ 304 w 5208"/>
              <a:gd name="T119" fmla="*/ 16 h 40"/>
              <a:gd name="T120" fmla="*/ 226 w 5208"/>
              <a:gd name="T121" fmla="*/ 24 h 40"/>
              <a:gd name="T122" fmla="*/ 146 w 5208"/>
              <a:gd name="T123" fmla="*/ 18 h 40"/>
              <a:gd name="T124" fmla="*/ 56 w 5208"/>
              <a:gd name="T125"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08" h="40">
                <a:moveTo>
                  <a:pt x="5208" y="20"/>
                </a:moveTo>
                <a:lnTo>
                  <a:pt x="5208" y="20"/>
                </a:lnTo>
                <a:lnTo>
                  <a:pt x="5202" y="22"/>
                </a:lnTo>
                <a:lnTo>
                  <a:pt x="5196" y="28"/>
                </a:lnTo>
                <a:lnTo>
                  <a:pt x="5192" y="32"/>
                </a:lnTo>
                <a:lnTo>
                  <a:pt x="5190" y="40"/>
                </a:lnTo>
                <a:lnTo>
                  <a:pt x="5190" y="40"/>
                </a:lnTo>
                <a:lnTo>
                  <a:pt x="5190" y="40"/>
                </a:lnTo>
                <a:lnTo>
                  <a:pt x="5190" y="40"/>
                </a:lnTo>
                <a:lnTo>
                  <a:pt x="5190" y="40"/>
                </a:lnTo>
                <a:lnTo>
                  <a:pt x="5190" y="40"/>
                </a:lnTo>
                <a:lnTo>
                  <a:pt x="5188" y="32"/>
                </a:lnTo>
                <a:lnTo>
                  <a:pt x="5184" y="28"/>
                </a:lnTo>
                <a:lnTo>
                  <a:pt x="5178" y="24"/>
                </a:lnTo>
                <a:lnTo>
                  <a:pt x="5172" y="20"/>
                </a:lnTo>
                <a:lnTo>
                  <a:pt x="5172" y="20"/>
                </a:lnTo>
                <a:lnTo>
                  <a:pt x="5172" y="20"/>
                </a:lnTo>
                <a:lnTo>
                  <a:pt x="5172" y="20"/>
                </a:lnTo>
                <a:lnTo>
                  <a:pt x="5172" y="18"/>
                </a:lnTo>
                <a:lnTo>
                  <a:pt x="5172" y="18"/>
                </a:lnTo>
                <a:lnTo>
                  <a:pt x="5178" y="16"/>
                </a:lnTo>
                <a:lnTo>
                  <a:pt x="5184" y="12"/>
                </a:lnTo>
                <a:lnTo>
                  <a:pt x="5188" y="6"/>
                </a:lnTo>
                <a:lnTo>
                  <a:pt x="5190" y="0"/>
                </a:lnTo>
                <a:lnTo>
                  <a:pt x="5190" y="0"/>
                </a:lnTo>
                <a:lnTo>
                  <a:pt x="5190" y="0"/>
                </a:lnTo>
                <a:lnTo>
                  <a:pt x="5190" y="0"/>
                </a:lnTo>
                <a:lnTo>
                  <a:pt x="5190" y="0"/>
                </a:lnTo>
                <a:lnTo>
                  <a:pt x="5190" y="0"/>
                </a:lnTo>
                <a:lnTo>
                  <a:pt x="5192" y="6"/>
                </a:lnTo>
                <a:lnTo>
                  <a:pt x="5196" y="12"/>
                </a:lnTo>
                <a:lnTo>
                  <a:pt x="5202" y="16"/>
                </a:lnTo>
                <a:lnTo>
                  <a:pt x="5208" y="18"/>
                </a:lnTo>
                <a:lnTo>
                  <a:pt x="5208" y="18"/>
                </a:lnTo>
                <a:lnTo>
                  <a:pt x="5208" y="20"/>
                </a:lnTo>
                <a:lnTo>
                  <a:pt x="5208" y="20"/>
                </a:lnTo>
                <a:lnTo>
                  <a:pt x="5208" y="20"/>
                </a:lnTo>
                <a:close/>
                <a:moveTo>
                  <a:pt x="5152" y="20"/>
                </a:moveTo>
                <a:lnTo>
                  <a:pt x="5152" y="20"/>
                </a:lnTo>
                <a:lnTo>
                  <a:pt x="5154" y="20"/>
                </a:lnTo>
                <a:lnTo>
                  <a:pt x="5154" y="20"/>
                </a:lnTo>
                <a:lnTo>
                  <a:pt x="5152" y="18"/>
                </a:lnTo>
                <a:lnTo>
                  <a:pt x="5152" y="18"/>
                </a:lnTo>
                <a:lnTo>
                  <a:pt x="5146" y="16"/>
                </a:lnTo>
                <a:lnTo>
                  <a:pt x="5140" y="12"/>
                </a:lnTo>
                <a:lnTo>
                  <a:pt x="5138" y="6"/>
                </a:lnTo>
                <a:lnTo>
                  <a:pt x="5136" y="0"/>
                </a:lnTo>
                <a:lnTo>
                  <a:pt x="5136" y="0"/>
                </a:lnTo>
                <a:lnTo>
                  <a:pt x="5134" y="0"/>
                </a:lnTo>
                <a:lnTo>
                  <a:pt x="5134" y="0"/>
                </a:lnTo>
                <a:lnTo>
                  <a:pt x="5134" y="0"/>
                </a:lnTo>
                <a:lnTo>
                  <a:pt x="5134" y="0"/>
                </a:lnTo>
                <a:lnTo>
                  <a:pt x="5132" y="6"/>
                </a:lnTo>
                <a:lnTo>
                  <a:pt x="5128" y="12"/>
                </a:lnTo>
                <a:lnTo>
                  <a:pt x="5124" y="16"/>
                </a:lnTo>
                <a:lnTo>
                  <a:pt x="5116" y="18"/>
                </a:lnTo>
                <a:lnTo>
                  <a:pt x="5116" y="18"/>
                </a:lnTo>
                <a:lnTo>
                  <a:pt x="5116" y="20"/>
                </a:lnTo>
                <a:lnTo>
                  <a:pt x="5116" y="20"/>
                </a:lnTo>
                <a:lnTo>
                  <a:pt x="5116" y="20"/>
                </a:lnTo>
                <a:lnTo>
                  <a:pt x="5116" y="20"/>
                </a:lnTo>
                <a:lnTo>
                  <a:pt x="5124" y="24"/>
                </a:lnTo>
                <a:lnTo>
                  <a:pt x="5128" y="28"/>
                </a:lnTo>
                <a:lnTo>
                  <a:pt x="5132" y="32"/>
                </a:lnTo>
                <a:lnTo>
                  <a:pt x="5134" y="40"/>
                </a:lnTo>
                <a:lnTo>
                  <a:pt x="5134" y="40"/>
                </a:lnTo>
                <a:lnTo>
                  <a:pt x="5134" y="40"/>
                </a:lnTo>
                <a:lnTo>
                  <a:pt x="5134" y="40"/>
                </a:lnTo>
                <a:lnTo>
                  <a:pt x="5136" y="40"/>
                </a:lnTo>
                <a:lnTo>
                  <a:pt x="5136" y="40"/>
                </a:lnTo>
                <a:lnTo>
                  <a:pt x="5138" y="32"/>
                </a:lnTo>
                <a:lnTo>
                  <a:pt x="5140" y="28"/>
                </a:lnTo>
                <a:lnTo>
                  <a:pt x="5146" y="22"/>
                </a:lnTo>
                <a:lnTo>
                  <a:pt x="5152" y="20"/>
                </a:lnTo>
                <a:close/>
                <a:moveTo>
                  <a:pt x="5098" y="20"/>
                </a:moveTo>
                <a:lnTo>
                  <a:pt x="5098" y="20"/>
                </a:lnTo>
                <a:lnTo>
                  <a:pt x="5098" y="20"/>
                </a:lnTo>
                <a:lnTo>
                  <a:pt x="5098" y="20"/>
                </a:lnTo>
                <a:lnTo>
                  <a:pt x="5098" y="18"/>
                </a:lnTo>
                <a:lnTo>
                  <a:pt x="5098" y="18"/>
                </a:lnTo>
                <a:lnTo>
                  <a:pt x="5092" y="16"/>
                </a:lnTo>
                <a:lnTo>
                  <a:pt x="5086" y="12"/>
                </a:lnTo>
                <a:lnTo>
                  <a:pt x="5082" y="6"/>
                </a:lnTo>
                <a:lnTo>
                  <a:pt x="5080" y="0"/>
                </a:lnTo>
                <a:lnTo>
                  <a:pt x="5080" y="0"/>
                </a:lnTo>
                <a:lnTo>
                  <a:pt x="5080" y="0"/>
                </a:lnTo>
                <a:lnTo>
                  <a:pt x="5080" y="0"/>
                </a:lnTo>
                <a:lnTo>
                  <a:pt x="5080" y="0"/>
                </a:lnTo>
                <a:lnTo>
                  <a:pt x="5080" y="0"/>
                </a:lnTo>
                <a:lnTo>
                  <a:pt x="5078" y="6"/>
                </a:lnTo>
                <a:lnTo>
                  <a:pt x="5074" y="12"/>
                </a:lnTo>
                <a:lnTo>
                  <a:pt x="5068" y="16"/>
                </a:lnTo>
                <a:lnTo>
                  <a:pt x="5062" y="18"/>
                </a:lnTo>
                <a:lnTo>
                  <a:pt x="5062" y="18"/>
                </a:lnTo>
                <a:lnTo>
                  <a:pt x="5062" y="20"/>
                </a:lnTo>
                <a:lnTo>
                  <a:pt x="5062" y="20"/>
                </a:lnTo>
                <a:lnTo>
                  <a:pt x="5062" y="20"/>
                </a:lnTo>
                <a:lnTo>
                  <a:pt x="5062" y="20"/>
                </a:lnTo>
                <a:lnTo>
                  <a:pt x="5068" y="24"/>
                </a:lnTo>
                <a:lnTo>
                  <a:pt x="5074" y="28"/>
                </a:lnTo>
                <a:lnTo>
                  <a:pt x="5078" y="32"/>
                </a:lnTo>
                <a:lnTo>
                  <a:pt x="5080" y="40"/>
                </a:lnTo>
                <a:lnTo>
                  <a:pt x="5080" y="40"/>
                </a:lnTo>
                <a:lnTo>
                  <a:pt x="5080" y="40"/>
                </a:lnTo>
                <a:lnTo>
                  <a:pt x="5080" y="40"/>
                </a:lnTo>
                <a:lnTo>
                  <a:pt x="5080" y="40"/>
                </a:lnTo>
                <a:lnTo>
                  <a:pt x="5080" y="40"/>
                </a:lnTo>
                <a:lnTo>
                  <a:pt x="5082" y="32"/>
                </a:lnTo>
                <a:lnTo>
                  <a:pt x="5086" y="28"/>
                </a:lnTo>
                <a:lnTo>
                  <a:pt x="5092" y="22"/>
                </a:lnTo>
                <a:lnTo>
                  <a:pt x="5098" y="20"/>
                </a:lnTo>
                <a:close/>
                <a:moveTo>
                  <a:pt x="5042" y="20"/>
                </a:moveTo>
                <a:lnTo>
                  <a:pt x="5042" y="20"/>
                </a:lnTo>
                <a:lnTo>
                  <a:pt x="5044" y="20"/>
                </a:lnTo>
                <a:lnTo>
                  <a:pt x="5044" y="20"/>
                </a:lnTo>
                <a:lnTo>
                  <a:pt x="5042" y="18"/>
                </a:lnTo>
                <a:lnTo>
                  <a:pt x="5042" y="18"/>
                </a:lnTo>
                <a:lnTo>
                  <a:pt x="5036" y="16"/>
                </a:lnTo>
                <a:lnTo>
                  <a:pt x="5030" y="12"/>
                </a:lnTo>
                <a:lnTo>
                  <a:pt x="5028" y="6"/>
                </a:lnTo>
                <a:lnTo>
                  <a:pt x="5026" y="0"/>
                </a:lnTo>
                <a:lnTo>
                  <a:pt x="5026" y="0"/>
                </a:lnTo>
                <a:lnTo>
                  <a:pt x="5024" y="0"/>
                </a:lnTo>
                <a:lnTo>
                  <a:pt x="5024" y="0"/>
                </a:lnTo>
                <a:lnTo>
                  <a:pt x="5024" y="0"/>
                </a:lnTo>
                <a:lnTo>
                  <a:pt x="5024" y="0"/>
                </a:lnTo>
                <a:lnTo>
                  <a:pt x="5022" y="6"/>
                </a:lnTo>
                <a:lnTo>
                  <a:pt x="5018" y="12"/>
                </a:lnTo>
                <a:lnTo>
                  <a:pt x="5014" y="16"/>
                </a:lnTo>
                <a:lnTo>
                  <a:pt x="5006" y="18"/>
                </a:lnTo>
                <a:lnTo>
                  <a:pt x="5006" y="18"/>
                </a:lnTo>
                <a:lnTo>
                  <a:pt x="5006" y="20"/>
                </a:lnTo>
                <a:lnTo>
                  <a:pt x="5006" y="20"/>
                </a:lnTo>
                <a:lnTo>
                  <a:pt x="5006" y="20"/>
                </a:lnTo>
                <a:lnTo>
                  <a:pt x="5006" y="20"/>
                </a:lnTo>
                <a:lnTo>
                  <a:pt x="5014" y="24"/>
                </a:lnTo>
                <a:lnTo>
                  <a:pt x="5018" y="28"/>
                </a:lnTo>
                <a:lnTo>
                  <a:pt x="5022" y="32"/>
                </a:lnTo>
                <a:lnTo>
                  <a:pt x="5024" y="40"/>
                </a:lnTo>
                <a:lnTo>
                  <a:pt x="5024" y="40"/>
                </a:lnTo>
                <a:lnTo>
                  <a:pt x="5024" y="40"/>
                </a:lnTo>
                <a:lnTo>
                  <a:pt x="5024" y="40"/>
                </a:lnTo>
                <a:lnTo>
                  <a:pt x="5026" y="40"/>
                </a:lnTo>
                <a:lnTo>
                  <a:pt x="5026" y="40"/>
                </a:lnTo>
                <a:lnTo>
                  <a:pt x="5028" y="32"/>
                </a:lnTo>
                <a:lnTo>
                  <a:pt x="5030" y="28"/>
                </a:lnTo>
                <a:lnTo>
                  <a:pt x="5036" y="22"/>
                </a:lnTo>
                <a:lnTo>
                  <a:pt x="5042" y="20"/>
                </a:lnTo>
                <a:close/>
                <a:moveTo>
                  <a:pt x="4988" y="20"/>
                </a:moveTo>
                <a:lnTo>
                  <a:pt x="4988" y="20"/>
                </a:lnTo>
                <a:lnTo>
                  <a:pt x="4988" y="20"/>
                </a:lnTo>
                <a:lnTo>
                  <a:pt x="4988" y="20"/>
                </a:lnTo>
                <a:lnTo>
                  <a:pt x="4988" y="18"/>
                </a:lnTo>
                <a:lnTo>
                  <a:pt x="4988" y="18"/>
                </a:lnTo>
                <a:lnTo>
                  <a:pt x="4982" y="16"/>
                </a:lnTo>
                <a:lnTo>
                  <a:pt x="4976" y="12"/>
                </a:lnTo>
                <a:lnTo>
                  <a:pt x="4972" y="6"/>
                </a:lnTo>
                <a:lnTo>
                  <a:pt x="4970" y="0"/>
                </a:lnTo>
                <a:lnTo>
                  <a:pt x="4970" y="0"/>
                </a:lnTo>
                <a:lnTo>
                  <a:pt x="4970" y="0"/>
                </a:lnTo>
                <a:lnTo>
                  <a:pt x="4970" y="0"/>
                </a:lnTo>
                <a:lnTo>
                  <a:pt x="4970" y="0"/>
                </a:lnTo>
                <a:lnTo>
                  <a:pt x="4970" y="0"/>
                </a:lnTo>
                <a:lnTo>
                  <a:pt x="4968" y="6"/>
                </a:lnTo>
                <a:lnTo>
                  <a:pt x="4964" y="12"/>
                </a:lnTo>
                <a:lnTo>
                  <a:pt x="4958" y="16"/>
                </a:lnTo>
                <a:lnTo>
                  <a:pt x="4952" y="18"/>
                </a:lnTo>
                <a:lnTo>
                  <a:pt x="4952" y="18"/>
                </a:lnTo>
                <a:lnTo>
                  <a:pt x="4952" y="20"/>
                </a:lnTo>
                <a:lnTo>
                  <a:pt x="4952" y="20"/>
                </a:lnTo>
                <a:lnTo>
                  <a:pt x="4952" y="20"/>
                </a:lnTo>
                <a:lnTo>
                  <a:pt x="4952" y="20"/>
                </a:lnTo>
                <a:lnTo>
                  <a:pt x="4958" y="24"/>
                </a:lnTo>
                <a:lnTo>
                  <a:pt x="4964" y="28"/>
                </a:lnTo>
                <a:lnTo>
                  <a:pt x="4968" y="32"/>
                </a:lnTo>
                <a:lnTo>
                  <a:pt x="4970" y="40"/>
                </a:lnTo>
                <a:lnTo>
                  <a:pt x="4970" y="40"/>
                </a:lnTo>
                <a:lnTo>
                  <a:pt x="4970" y="40"/>
                </a:lnTo>
                <a:lnTo>
                  <a:pt x="4970" y="40"/>
                </a:lnTo>
                <a:lnTo>
                  <a:pt x="4970" y="40"/>
                </a:lnTo>
                <a:lnTo>
                  <a:pt x="4970" y="40"/>
                </a:lnTo>
                <a:lnTo>
                  <a:pt x="4972" y="32"/>
                </a:lnTo>
                <a:lnTo>
                  <a:pt x="4976" y="28"/>
                </a:lnTo>
                <a:lnTo>
                  <a:pt x="4982" y="22"/>
                </a:lnTo>
                <a:lnTo>
                  <a:pt x="4988" y="20"/>
                </a:lnTo>
                <a:close/>
                <a:moveTo>
                  <a:pt x="4932" y="20"/>
                </a:moveTo>
                <a:lnTo>
                  <a:pt x="4932" y="20"/>
                </a:lnTo>
                <a:lnTo>
                  <a:pt x="4934" y="20"/>
                </a:lnTo>
                <a:lnTo>
                  <a:pt x="4934" y="20"/>
                </a:lnTo>
                <a:lnTo>
                  <a:pt x="4932" y="18"/>
                </a:lnTo>
                <a:lnTo>
                  <a:pt x="4932" y="18"/>
                </a:lnTo>
                <a:lnTo>
                  <a:pt x="4926" y="16"/>
                </a:lnTo>
                <a:lnTo>
                  <a:pt x="4920" y="12"/>
                </a:lnTo>
                <a:lnTo>
                  <a:pt x="4918" y="6"/>
                </a:lnTo>
                <a:lnTo>
                  <a:pt x="4916" y="0"/>
                </a:lnTo>
                <a:lnTo>
                  <a:pt x="4916" y="0"/>
                </a:lnTo>
                <a:lnTo>
                  <a:pt x="4914" y="0"/>
                </a:lnTo>
                <a:lnTo>
                  <a:pt x="4914" y="0"/>
                </a:lnTo>
                <a:lnTo>
                  <a:pt x="4914" y="0"/>
                </a:lnTo>
                <a:lnTo>
                  <a:pt x="4914" y="0"/>
                </a:lnTo>
                <a:lnTo>
                  <a:pt x="4912" y="6"/>
                </a:lnTo>
                <a:lnTo>
                  <a:pt x="4908" y="12"/>
                </a:lnTo>
                <a:lnTo>
                  <a:pt x="4904" y="16"/>
                </a:lnTo>
                <a:lnTo>
                  <a:pt x="4896" y="18"/>
                </a:lnTo>
                <a:lnTo>
                  <a:pt x="4896" y="18"/>
                </a:lnTo>
                <a:lnTo>
                  <a:pt x="4896" y="20"/>
                </a:lnTo>
                <a:lnTo>
                  <a:pt x="4896" y="20"/>
                </a:lnTo>
                <a:lnTo>
                  <a:pt x="4896" y="20"/>
                </a:lnTo>
                <a:lnTo>
                  <a:pt x="4896" y="20"/>
                </a:lnTo>
                <a:lnTo>
                  <a:pt x="4904" y="24"/>
                </a:lnTo>
                <a:lnTo>
                  <a:pt x="4908" y="28"/>
                </a:lnTo>
                <a:lnTo>
                  <a:pt x="4912" y="32"/>
                </a:lnTo>
                <a:lnTo>
                  <a:pt x="4914" y="40"/>
                </a:lnTo>
                <a:lnTo>
                  <a:pt x="4914" y="40"/>
                </a:lnTo>
                <a:lnTo>
                  <a:pt x="4914" y="40"/>
                </a:lnTo>
                <a:lnTo>
                  <a:pt x="4914" y="40"/>
                </a:lnTo>
                <a:lnTo>
                  <a:pt x="4916" y="40"/>
                </a:lnTo>
                <a:lnTo>
                  <a:pt x="4916" y="40"/>
                </a:lnTo>
                <a:lnTo>
                  <a:pt x="4918" y="32"/>
                </a:lnTo>
                <a:lnTo>
                  <a:pt x="4920" y="28"/>
                </a:lnTo>
                <a:lnTo>
                  <a:pt x="4926" y="22"/>
                </a:lnTo>
                <a:lnTo>
                  <a:pt x="4932" y="20"/>
                </a:lnTo>
                <a:close/>
                <a:moveTo>
                  <a:pt x="4878" y="20"/>
                </a:moveTo>
                <a:lnTo>
                  <a:pt x="4878" y="20"/>
                </a:lnTo>
                <a:lnTo>
                  <a:pt x="4878" y="20"/>
                </a:lnTo>
                <a:lnTo>
                  <a:pt x="4878" y="20"/>
                </a:lnTo>
                <a:lnTo>
                  <a:pt x="4878" y="18"/>
                </a:lnTo>
                <a:lnTo>
                  <a:pt x="4878" y="18"/>
                </a:lnTo>
                <a:lnTo>
                  <a:pt x="4872" y="16"/>
                </a:lnTo>
                <a:lnTo>
                  <a:pt x="4866" y="12"/>
                </a:lnTo>
                <a:lnTo>
                  <a:pt x="4862" y="6"/>
                </a:lnTo>
                <a:lnTo>
                  <a:pt x="4860" y="0"/>
                </a:lnTo>
                <a:lnTo>
                  <a:pt x="4860" y="0"/>
                </a:lnTo>
                <a:lnTo>
                  <a:pt x="4860" y="0"/>
                </a:lnTo>
                <a:lnTo>
                  <a:pt x="4860" y="0"/>
                </a:lnTo>
                <a:lnTo>
                  <a:pt x="4860" y="0"/>
                </a:lnTo>
                <a:lnTo>
                  <a:pt x="4860" y="0"/>
                </a:lnTo>
                <a:lnTo>
                  <a:pt x="4858" y="6"/>
                </a:lnTo>
                <a:lnTo>
                  <a:pt x="4854" y="12"/>
                </a:lnTo>
                <a:lnTo>
                  <a:pt x="4848" y="16"/>
                </a:lnTo>
                <a:lnTo>
                  <a:pt x="4842" y="18"/>
                </a:lnTo>
                <a:lnTo>
                  <a:pt x="4842" y="18"/>
                </a:lnTo>
                <a:lnTo>
                  <a:pt x="4842" y="20"/>
                </a:lnTo>
                <a:lnTo>
                  <a:pt x="4842" y="20"/>
                </a:lnTo>
                <a:lnTo>
                  <a:pt x="4842" y="20"/>
                </a:lnTo>
                <a:lnTo>
                  <a:pt x="4842" y="20"/>
                </a:lnTo>
                <a:lnTo>
                  <a:pt x="4848" y="24"/>
                </a:lnTo>
                <a:lnTo>
                  <a:pt x="4854" y="28"/>
                </a:lnTo>
                <a:lnTo>
                  <a:pt x="4858" y="32"/>
                </a:lnTo>
                <a:lnTo>
                  <a:pt x="4860" y="40"/>
                </a:lnTo>
                <a:lnTo>
                  <a:pt x="4860" y="40"/>
                </a:lnTo>
                <a:lnTo>
                  <a:pt x="4860" y="40"/>
                </a:lnTo>
                <a:lnTo>
                  <a:pt x="4860" y="40"/>
                </a:lnTo>
                <a:lnTo>
                  <a:pt x="4860" y="40"/>
                </a:lnTo>
                <a:lnTo>
                  <a:pt x="4860" y="40"/>
                </a:lnTo>
                <a:lnTo>
                  <a:pt x="4862" y="32"/>
                </a:lnTo>
                <a:lnTo>
                  <a:pt x="4866" y="28"/>
                </a:lnTo>
                <a:lnTo>
                  <a:pt x="4872" y="22"/>
                </a:lnTo>
                <a:lnTo>
                  <a:pt x="4878" y="20"/>
                </a:lnTo>
                <a:close/>
                <a:moveTo>
                  <a:pt x="4822" y="20"/>
                </a:moveTo>
                <a:lnTo>
                  <a:pt x="4822" y="20"/>
                </a:lnTo>
                <a:lnTo>
                  <a:pt x="4824" y="20"/>
                </a:lnTo>
                <a:lnTo>
                  <a:pt x="4824" y="20"/>
                </a:lnTo>
                <a:lnTo>
                  <a:pt x="4822" y="18"/>
                </a:lnTo>
                <a:lnTo>
                  <a:pt x="4822" y="18"/>
                </a:lnTo>
                <a:lnTo>
                  <a:pt x="4816" y="16"/>
                </a:lnTo>
                <a:lnTo>
                  <a:pt x="4810" y="12"/>
                </a:lnTo>
                <a:lnTo>
                  <a:pt x="4808" y="6"/>
                </a:lnTo>
                <a:lnTo>
                  <a:pt x="4806" y="0"/>
                </a:lnTo>
                <a:lnTo>
                  <a:pt x="4806" y="0"/>
                </a:lnTo>
                <a:lnTo>
                  <a:pt x="4804" y="0"/>
                </a:lnTo>
                <a:lnTo>
                  <a:pt x="4804" y="0"/>
                </a:lnTo>
                <a:lnTo>
                  <a:pt x="4804" y="0"/>
                </a:lnTo>
                <a:lnTo>
                  <a:pt x="4804" y="0"/>
                </a:lnTo>
                <a:lnTo>
                  <a:pt x="4802" y="6"/>
                </a:lnTo>
                <a:lnTo>
                  <a:pt x="4798" y="12"/>
                </a:lnTo>
                <a:lnTo>
                  <a:pt x="4794" y="16"/>
                </a:lnTo>
                <a:lnTo>
                  <a:pt x="4786" y="18"/>
                </a:lnTo>
                <a:lnTo>
                  <a:pt x="4786" y="18"/>
                </a:lnTo>
                <a:lnTo>
                  <a:pt x="4786" y="20"/>
                </a:lnTo>
                <a:lnTo>
                  <a:pt x="4786" y="20"/>
                </a:lnTo>
                <a:lnTo>
                  <a:pt x="4786" y="20"/>
                </a:lnTo>
                <a:lnTo>
                  <a:pt x="4786" y="20"/>
                </a:lnTo>
                <a:lnTo>
                  <a:pt x="4794" y="24"/>
                </a:lnTo>
                <a:lnTo>
                  <a:pt x="4798" y="28"/>
                </a:lnTo>
                <a:lnTo>
                  <a:pt x="4802" y="32"/>
                </a:lnTo>
                <a:lnTo>
                  <a:pt x="4804" y="40"/>
                </a:lnTo>
                <a:lnTo>
                  <a:pt x="4804" y="40"/>
                </a:lnTo>
                <a:lnTo>
                  <a:pt x="4804" y="40"/>
                </a:lnTo>
                <a:lnTo>
                  <a:pt x="4804" y="40"/>
                </a:lnTo>
                <a:lnTo>
                  <a:pt x="4806" y="40"/>
                </a:lnTo>
                <a:lnTo>
                  <a:pt x="4806" y="40"/>
                </a:lnTo>
                <a:lnTo>
                  <a:pt x="4808" y="32"/>
                </a:lnTo>
                <a:lnTo>
                  <a:pt x="4810" y="28"/>
                </a:lnTo>
                <a:lnTo>
                  <a:pt x="4816" y="22"/>
                </a:lnTo>
                <a:lnTo>
                  <a:pt x="4822" y="20"/>
                </a:lnTo>
                <a:close/>
                <a:moveTo>
                  <a:pt x="4768" y="20"/>
                </a:moveTo>
                <a:lnTo>
                  <a:pt x="4768" y="20"/>
                </a:lnTo>
                <a:lnTo>
                  <a:pt x="4768" y="20"/>
                </a:lnTo>
                <a:lnTo>
                  <a:pt x="4768" y="20"/>
                </a:lnTo>
                <a:lnTo>
                  <a:pt x="4768" y="18"/>
                </a:lnTo>
                <a:lnTo>
                  <a:pt x="4768" y="18"/>
                </a:lnTo>
                <a:lnTo>
                  <a:pt x="4762" y="16"/>
                </a:lnTo>
                <a:lnTo>
                  <a:pt x="4756" y="12"/>
                </a:lnTo>
                <a:lnTo>
                  <a:pt x="4752" y="6"/>
                </a:lnTo>
                <a:lnTo>
                  <a:pt x="4750" y="0"/>
                </a:lnTo>
                <a:lnTo>
                  <a:pt x="4750" y="0"/>
                </a:lnTo>
                <a:lnTo>
                  <a:pt x="4750" y="0"/>
                </a:lnTo>
                <a:lnTo>
                  <a:pt x="4750" y="0"/>
                </a:lnTo>
                <a:lnTo>
                  <a:pt x="4750" y="0"/>
                </a:lnTo>
                <a:lnTo>
                  <a:pt x="4750" y="0"/>
                </a:lnTo>
                <a:lnTo>
                  <a:pt x="4748" y="6"/>
                </a:lnTo>
                <a:lnTo>
                  <a:pt x="4744" y="12"/>
                </a:lnTo>
                <a:lnTo>
                  <a:pt x="4738" y="16"/>
                </a:lnTo>
                <a:lnTo>
                  <a:pt x="4732" y="18"/>
                </a:lnTo>
                <a:lnTo>
                  <a:pt x="4732" y="18"/>
                </a:lnTo>
                <a:lnTo>
                  <a:pt x="4732" y="20"/>
                </a:lnTo>
                <a:lnTo>
                  <a:pt x="4732" y="20"/>
                </a:lnTo>
                <a:lnTo>
                  <a:pt x="4732" y="20"/>
                </a:lnTo>
                <a:lnTo>
                  <a:pt x="4732" y="20"/>
                </a:lnTo>
                <a:lnTo>
                  <a:pt x="4738" y="24"/>
                </a:lnTo>
                <a:lnTo>
                  <a:pt x="4744" y="28"/>
                </a:lnTo>
                <a:lnTo>
                  <a:pt x="4748" y="32"/>
                </a:lnTo>
                <a:lnTo>
                  <a:pt x="4750" y="40"/>
                </a:lnTo>
                <a:lnTo>
                  <a:pt x="4750" y="40"/>
                </a:lnTo>
                <a:lnTo>
                  <a:pt x="4750" y="40"/>
                </a:lnTo>
                <a:lnTo>
                  <a:pt x="4750" y="40"/>
                </a:lnTo>
                <a:lnTo>
                  <a:pt x="4750" y="40"/>
                </a:lnTo>
                <a:lnTo>
                  <a:pt x="4750" y="40"/>
                </a:lnTo>
                <a:lnTo>
                  <a:pt x="4752" y="32"/>
                </a:lnTo>
                <a:lnTo>
                  <a:pt x="4756" y="28"/>
                </a:lnTo>
                <a:lnTo>
                  <a:pt x="4762" y="22"/>
                </a:lnTo>
                <a:lnTo>
                  <a:pt x="4768" y="20"/>
                </a:lnTo>
                <a:close/>
                <a:moveTo>
                  <a:pt x="4712" y="20"/>
                </a:moveTo>
                <a:lnTo>
                  <a:pt x="4712" y="20"/>
                </a:lnTo>
                <a:lnTo>
                  <a:pt x="4714" y="20"/>
                </a:lnTo>
                <a:lnTo>
                  <a:pt x="4714" y="20"/>
                </a:lnTo>
                <a:lnTo>
                  <a:pt x="4712" y="18"/>
                </a:lnTo>
                <a:lnTo>
                  <a:pt x="4712" y="18"/>
                </a:lnTo>
                <a:lnTo>
                  <a:pt x="4706" y="16"/>
                </a:lnTo>
                <a:lnTo>
                  <a:pt x="4700" y="12"/>
                </a:lnTo>
                <a:lnTo>
                  <a:pt x="4698" y="6"/>
                </a:lnTo>
                <a:lnTo>
                  <a:pt x="4696" y="0"/>
                </a:lnTo>
                <a:lnTo>
                  <a:pt x="4696" y="0"/>
                </a:lnTo>
                <a:lnTo>
                  <a:pt x="4694" y="0"/>
                </a:lnTo>
                <a:lnTo>
                  <a:pt x="4694" y="0"/>
                </a:lnTo>
                <a:lnTo>
                  <a:pt x="4694" y="0"/>
                </a:lnTo>
                <a:lnTo>
                  <a:pt x="4694" y="0"/>
                </a:lnTo>
                <a:lnTo>
                  <a:pt x="4692" y="6"/>
                </a:lnTo>
                <a:lnTo>
                  <a:pt x="4688" y="12"/>
                </a:lnTo>
                <a:lnTo>
                  <a:pt x="4684" y="16"/>
                </a:lnTo>
                <a:lnTo>
                  <a:pt x="4676" y="18"/>
                </a:lnTo>
                <a:lnTo>
                  <a:pt x="4676" y="18"/>
                </a:lnTo>
                <a:lnTo>
                  <a:pt x="4676" y="20"/>
                </a:lnTo>
                <a:lnTo>
                  <a:pt x="4676" y="20"/>
                </a:lnTo>
                <a:lnTo>
                  <a:pt x="4676" y="20"/>
                </a:lnTo>
                <a:lnTo>
                  <a:pt x="4676" y="20"/>
                </a:lnTo>
                <a:lnTo>
                  <a:pt x="4684" y="24"/>
                </a:lnTo>
                <a:lnTo>
                  <a:pt x="4688" y="28"/>
                </a:lnTo>
                <a:lnTo>
                  <a:pt x="4692" y="32"/>
                </a:lnTo>
                <a:lnTo>
                  <a:pt x="4694" y="40"/>
                </a:lnTo>
                <a:lnTo>
                  <a:pt x="4694" y="40"/>
                </a:lnTo>
                <a:lnTo>
                  <a:pt x="4694" y="40"/>
                </a:lnTo>
                <a:lnTo>
                  <a:pt x="4694" y="40"/>
                </a:lnTo>
                <a:lnTo>
                  <a:pt x="4696" y="40"/>
                </a:lnTo>
                <a:lnTo>
                  <a:pt x="4696" y="40"/>
                </a:lnTo>
                <a:lnTo>
                  <a:pt x="4698" y="32"/>
                </a:lnTo>
                <a:lnTo>
                  <a:pt x="4700" y="28"/>
                </a:lnTo>
                <a:lnTo>
                  <a:pt x="4706" y="22"/>
                </a:lnTo>
                <a:lnTo>
                  <a:pt x="4712" y="20"/>
                </a:lnTo>
                <a:close/>
                <a:moveTo>
                  <a:pt x="4658" y="20"/>
                </a:moveTo>
                <a:lnTo>
                  <a:pt x="4658" y="20"/>
                </a:lnTo>
                <a:lnTo>
                  <a:pt x="4658" y="20"/>
                </a:lnTo>
                <a:lnTo>
                  <a:pt x="4658" y="20"/>
                </a:lnTo>
                <a:lnTo>
                  <a:pt x="4658" y="18"/>
                </a:lnTo>
                <a:lnTo>
                  <a:pt x="4658" y="18"/>
                </a:lnTo>
                <a:lnTo>
                  <a:pt x="4652" y="16"/>
                </a:lnTo>
                <a:lnTo>
                  <a:pt x="4646" y="12"/>
                </a:lnTo>
                <a:lnTo>
                  <a:pt x="4642" y="6"/>
                </a:lnTo>
                <a:lnTo>
                  <a:pt x="4640" y="0"/>
                </a:lnTo>
                <a:lnTo>
                  <a:pt x="4640" y="0"/>
                </a:lnTo>
                <a:lnTo>
                  <a:pt x="4640" y="0"/>
                </a:lnTo>
                <a:lnTo>
                  <a:pt x="4640" y="0"/>
                </a:lnTo>
                <a:lnTo>
                  <a:pt x="4640" y="0"/>
                </a:lnTo>
                <a:lnTo>
                  <a:pt x="4640" y="0"/>
                </a:lnTo>
                <a:lnTo>
                  <a:pt x="4638" y="6"/>
                </a:lnTo>
                <a:lnTo>
                  <a:pt x="4634" y="12"/>
                </a:lnTo>
                <a:lnTo>
                  <a:pt x="4628" y="16"/>
                </a:lnTo>
                <a:lnTo>
                  <a:pt x="4622" y="18"/>
                </a:lnTo>
                <a:lnTo>
                  <a:pt x="4622" y="18"/>
                </a:lnTo>
                <a:lnTo>
                  <a:pt x="4622" y="20"/>
                </a:lnTo>
                <a:lnTo>
                  <a:pt x="4622" y="20"/>
                </a:lnTo>
                <a:lnTo>
                  <a:pt x="4622" y="20"/>
                </a:lnTo>
                <a:lnTo>
                  <a:pt x="4622" y="20"/>
                </a:lnTo>
                <a:lnTo>
                  <a:pt x="4628" y="24"/>
                </a:lnTo>
                <a:lnTo>
                  <a:pt x="4634" y="28"/>
                </a:lnTo>
                <a:lnTo>
                  <a:pt x="4638" y="32"/>
                </a:lnTo>
                <a:lnTo>
                  <a:pt x="4640" y="40"/>
                </a:lnTo>
                <a:lnTo>
                  <a:pt x="4640" y="40"/>
                </a:lnTo>
                <a:lnTo>
                  <a:pt x="4640" y="40"/>
                </a:lnTo>
                <a:lnTo>
                  <a:pt x="4640" y="40"/>
                </a:lnTo>
                <a:lnTo>
                  <a:pt x="4640" y="40"/>
                </a:lnTo>
                <a:lnTo>
                  <a:pt x="4640" y="40"/>
                </a:lnTo>
                <a:lnTo>
                  <a:pt x="4642" y="32"/>
                </a:lnTo>
                <a:lnTo>
                  <a:pt x="4646" y="28"/>
                </a:lnTo>
                <a:lnTo>
                  <a:pt x="4652" y="22"/>
                </a:lnTo>
                <a:lnTo>
                  <a:pt x="4658" y="20"/>
                </a:lnTo>
                <a:close/>
                <a:moveTo>
                  <a:pt x="4602" y="20"/>
                </a:moveTo>
                <a:lnTo>
                  <a:pt x="4602" y="20"/>
                </a:lnTo>
                <a:lnTo>
                  <a:pt x="4604" y="20"/>
                </a:lnTo>
                <a:lnTo>
                  <a:pt x="4604" y="20"/>
                </a:lnTo>
                <a:lnTo>
                  <a:pt x="4602" y="18"/>
                </a:lnTo>
                <a:lnTo>
                  <a:pt x="4602" y="18"/>
                </a:lnTo>
                <a:lnTo>
                  <a:pt x="4596" y="16"/>
                </a:lnTo>
                <a:lnTo>
                  <a:pt x="4590" y="12"/>
                </a:lnTo>
                <a:lnTo>
                  <a:pt x="4588" y="6"/>
                </a:lnTo>
                <a:lnTo>
                  <a:pt x="4586" y="0"/>
                </a:lnTo>
                <a:lnTo>
                  <a:pt x="4586" y="0"/>
                </a:lnTo>
                <a:lnTo>
                  <a:pt x="4584" y="0"/>
                </a:lnTo>
                <a:lnTo>
                  <a:pt x="4584" y="0"/>
                </a:lnTo>
                <a:lnTo>
                  <a:pt x="4584" y="0"/>
                </a:lnTo>
                <a:lnTo>
                  <a:pt x="4584" y="0"/>
                </a:lnTo>
                <a:lnTo>
                  <a:pt x="4582" y="6"/>
                </a:lnTo>
                <a:lnTo>
                  <a:pt x="4578" y="12"/>
                </a:lnTo>
                <a:lnTo>
                  <a:pt x="4574" y="16"/>
                </a:lnTo>
                <a:lnTo>
                  <a:pt x="4566" y="18"/>
                </a:lnTo>
                <a:lnTo>
                  <a:pt x="4566" y="18"/>
                </a:lnTo>
                <a:lnTo>
                  <a:pt x="4566" y="20"/>
                </a:lnTo>
                <a:lnTo>
                  <a:pt x="4566" y="20"/>
                </a:lnTo>
                <a:lnTo>
                  <a:pt x="4566" y="20"/>
                </a:lnTo>
                <a:lnTo>
                  <a:pt x="4566" y="20"/>
                </a:lnTo>
                <a:lnTo>
                  <a:pt x="4574" y="24"/>
                </a:lnTo>
                <a:lnTo>
                  <a:pt x="4578" y="28"/>
                </a:lnTo>
                <a:lnTo>
                  <a:pt x="4582" y="32"/>
                </a:lnTo>
                <a:lnTo>
                  <a:pt x="4584" y="40"/>
                </a:lnTo>
                <a:lnTo>
                  <a:pt x="4584" y="40"/>
                </a:lnTo>
                <a:lnTo>
                  <a:pt x="4584" y="40"/>
                </a:lnTo>
                <a:lnTo>
                  <a:pt x="4584" y="40"/>
                </a:lnTo>
                <a:lnTo>
                  <a:pt x="4586" y="40"/>
                </a:lnTo>
                <a:lnTo>
                  <a:pt x="4586" y="40"/>
                </a:lnTo>
                <a:lnTo>
                  <a:pt x="4588" y="32"/>
                </a:lnTo>
                <a:lnTo>
                  <a:pt x="4590" y="28"/>
                </a:lnTo>
                <a:lnTo>
                  <a:pt x="4596" y="22"/>
                </a:lnTo>
                <a:lnTo>
                  <a:pt x="4602" y="20"/>
                </a:lnTo>
                <a:close/>
                <a:moveTo>
                  <a:pt x="4548" y="20"/>
                </a:moveTo>
                <a:lnTo>
                  <a:pt x="4548" y="20"/>
                </a:lnTo>
                <a:lnTo>
                  <a:pt x="4548" y="20"/>
                </a:lnTo>
                <a:lnTo>
                  <a:pt x="4548" y="20"/>
                </a:lnTo>
                <a:lnTo>
                  <a:pt x="4548" y="18"/>
                </a:lnTo>
                <a:lnTo>
                  <a:pt x="4548" y="18"/>
                </a:lnTo>
                <a:lnTo>
                  <a:pt x="4542" y="16"/>
                </a:lnTo>
                <a:lnTo>
                  <a:pt x="4536" y="12"/>
                </a:lnTo>
                <a:lnTo>
                  <a:pt x="4532" y="6"/>
                </a:lnTo>
                <a:lnTo>
                  <a:pt x="4530" y="0"/>
                </a:lnTo>
                <a:lnTo>
                  <a:pt x="4530" y="0"/>
                </a:lnTo>
                <a:lnTo>
                  <a:pt x="4530" y="0"/>
                </a:lnTo>
                <a:lnTo>
                  <a:pt x="4530" y="0"/>
                </a:lnTo>
                <a:lnTo>
                  <a:pt x="4528" y="0"/>
                </a:lnTo>
                <a:lnTo>
                  <a:pt x="4528" y="0"/>
                </a:lnTo>
                <a:lnTo>
                  <a:pt x="4528" y="6"/>
                </a:lnTo>
                <a:lnTo>
                  <a:pt x="4524" y="12"/>
                </a:lnTo>
                <a:lnTo>
                  <a:pt x="4518" y="16"/>
                </a:lnTo>
                <a:lnTo>
                  <a:pt x="4512" y="18"/>
                </a:lnTo>
                <a:lnTo>
                  <a:pt x="4512" y="18"/>
                </a:lnTo>
                <a:lnTo>
                  <a:pt x="4512" y="20"/>
                </a:lnTo>
                <a:lnTo>
                  <a:pt x="4512" y="20"/>
                </a:lnTo>
                <a:lnTo>
                  <a:pt x="4512" y="20"/>
                </a:lnTo>
                <a:lnTo>
                  <a:pt x="4512" y="20"/>
                </a:lnTo>
                <a:lnTo>
                  <a:pt x="4518" y="24"/>
                </a:lnTo>
                <a:lnTo>
                  <a:pt x="4524" y="28"/>
                </a:lnTo>
                <a:lnTo>
                  <a:pt x="4528" y="32"/>
                </a:lnTo>
                <a:lnTo>
                  <a:pt x="4528" y="40"/>
                </a:lnTo>
                <a:lnTo>
                  <a:pt x="4528" y="40"/>
                </a:lnTo>
                <a:lnTo>
                  <a:pt x="4530" y="40"/>
                </a:lnTo>
                <a:lnTo>
                  <a:pt x="4530" y="40"/>
                </a:lnTo>
                <a:lnTo>
                  <a:pt x="4530" y="40"/>
                </a:lnTo>
                <a:lnTo>
                  <a:pt x="4530" y="40"/>
                </a:lnTo>
                <a:lnTo>
                  <a:pt x="4532" y="32"/>
                </a:lnTo>
                <a:lnTo>
                  <a:pt x="4536" y="28"/>
                </a:lnTo>
                <a:lnTo>
                  <a:pt x="4542" y="22"/>
                </a:lnTo>
                <a:lnTo>
                  <a:pt x="4548" y="20"/>
                </a:lnTo>
                <a:close/>
                <a:moveTo>
                  <a:pt x="4492" y="20"/>
                </a:moveTo>
                <a:lnTo>
                  <a:pt x="4492" y="20"/>
                </a:lnTo>
                <a:lnTo>
                  <a:pt x="4494" y="20"/>
                </a:lnTo>
                <a:lnTo>
                  <a:pt x="4494" y="20"/>
                </a:lnTo>
                <a:lnTo>
                  <a:pt x="4492" y="18"/>
                </a:lnTo>
                <a:lnTo>
                  <a:pt x="4492" y="18"/>
                </a:lnTo>
                <a:lnTo>
                  <a:pt x="4486" y="16"/>
                </a:lnTo>
                <a:lnTo>
                  <a:pt x="4480" y="12"/>
                </a:lnTo>
                <a:lnTo>
                  <a:pt x="4478" y="6"/>
                </a:lnTo>
                <a:lnTo>
                  <a:pt x="4476" y="0"/>
                </a:lnTo>
                <a:lnTo>
                  <a:pt x="4476" y="0"/>
                </a:lnTo>
                <a:lnTo>
                  <a:pt x="4474" y="0"/>
                </a:lnTo>
                <a:lnTo>
                  <a:pt x="4474" y="0"/>
                </a:lnTo>
                <a:lnTo>
                  <a:pt x="4474" y="0"/>
                </a:lnTo>
                <a:lnTo>
                  <a:pt x="4474" y="0"/>
                </a:lnTo>
                <a:lnTo>
                  <a:pt x="4472" y="6"/>
                </a:lnTo>
                <a:lnTo>
                  <a:pt x="4468" y="12"/>
                </a:lnTo>
                <a:lnTo>
                  <a:pt x="4464" y="16"/>
                </a:lnTo>
                <a:lnTo>
                  <a:pt x="4456" y="18"/>
                </a:lnTo>
                <a:lnTo>
                  <a:pt x="4456" y="18"/>
                </a:lnTo>
                <a:lnTo>
                  <a:pt x="4456" y="20"/>
                </a:lnTo>
                <a:lnTo>
                  <a:pt x="4456" y="20"/>
                </a:lnTo>
                <a:lnTo>
                  <a:pt x="4456" y="20"/>
                </a:lnTo>
                <a:lnTo>
                  <a:pt x="4456" y="20"/>
                </a:lnTo>
                <a:lnTo>
                  <a:pt x="4464" y="24"/>
                </a:lnTo>
                <a:lnTo>
                  <a:pt x="4468" y="28"/>
                </a:lnTo>
                <a:lnTo>
                  <a:pt x="4472" y="32"/>
                </a:lnTo>
                <a:lnTo>
                  <a:pt x="4474" y="40"/>
                </a:lnTo>
                <a:lnTo>
                  <a:pt x="4474" y="40"/>
                </a:lnTo>
                <a:lnTo>
                  <a:pt x="4474" y="40"/>
                </a:lnTo>
                <a:lnTo>
                  <a:pt x="4474" y="40"/>
                </a:lnTo>
                <a:lnTo>
                  <a:pt x="4476" y="40"/>
                </a:lnTo>
                <a:lnTo>
                  <a:pt x="4476" y="40"/>
                </a:lnTo>
                <a:lnTo>
                  <a:pt x="4478" y="32"/>
                </a:lnTo>
                <a:lnTo>
                  <a:pt x="4480" y="28"/>
                </a:lnTo>
                <a:lnTo>
                  <a:pt x="4486" y="22"/>
                </a:lnTo>
                <a:lnTo>
                  <a:pt x="4492" y="20"/>
                </a:lnTo>
                <a:close/>
                <a:moveTo>
                  <a:pt x="4438" y="20"/>
                </a:moveTo>
                <a:lnTo>
                  <a:pt x="4438" y="20"/>
                </a:lnTo>
                <a:lnTo>
                  <a:pt x="4438" y="20"/>
                </a:lnTo>
                <a:lnTo>
                  <a:pt x="4438" y="20"/>
                </a:lnTo>
                <a:lnTo>
                  <a:pt x="4438" y="18"/>
                </a:lnTo>
                <a:lnTo>
                  <a:pt x="4438" y="18"/>
                </a:lnTo>
                <a:lnTo>
                  <a:pt x="4432" y="16"/>
                </a:lnTo>
                <a:lnTo>
                  <a:pt x="4426" y="12"/>
                </a:lnTo>
                <a:lnTo>
                  <a:pt x="4422" y="6"/>
                </a:lnTo>
                <a:lnTo>
                  <a:pt x="4420" y="0"/>
                </a:lnTo>
                <a:lnTo>
                  <a:pt x="4420" y="0"/>
                </a:lnTo>
                <a:lnTo>
                  <a:pt x="4420" y="0"/>
                </a:lnTo>
                <a:lnTo>
                  <a:pt x="4420" y="0"/>
                </a:lnTo>
                <a:lnTo>
                  <a:pt x="4418" y="0"/>
                </a:lnTo>
                <a:lnTo>
                  <a:pt x="4418" y="0"/>
                </a:lnTo>
                <a:lnTo>
                  <a:pt x="4418" y="6"/>
                </a:lnTo>
                <a:lnTo>
                  <a:pt x="4414" y="12"/>
                </a:lnTo>
                <a:lnTo>
                  <a:pt x="4408" y="16"/>
                </a:lnTo>
                <a:lnTo>
                  <a:pt x="4402" y="18"/>
                </a:lnTo>
                <a:lnTo>
                  <a:pt x="4402" y="18"/>
                </a:lnTo>
                <a:lnTo>
                  <a:pt x="4402" y="20"/>
                </a:lnTo>
                <a:lnTo>
                  <a:pt x="4402" y="20"/>
                </a:lnTo>
                <a:lnTo>
                  <a:pt x="4402" y="20"/>
                </a:lnTo>
                <a:lnTo>
                  <a:pt x="4402" y="20"/>
                </a:lnTo>
                <a:lnTo>
                  <a:pt x="4408" y="24"/>
                </a:lnTo>
                <a:lnTo>
                  <a:pt x="4414" y="28"/>
                </a:lnTo>
                <a:lnTo>
                  <a:pt x="4418" y="32"/>
                </a:lnTo>
                <a:lnTo>
                  <a:pt x="4418" y="40"/>
                </a:lnTo>
                <a:lnTo>
                  <a:pt x="4418" y="40"/>
                </a:lnTo>
                <a:lnTo>
                  <a:pt x="4420" y="40"/>
                </a:lnTo>
                <a:lnTo>
                  <a:pt x="4420" y="40"/>
                </a:lnTo>
                <a:lnTo>
                  <a:pt x="4420" y="40"/>
                </a:lnTo>
                <a:lnTo>
                  <a:pt x="4420" y="40"/>
                </a:lnTo>
                <a:lnTo>
                  <a:pt x="4422" y="32"/>
                </a:lnTo>
                <a:lnTo>
                  <a:pt x="4426" y="28"/>
                </a:lnTo>
                <a:lnTo>
                  <a:pt x="4432" y="22"/>
                </a:lnTo>
                <a:lnTo>
                  <a:pt x="4438" y="20"/>
                </a:lnTo>
                <a:close/>
                <a:moveTo>
                  <a:pt x="4382" y="20"/>
                </a:moveTo>
                <a:lnTo>
                  <a:pt x="4382" y="20"/>
                </a:lnTo>
                <a:lnTo>
                  <a:pt x="4384" y="20"/>
                </a:lnTo>
                <a:lnTo>
                  <a:pt x="4384" y="20"/>
                </a:lnTo>
                <a:lnTo>
                  <a:pt x="4382" y="18"/>
                </a:lnTo>
                <a:lnTo>
                  <a:pt x="4382" y="18"/>
                </a:lnTo>
                <a:lnTo>
                  <a:pt x="4376" y="16"/>
                </a:lnTo>
                <a:lnTo>
                  <a:pt x="4370" y="12"/>
                </a:lnTo>
                <a:lnTo>
                  <a:pt x="4368" y="6"/>
                </a:lnTo>
                <a:lnTo>
                  <a:pt x="4366" y="0"/>
                </a:lnTo>
                <a:lnTo>
                  <a:pt x="4366" y="0"/>
                </a:lnTo>
                <a:lnTo>
                  <a:pt x="4364" y="0"/>
                </a:lnTo>
                <a:lnTo>
                  <a:pt x="4364" y="0"/>
                </a:lnTo>
                <a:lnTo>
                  <a:pt x="4364" y="0"/>
                </a:lnTo>
                <a:lnTo>
                  <a:pt x="4364" y="0"/>
                </a:lnTo>
                <a:lnTo>
                  <a:pt x="4362" y="6"/>
                </a:lnTo>
                <a:lnTo>
                  <a:pt x="4358" y="12"/>
                </a:lnTo>
                <a:lnTo>
                  <a:pt x="4354" y="16"/>
                </a:lnTo>
                <a:lnTo>
                  <a:pt x="4346" y="18"/>
                </a:lnTo>
                <a:lnTo>
                  <a:pt x="4346" y="18"/>
                </a:lnTo>
                <a:lnTo>
                  <a:pt x="4346" y="20"/>
                </a:lnTo>
                <a:lnTo>
                  <a:pt x="4346" y="20"/>
                </a:lnTo>
                <a:lnTo>
                  <a:pt x="4346" y="20"/>
                </a:lnTo>
                <a:lnTo>
                  <a:pt x="4346" y="20"/>
                </a:lnTo>
                <a:lnTo>
                  <a:pt x="4354" y="24"/>
                </a:lnTo>
                <a:lnTo>
                  <a:pt x="4358" y="28"/>
                </a:lnTo>
                <a:lnTo>
                  <a:pt x="4362" y="32"/>
                </a:lnTo>
                <a:lnTo>
                  <a:pt x="4364" y="40"/>
                </a:lnTo>
                <a:lnTo>
                  <a:pt x="4364" y="40"/>
                </a:lnTo>
                <a:lnTo>
                  <a:pt x="4364" y="40"/>
                </a:lnTo>
                <a:lnTo>
                  <a:pt x="4364" y="40"/>
                </a:lnTo>
                <a:lnTo>
                  <a:pt x="4366" y="40"/>
                </a:lnTo>
                <a:lnTo>
                  <a:pt x="4366" y="40"/>
                </a:lnTo>
                <a:lnTo>
                  <a:pt x="4368" y="32"/>
                </a:lnTo>
                <a:lnTo>
                  <a:pt x="4370" y="28"/>
                </a:lnTo>
                <a:lnTo>
                  <a:pt x="4376" y="22"/>
                </a:lnTo>
                <a:lnTo>
                  <a:pt x="4382" y="20"/>
                </a:lnTo>
                <a:close/>
                <a:moveTo>
                  <a:pt x="4328" y="20"/>
                </a:moveTo>
                <a:lnTo>
                  <a:pt x="4328" y="20"/>
                </a:lnTo>
                <a:lnTo>
                  <a:pt x="4328" y="20"/>
                </a:lnTo>
                <a:lnTo>
                  <a:pt x="4328" y="20"/>
                </a:lnTo>
                <a:lnTo>
                  <a:pt x="4328" y="18"/>
                </a:lnTo>
                <a:lnTo>
                  <a:pt x="4328" y="18"/>
                </a:lnTo>
                <a:lnTo>
                  <a:pt x="4322" y="16"/>
                </a:lnTo>
                <a:lnTo>
                  <a:pt x="4316" y="12"/>
                </a:lnTo>
                <a:lnTo>
                  <a:pt x="4312" y="6"/>
                </a:lnTo>
                <a:lnTo>
                  <a:pt x="4310" y="0"/>
                </a:lnTo>
                <a:lnTo>
                  <a:pt x="4310" y="0"/>
                </a:lnTo>
                <a:lnTo>
                  <a:pt x="4310" y="0"/>
                </a:lnTo>
                <a:lnTo>
                  <a:pt x="4310" y="0"/>
                </a:lnTo>
                <a:lnTo>
                  <a:pt x="4308" y="0"/>
                </a:lnTo>
                <a:lnTo>
                  <a:pt x="4308" y="0"/>
                </a:lnTo>
                <a:lnTo>
                  <a:pt x="4308" y="6"/>
                </a:lnTo>
                <a:lnTo>
                  <a:pt x="4304" y="12"/>
                </a:lnTo>
                <a:lnTo>
                  <a:pt x="4298" y="16"/>
                </a:lnTo>
                <a:lnTo>
                  <a:pt x="4292" y="18"/>
                </a:lnTo>
                <a:lnTo>
                  <a:pt x="4292" y="18"/>
                </a:lnTo>
                <a:lnTo>
                  <a:pt x="4292" y="20"/>
                </a:lnTo>
                <a:lnTo>
                  <a:pt x="4292" y="20"/>
                </a:lnTo>
                <a:lnTo>
                  <a:pt x="4292" y="20"/>
                </a:lnTo>
                <a:lnTo>
                  <a:pt x="4292" y="20"/>
                </a:lnTo>
                <a:lnTo>
                  <a:pt x="4298" y="24"/>
                </a:lnTo>
                <a:lnTo>
                  <a:pt x="4304" y="28"/>
                </a:lnTo>
                <a:lnTo>
                  <a:pt x="4308" y="32"/>
                </a:lnTo>
                <a:lnTo>
                  <a:pt x="4308" y="40"/>
                </a:lnTo>
                <a:lnTo>
                  <a:pt x="4308" y="40"/>
                </a:lnTo>
                <a:lnTo>
                  <a:pt x="4310" y="40"/>
                </a:lnTo>
                <a:lnTo>
                  <a:pt x="4310" y="40"/>
                </a:lnTo>
                <a:lnTo>
                  <a:pt x="4310" y="40"/>
                </a:lnTo>
                <a:lnTo>
                  <a:pt x="4310" y="40"/>
                </a:lnTo>
                <a:lnTo>
                  <a:pt x="4312" y="32"/>
                </a:lnTo>
                <a:lnTo>
                  <a:pt x="4316" y="28"/>
                </a:lnTo>
                <a:lnTo>
                  <a:pt x="4322" y="22"/>
                </a:lnTo>
                <a:lnTo>
                  <a:pt x="4328" y="20"/>
                </a:lnTo>
                <a:close/>
                <a:moveTo>
                  <a:pt x="4272" y="20"/>
                </a:moveTo>
                <a:lnTo>
                  <a:pt x="4272" y="20"/>
                </a:lnTo>
                <a:lnTo>
                  <a:pt x="4274" y="20"/>
                </a:lnTo>
                <a:lnTo>
                  <a:pt x="4274" y="20"/>
                </a:lnTo>
                <a:lnTo>
                  <a:pt x="4272" y="18"/>
                </a:lnTo>
                <a:lnTo>
                  <a:pt x="4272" y="18"/>
                </a:lnTo>
                <a:lnTo>
                  <a:pt x="4266" y="16"/>
                </a:lnTo>
                <a:lnTo>
                  <a:pt x="4260" y="12"/>
                </a:lnTo>
                <a:lnTo>
                  <a:pt x="4256" y="6"/>
                </a:lnTo>
                <a:lnTo>
                  <a:pt x="4256" y="0"/>
                </a:lnTo>
                <a:lnTo>
                  <a:pt x="4256" y="0"/>
                </a:lnTo>
                <a:lnTo>
                  <a:pt x="4254" y="0"/>
                </a:lnTo>
                <a:lnTo>
                  <a:pt x="4254" y="0"/>
                </a:lnTo>
                <a:lnTo>
                  <a:pt x="4254" y="0"/>
                </a:lnTo>
                <a:lnTo>
                  <a:pt x="4254" y="0"/>
                </a:lnTo>
                <a:lnTo>
                  <a:pt x="4252" y="6"/>
                </a:lnTo>
                <a:lnTo>
                  <a:pt x="4248" y="12"/>
                </a:lnTo>
                <a:lnTo>
                  <a:pt x="4244" y="16"/>
                </a:lnTo>
                <a:lnTo>
                  <a:pt x="4236" y="18"/>
                </a:lnTo>
                <a:lnTo>
                  <a:pt x="4236" y="18"/>
                </a:lnTo>
                <a:lnTo>
                  <a:pt x="4236" y="20"/>
                </a:lnTo>
                <a:lnTo>
                  <a:pt x="4236" y="20"/>
                </a:lnTo>
                <a:lnTo>
                  <a:pt x="4236" y="20"/>
                </a:lnTo>
                <a:lnTo>
                  <a:pt x="4236" y="20"/>
                </a:lnTo>
                <a:lnTo>
                  <a:pt x="4244" y="24"/>
                </a:lnTo>
                <a:lnTo>
                  <a:pt x="4248" y="28"/>
                </a:lnTo>
                <a:lnTo>
                  <a:pt x="4252" y="32"/>
                </a:lnTo>
                <a:lnTo>
                  <a:pt x="4254" y="40"/>
                </a:lnTo>
                <a:lnTo>
                  <a:pt x="4254" y="40"/>
                </a:lnTo>
                <a:lnTo>
                  <a:pt x="4254" y="40"/>
                </a:lnTo>
                <a:lnTo>
                  <a:pt x="4254" y="40"/>
                </a:lnTo>
                <a:lnTo>
                  <a:pt x="4256" y="40"/>
                </a:lnTo>
                <a:lnTo>
                  <a:pt x="4256" y="40"/>
                </a:lnTo>
                <a:lnTo>
                  <a:pt x="4256" y="32"/>
                </a:lnTo>
                <a:lnTo>
                  <a:pt x="4260" y="28"/>
                </a:lnTo>
                <a:lnTo>
                  <a:pt x="4266" y="22"/>
                </a:lnTo>
                <a:lnTo>
                  <a:pt x="4272" y="20"/>
                </a:lnTo>
                <a:close/>
                <a:moveTo>
                  <a:pt x="4218" y="20"/>
                </a:moveTo>
                <a:lnTo>
                  <a:pt x="4218" y="20"/>
                </a:lnTo>
                <a:lnTo>
                  <a:pt x="4218" y="20"/>
                </a:lnTo>
                <a:lnTo>
                  <a:pt x="4218" y="20"/>
                </a:lnTo>
                <a:lnTo>
                  <a:pt x="4218" y="18"/>
                </a:lnTo>
                <a:lnTo>
                  <a:pt x="4218" y="18"/>
                </a:lnTo>
                <a:lnTo>
                  <a:pt x="4212" y="16"/>
                </a:lnTo>
                <a:lnTo>
                  <a:pt x="4206" y="12"/>
                </a:lnTo>
                <a:lnTo>
                  <a:pt x="4202" y="6"/>
                </a:lnTo>
                <a:lnTo>
                  <a:pt x="4200" y="0"/>
                </a:lnTo>
                <a:lnTo>
                  <a:pt x="4200" y="0"/>
                </a:lnTo>
                <a:lnTo>
                  <a:pt x="4200" y="0"/>
                </a:lnTo>
                <a:lnTo>
                  <a:pt x="4200" y="0"/>
                </a:lnTo>
                <a:lnTo>
                  <a:pt x="4198" y="0"/>
                </a:lnTo>
                <a:lnTo>
                  <a:pt x="4198" y="0"/>
                </a:lnTo>
                <a:lnTo>
                  <a:pt x="4198" y="6"/>
                </a:lnTo>
                <a:lnTo>
                  <a:pt x="4194" y="12"/>
                </a:lnTo>
                <a:lnTo>
                  <a:pt x="4188" y="16"/>
                </a:lnTo>
                <a:lnTo>
                  <a:pt x="4182" y="18"/>
                </a:lnTo>
                <a:lnTo>
                  <a:pt x="4182" y="18"/>
                </a:lnTo>
                <a:lnTo>
                  <a:pt x="4180" y="20"/>
                </a:lnTo>
                <a:lnTo>
                  <a:pt x="4180" y="20"/>
                </a:lnTo>
                <a:lnTo>
                  <a:pt x="4182" y="20"/>
                </a:lnTo>
                <a:lnTo>
                  <a:pt x="4182" y="20"/>
                </a:lnTo>
                <a:lnTo>
                  <a:pt x="4188" y="24"/>
                </a:lnTo>
                <a:lnTo>
                  <a:pt x="4194" y="28"/>
                </a:lnTo>
                <a:lnTo>
                  <a:pt x="4198" y="32"/>
                </a:lnTo>
                <a:lnTo>
                  <a:pt x="4198" y="40"/>
                </a:lnTo>
                <a:lnTo>
                  <a:pt x="4198" y="40"/>
                </a:lnTo>
                <a:lnTo>
                  <a:pt x="4200" y="40"/>
                </a:lnTo>
                <a:lnTo>
                  <a:pt x="4200" y="40"/>
                </a:lnTo>
                <a:lnTo>
                  <a:pt x="4200" y="40"/>
                </a:lnTo>
                <a:lnTo>
                  <a:pt x="4200" y="40"/>
                </a:lnTo>
                <a:lnTo>
                  <a:pt x="4202" y="32"/>
                </a:lnTo>
                <a:lnTo>
                  <a:pt x="4206" y="28"/>
                </a:lnTo>
                <a:lnTo>
                  <a:pt x="4212" y="22"/>
                </a:lnTo>
                <a:lnTo>
                  <a:pt x="4218" y="20"/>
                </a:lnTo>
                <a:close/>
                <a:moveTo>
                  <a:pt x="4162" y="20"/>
                </a:moveTo>
                <a:lnTo>
                  <a:pt x="4162" y="20"/>
                </a:lnTo>
                <a:lnTo>
                  <a:pt x="4164" y="20"/>
                </a:lnTo>
                <a:lnTo>
                  <a:pt x="4164" y="20"/>
                </a:lnTo>
                <a:lnTo>
                  <a:pt x="4162" y="18"/>
                </a:lnTo>
                <a:lnTo>
                  <a:pt x="4162" y="18"/>
                </a:lnTo>
                <a:lnTo>
                  <a:pt x="4156" y="16"/>
                </a:lnTo>
                <a:lnTo>
                  <a:pt x="4150" y="12"/>
                </a:lnTo>
                <a:lnTo>
                  <a:pt x="4146" y="6"/>
                </a:lnTo>
                <a:lnTo>
                  <a:pt x="4146" y="0"/>
                </a:lnTo>
                <a:lnTo>
                  <a:pt x="4146" y="0"/>
                </a:lnTo>
                <a:lnTo>
                  <a:pt x="4144" y="0"/>
                </a:lnTo>
                <a:lnTo>
                  <a:pt x="4144" y="0"/>
                </a:lnTo>
                <a:lnTo>
                  <a:pt x="4144" y="0"/>
                </a:lnTo>
                <a:lnTo>
                  <a:pt x="4144" y="0"/>
                </a:lnTo>
                <a:lnTo>
                  <a:pt x="4142" y="6"/>
                </a:lnTo>
                <a:lnTo>
                  <a:pt x="4138" y="12"/>
                </a:lnTo>
                <a:lnTo>
                  <a:pt x="4134" y="16"/>
                </a:lnTo>
                <a:lnTo>
                  <a:pt x="4126" y="18"/>
                </a:lnTo>
                <a:lnTo>
                  <a:pt x="4126" y="18"/>
                </a:lnTo>
                <a:lnTo>
                  <a:pt x="4126" y="20"/>
                </a:lnTo>
                <a:lnTo>
                  <a:pt x="4126" y="20"/>
                </a:lnTo>
                <a:lnTo>
                  <a:pt x="4126" y="20"/>
                </a:lnTo>
                <a:lnTo>
                  <a:pt x="4126" y="20"/>
                </a:lnTo>
                <a:lnTo>
                  <a:pt x="4134" y="24"/>
                </a:lnTo>
                <a:lnTo>
                  <a:pt x="4138" y="28"/>
                </a:lnTo>
                <a:lnTo>
                  <a:pt x="4142" y="32"/>
                </a:lnTo>
                <a:lnTo>
                  <a:pt x="4144" y="40"/>
                </a:lnTo>
                <a:lnTo>
                  <a:pt x="4144" y="40"/>
                </a:lnTo>
                <a:lnTo>
                  <a:pt x="4144" y="40"/>
                </a:lnTo>
                <a:lnTo>
                  <a:pt x="4144" y="40"/>
                </a:lnTo>
                <a:lnTo>
                  <a:pt x="4146" y="40"/>
                </a:lnTo>
                <a:lnTo>
                  <a:pt x="4146" y="40"/>
                </a:lnTo>
                <a:lnTo>
                  <a:pt x="4146" y="32"/>
                </a:lnTo>
                <a:lnTo>
                  <a:pt x="4150" y="28"/>
                </a:lnTo>
                <a:lnTo>
                  <a:pt x="4156" y="22"/>
                </a:lnTo>
                <a:lnTo>
                  <a:pt x="4162" y="20"/>
                </a:lnTo>
                <a:close/>
                <a:moveTo>
                  <a:pt x="4108" y="20"/>
                </a:moveTo>
                <a:lnTo>
                  <a:pt x="4108" y="20"/>
                </a:lnTo>
                <a:lnTo>
                  <a:pt x="4108" y="20"/>
                </a:lnTo>
                <a:lnTo>
                  <a:pt x="4108" y="20"/>
                </a:lnTo>
                <a:lnTo>
                  <a:pt x="4108" y="18"/>
                </a:lnTo>
                <a:lnTo>
                  <a:pt x="4108" y="18"/>
                </a:lnTo>
                <a:lnTo>
                  <a:pt x="4100" y="16"/>
                </a:lnTo>
                <a:lnTo>
                  <a:pt x="4096" y="12"/>
                </a:lnTo>
                <a:lnTo>
                  <a:pt x="4092" y="6"/>
                </a:lnTo>
                <a:lnTo>
                  <a:pt x="4090" y="0"/>
                </a:lnTo>
                <a:lnTo>
                  <a:pt x="4090" y="0"/>
                </a:lnTo>
                <a:lnTo>
                  <a:pt x="4090" y="0"/>
                </a:lnTo>
                <a:lnTo>
                  <a:pt x="4090" y="0"/>
                </a:lnTo>
                <a:lnTo>
                  <a:pt x="4088" y="0"/>
                </a:lnTo>
                <a:lnTo>
                  <a:pt x="4088" y="0"/>
                </a:lnTo>
                <a:lnTo>
                  <a:pt x="4088" y="6"/>
                </a:lnTo>
                <a:lnTo>
                  <a:pt x="4084" y="12"/>
                </a:lnTo>
                <a:lnTo>
                  <a:pt x="4078" y="16"/>
                </a:lnTo>
                <a:lnTo>
                  <a:pt x="4072" y="18"/>
                </a:lnTo>
                <a:lnTo>
                  <a:pt x="4072" y="18"/>
                </a:lnTo>
                <a:lnTo>
                  <a:pt x="4070" y="20"/>
                </a:lnTo>
                <a:lnTo>
                  <a:pt x="4070" y="20"/>
                </a:lnTo>
                <a:lnTo>
                  <a:pt x="4072" y="20"/>
                </a:lnTo>
                <a:lnTo>
                  <a:pt x="4072" y="20"/>
                </a:lnTo>
                <a:lnTo>
                  <a:pt x="4078" y="24"/>
                </a:lnTo>
                <a:lnTo>
                  <a:pt x="4084" y="28"/>
                </a:lnTo>
                <a:lnTo>
                  <a:pt x="4088" y="32"/>
                </a:lnTo>
                <a:lnTo>
                  <a:pt x="4088" y="40"/>
                </a:lnTo>
                <a:lnTo>
                  <a:pt x="4088" y="40"/>
                </a:lnTo>
                <a:lnTo>
                  <a:pt x="4090" y="40"/>
                </a:lnTo>
                <a:lnTo>
                  <a:pt x="4090" y="40"/>
                </a:lnTo>
                <a:lnTo>
                  <a:pt x="4090" y="40"/>
                </a:lnTo>
                <a:lnTo>
                  <a:pt x="4090" y="40"/>
                </a:lnTo>
                <a:lnTo>
                  <a:pt x="4092" y="32"/>
                </a:lnTo>
                <a:lnTo>
                  <a:pt x="4096" y="28"/>
                </a:lnTo>
                <a:lnTo>
                  <a:pt x="4100" y="22"/>
                </a:lnTo>
                <a:lnTo>
                  <a:pt x="4108" y="20"/>
                </a:lnTo>
                <a:close/>
                <a:moveTo>
                  <a:pt x="4052" y="20"/>
                </a:moveTo>
                <a:lnTo>
                  <a:pt x="4052" y="20"/>
                </a:lnTo>
                <a:lnTo>
                  <a:pt x="4054" y="20"/>
                </a:lnTo>
                <a:lnTo>
                  <a:pt x="4054" y="20"/>
                </a:lnTo>
                <a:lnTo>
                  <a:pt x="4052" y="18"/>
                </a:lnTo>
                <a:lnTo>
                  <a:pt x="4052" y="18"/>
                </a:lnTo>
                <a:lnTo>
                  <a:pt x="4046" y="16"/>
                </a:lnTo>
                <a:lnTo>
                  <a:pt x="4040" y="12"/>
                </a:lnTo>
                <a:lnTo>
                  <a:pt x="4036" y="6"/>
                </a:lnTo>
                <a:lnTo>
                  <a:pt x="4036" y="0"/>
                </a:lnTo>
                <a:lnTo>
                  <a:pt x="4036" y="0"/>
                </a:lnTo>
                <a:lnTo>
                  <a:pt x="4034" y="0"/>
                </a:lnTo>
                <a:lnTo>
                  <a:pt x="4034" y="0"/>
                </a:lnTo>
                <a:lnTo>
                  <a:pt x="4034" y="0"/>
                </a:lnTo>
                <a:lnTo>
                  <a:pt x="4034" y="0"/>
                </a:lnTo>
                <a:lnTo>
                  <a:pt x="4032" y="6"/>
                </a:lnTo>
                <a:lnTo>
                  <a:pt x="4028" y="12"/>
                </a:lnTo>
                <a:lnTo>
                  <a:pt x="4024" y="16"/>
                </a:lnTo>
                <a:lnTo>
                  <a:pt x="4016" y="18"/>
                </a:lnTo>
                <a:lnTo>
                  <a:pt x="4016" y="18"/>
                </a:lnTo>
                <a:lnTo>
                  <a:pt x="4016" y="20"/>
                </a:lnTo>
                <a:lnTo>
                  <a:pt x="4016" y="20"/>
                </a:lnTo>
                <a:lnTo>
                  <a:pt x="4016" y="20"/>
                </a:lnTo>
                <a:lnTo>
                  <a:pt x="4016" y="20"/>
                </a:lnTo>
                <a:lnTo>
                  <a:pt x="4024" y="24"/>
                </a:lnTo>
                <a:lnTo>
                  <a:pt x="4028" y="28"/>
                </a:lnTo>
                <a:lnTo>
                  <a:pt x="4032" y="32"/>
                </a:lnTo>
                <a:lnTo>
                  <a:pt x="4034" y="40"/>
                </a:lnTo>
                <a:lnTo>
                  <a:pt x="4034" y="40"/>
                </a:lnTo>
                <a:lnTo>
                  <a:pt x="4034" y="40"/>
                </a:lnTo>
                <a:lnTo>
                  <a:pt x="4034" y="40"/>
                </a:lnTo>
                <a:lnTo>
                  <a:pt x="4036" y="40"/>
                </a:lnTo>
                <a:lnTo>
                  <a:pt x="4036" y="40"/>
                </a:lnTo>
                <a:lnTo>
                  <a:pt x="4036" y="32"/>
                </a:lnTo>
                <a:lnTo>
                  <a:pt x="4040" y="28"/>
                </a:lnTo>
                <a:lnTo>
                  <a:pt x="4046" y="22"/>
                </a:lnTo>
                <a:lnTo>
                  <a:pt x="4052" y="20"/>
                </a:lnTo>
                <a:close/>
                <a:moveTo>
                  <a:pt x="3998" y="20"/>
                </a:moveTo>
                <a:lnTo>
                  <a:pt x="3998" y="20"/>
                </a:lnTo>
                <a:lnTo>
                  <a:pt x="3998" y="20"/>
                </a:lnTo>
                <a:lnTo>
                  <a:pt x="3998" y="20"/>
                </a:lnTo>
                <a:lnTo>
                  <a:pt x="3998" y="18"/>
                </a:lnTo>
                <a:lnTo>
                  <a:pt x="3998" y="18"/>
                </a:lnTo>
                <a:lnTo>
                  <a:pt x="3990" y="16"/>
                </a:lnTo>
                <a:lnTo>
                  <a:pt x="3986" y="12"/>
                </a:lnTo>
                <a:lnTo>
                  <a:pt x="3982" y="6"/>
                </a:lnTo>
                <a:lnTo>
                  <a:pt x="3980" y="0"/>
                </a:lnTo>
                <a:lnTo>
                  <a:pt x="3980" y="0"/>
                </a:lnTo>
                <a:lnTo>
                  <a:pt x="3980" y="0"/>
                </a:lnTo>
                <a:lnTo>
                  <a:pt x="3980" y="0"/>
                </a:lnTo>
                <a:lnTo>
                  <a:pt x="3978" y="0"/>
                </a:lnTo>
                <a:lnTo>
                  <a:pt x="3978" y="0"/>
                </a:lnTo>
                <a:lnTo>
                  <a:pt x="3978" y="6"/>
                </a:lnTo>
                <a:lnTo>
                  <a:pt x="3974" y="12"/>
                </a:lnTo>
                <a:lnTo>
                  <a:pt x="3968" y="16"/>
                </a:lnTo>
                <a:lnTo>
                  <a:pt x="3962" y="18"/>
                </a:lnTo>
                <a:lnTo>
                  <a:pt x="3962" y="18"/>
                </a:lnTo>
                <a:lnTo>
                  <a:pt x="3960" y="20"/>
                </a:lnTo>
                <a:lnTo>
                  <a:pt x="3960" y="20"/>
                </a:lnTo>
                <a:lnTo>
                  <a:pt x="3962" y="20"/>
                </a:lnTo>
                <a:lnTo>
                  <a:pt x="3962" y="20"/>
                </a:lnTo>
                <a:lnTo>
                  <a:pt x="3968" y="24"/>
                </a:lnTo>
                <a:lnTo>
                  <a:pt x="3974" y="28"/>
                </a:lnTo>
                <a:lnTo>
                  <a:pt x="3978" y="32"/>
                </a:lnTo>
                <a:lnTo>
                  <a:pt x="3978" y="40"/>
                </a:lnTo>
                <a:lnTo>
                  <a:pt x="3978" y="40"/>
                </a:lnTo>
                <a:lnTo>
                  <a:pt x="3980" y="40"/>
                </a:lnTo>
                <a:lnTo>
                  <a:pt x="3980" y="40"/>
                </a:lnTo>
                <a:lnTo>
                  <a:pt x="3980" y="40"/>
                </a:lnTo>
                <a:lnTo>
                  <a:pt x="3980" y="40"/>
                </a:lnTo>
                <a:lnTo>
                  <a:pt x="3982" y="32"/>
                </a:lnTo>
                <a:lnTo>
                  <a:pt x="3986" y="28"/>
                </a:lnTo>
                <a:lnTo>
                  <a:pt x="3990" y="22"/>
                </a:lnTo>
                <a:lnTo>
                  <a:pt x="3998" y="20"/>
                </a:lnTo>
                <a:close/>
                <a:moveTo>
                  <a:pt x="3942" y="20"/>
                </a:moveTo>
                <a:lnTo>
                  <a:pt x="3942" y="20"/>
                </a:lnTo>
                <a:lnTo>
                  <a:pt x="3944" y="20"/>
                </a:lnTo>
                <a:lnTo>
                  <a:pt x="3944" y="20"/>
                </a:lnTo>
                <a:lnTo>
                  <a:pt x="3942" y="18"/>
                </a:lnTo>
                <a:lnTo>
                  <a:pt x="3942" y="18"/>
                </a:lnTo>
                <a:lnTo>
                  <a:pt x="3936" y="16"/>
                </a:lnTo>
                <a:lnTo>
                  <a:pt x="3930" y="12"/>
                </a:lnTo>
                <a:lnTo>
                  <a:pt x="3926" y="6"/>
                </a:lnTo>
                <a:lnTo>
                  <a:pt x="3926" y="0"/>
                </a:lnTo>
                <a:lnTo>
                  <a:pt x="3926" y="0"/>
                </a:lnTo>
                <a:lnTo>
                  <a:pt x="3924" y="0"/>
                </a:lnTo>
                <a:lnTo>
                  <a:pt x="3924" y="0"/>
                </a:lnTo>
                <a:lnTo>
                  <a:pt x="3924" y="0"/>
                </a:lnTo>
                <a:lnTo>
                  <a:pt x="3924" y="0"/>
                </a:lnTo>
                <a:lnTo>
                  <a:pt x="3922" y="6"/>
                </a:lnTo>
                <a:lnTo>
                  <a:pt x="3918" y="12"/>
                </a:lnTo>
                <a:lnTo>
                  <a:pt x="3914" y="16"/>
                </a:lnTo>
                <a:lnTo>
                  <a:pt x="3906" y="18"/>
                </a:lnTo>
                <a:lnTo>
                  <a:pt x="3906" y="18"/>
                </a:lnTo>
                <a:lnTo>
                  <a:pt x="3906" y="20"/>
                </a:lnTo>
                <a:lnTo>
                  <a:pt x="3906" y="20"/>
                </a:lnTo>
                <a:lnTo>
                  <a:pt x="3906" y="20"/>
                </a:lnTo>
                <a:lnTo>
                  <a:pt x="3906" y="20"/>
                </a:lnTo>
                <a:lnTo>
                  <a:pt x="3914" y="24"/>
                </a:lnTo>
                <a:lnTo>
                  <a:pt x="3918" y="28"/>
                </a:lnTo>
                <a:lnTo>
                  <a:pt x="3922" y="32"/>
                </a:lnTo>
                <a:lnTo>
                  <a:pt x="3924" y="40"/>
                </a:lnTo>
                <a:lnTo>
                  <a:pt x="3924" y="40"/>
                </a:lnTo>
                <a:lnTo>
                  <a:pt x="3924" y="40"/>
                </a:lnTo>
                <a:lnTo>
                  <a:pt x="3924" y="40"/>
                </a:lnTo>
                <a:lnTo>
                  <a:pt x="3926" y="40"/>
                </a:lnTo>
                <a:lnTo>
                  <a:pt x="3926" y="40"/>
                </a:lnTo>
                <a:lnTo>
                  <a:pt x="3926" y="32"/>
                </a:lnTo>
                <a:lnTo>
                  <a:pt x="3930" y="28"/>
                </a:lnTo>
                <a:lnTo>
                  <a:pt x="3936" y="22"/>
                </a:lnTo>
                <a:lnTo>
                  <a:pt x="3942" y="20"/>
                </a:lnTo>
                <a:close/>
                <a:moveTo>
                  <a:pt x="3888" y="20"/>
                </a:moveTo>
                <a:lnTo>
                  <a:pt x="3888" y="20"/>
                </a:lnTo>
                <a:lnTo>
                  <a:pt x="3888" y="20"/>
                </a:lnTo>
                <a:lnTo>
                  <a:pt x="3888" y="20"/>
                </a:lnTo>
                <a:lnTo>
                  <a:pt x="3888" y="18"/>
                </a:lnTo>
                <a:lnTo>
                  <a:pt x="3888" y="18"/>
                </a:lnTo>
                <a:lnTo>
                  <a:pt x="3880" y="16"/>
                </a:lnTo>
                <a:lnTo>
                  <a:pt x="3876" y="12"/>
                </a:lnTo>
                <a:lnTo>
                  <a:pt x="3872" y="6"/>
                </a:lnTo>
                <a:lnTo>
                  <a:pt x="3870" y="0"/>
                </a:lnTo>
                <a:lnTo>
                  <a:pt x="3870" y="0"/>
                </a:lnTo>
                <a:lnTo>
                  <a:pt x="3870" y="0"/>
                </a:lnTo>
                <a:lnTo>
                  <a:pt x="3870" y="0"/>
                </a:lnTo>
                <a:lnTo>
                  <a:pt x="3868" y="0"/>
                </a:lnTo>
                <a:lnTo>
                  <a:pt x="3868" y="0"/>
                </a:lnTo>
                <a:lnTo>
                  <a:pt x="3868" y="6"/>
                </a:lnTo>
                <a:lnTo>
                  <a:pt x="3864" y="12"/>
                </a:lnTo>
                <a:lnTo>
                  <a:pt x="3858" y="16"/>
                </a:lnTo>
                <a:lnTo>
                  <a:pt x="3852" y="18"/>
                </a:lnTo>
                <a:lnTo>
                  <a:pt x="3852" y="18"/>
                </a:lnTo>
                <a:lnTo>
                  <a:pt x="3850" y="20"/>
                </a:lnTo>
                <a:lnTo>
                  <a:pt x="3850" y="20"/>
                </a:lnTo>
                <a:lnTo>
                  <a:pt x="3852" y="20"/>
                </a:lnTo>
                <a:lnTo>
                  <a:pt x="3852" y="20"/>
                </a:lnTo>
                <a:lnTo>
                  <a:pt x="3858" y="24"/>
                </a:lnTo>
                <a:lnTo>
                  <a:pt x="3864" y="28"/>
                </a:lnTo>
                <a:lnTo>
                  <a:pt x="3868" y="32"/>
                </a:lnTo>
                <a:lnTo>
                  <a:pt x="3868" y="40"/>
                </a:lnTo>
                <a:lnTo>
                  <a:pt x="3868" y="40"/>
                </a:lnTo>
                <a:lnTo>
                  <a:pt x="3870" y="40"/>
                </a:lnTo>
                <a:lnTo>
                  <a:pt x="3870" y="40"/>
                </a:lnTo>
                <a:lnTo>
                  <a:pt x="3870" y="40"/>
                </a:lnTo>
                <a:lnTo>
                  <a:pt x="3870" y="40"/>
                </a:lnTo>
                <a:lnTo>
                  <a:pt x="3872" y="32"/>
                </a:lnTo>
                <a:lnTo>
                  <a:pt x="3876" y="28"/>
                </a:lnTo>
                <a:lnTo>
                  <a:pt x="3880" y="22"/>
                </a:lnTo>
                <a:lnTo>
                  <a:pt x="3888" y="20"/>
                </a:lnTo>
                <a:close/>
                <a:moveTo>
                  <a:pt x="3832" y="20"/>
                </a:moveTo>
                <a:lnTo>
                  <a:pt x="3832" y="20"/>
                </a:lnTo>
                <a:lnTo>
                  <a:pt x="3834" y="20"/>
                </a:lnTo>
                <a:lnTo>
                  <a:pt x="3834" y="20"/>
                </a:lnTo>
                <a:lnTo>
                  <a:pt x="3832" y="18"/>
                </a:lnTo>
                <a:lnTo>
                  <a:pt x="3832" y="18"/>
                </a:lnTo>
                <a:lnTo>
                  <a:pt x="3826" y="16"/>
                </a:lnTo>
                <a:lnTo>
                  <a:pt x="3820" y="12"/>
                </a:lnTo>
                <a:lnTo>
                  <a:pt x="3816" y="6"/>
                </a:lnTo>
                <a:lnTo>
                  <a:pt x="3816" y="0"/>
                </a:lnTo>
                <a:lnTo>
                  <a:pt x="3816" y="0"/>
                </a:lnTo>
                <a:lnTo>
                  <a:pt x="3814" y="0"/>
                </a:lnTo>
                <a:lnTo>
                  <a:pt x="3814" y="0"/>
                </a:lnTo>
                <a:lnTo>
                  <a:pt x="3814" y="0"/>
                </a:lnTo>
                <a:lnTo>
                  <a:pt x="3814" y="0"/>
                </a:lnTo>
                <a:lnTo>
                  <a:pt x="3812" y="6"/>
                </a:lnTo>
                <a:lnTo>
                  <a:pt x="3808" y="12"/>
                </a:lnTo>
                <a:lnTo>
                  <a:pt x="3804" y="16"/>
                </a:lnTo>
                <a:lnTo>
                  <a:pt x="3796" y="18"/>
                </a:lnTo>
                <a:lnTo>
                  <a:pt x="3796" y="18"/>
                </a:lnTo>
                <a:lnTo>
                  <a:pt x="3796" y="20"/>
                </a:lnTo>
                <a:lnTo>
                  <a:pt x="3796" y="20"/>
                </a:lnTo>
                <a:lnTo>
                  <a:pt x="3796" y="20"/>
                </a:lnTo>
                <a:lnTo>
                  <a:pt x="3796" y="20"/>
                </a:lnTo>
                <a:lnTo>
                  <a:pt x="3804" y="24"/>
                </a:lnTo>
                <a:lnTo>
                  <a:pt x="3808" y="28"/>
                </a:lnTo>
                <a:lnTo>
                  <a:pt x="3812" y="32"/>
                </a:lnTo>
                <a:lnTo>
                  <a:pt x="3814" y="40"/>
                </a:lnTo>
                <a:lnTo>
                  <a:pt x="3814" y="40"/>
                </a:lnTo>
                <a:lnTo>
                  <a:pt x="3814" y="40"/>
                </a:lnTo>
                <a:lnTo>
                  <a:pt x="3814" y="40"/>
                </a:lnTo>
                <a:lnTo>
                  <a:pt x="3816" y="40"/>
                </a:lnTo>
                <a:lnTo>
                  <a:pt x="3816" y="40"/>
                </a:lnTo>
                <a:lnTo>
                  <a:pt x="3816" y="32"/>
                </a:lnTo>
                <a:lnTo>
                  <a:pt x="3820" y="28"/>
                </a:lnTo>
                <a:lnTo>
                  <a:pt x="3826" y="22"/>
                </a:lnTo>
                <a:lnTo>
                  <a:pt x="3832" y="20"/>
                </a:lnTo>
                <a:close/>
                <a:moveTo>
                  <a:pt x="3778" y="20"/>
                </a:moveTo>
                <a:lnTo>
                  <a:pt x="3778" y="20"/>
                </a:lnTo>
                <a:lnTo>
                  <a:pt x="3778" y="20"/>
                </a:lnTo>
                <a:lnTo>
                  <a:pt x="3778" y="20"/>
                </a:lnTo>
                <a:lnTo>
                  <a:pt x="3778" y="18"/>
                </a:lnTo>
                <a:lnTo>
                  <a:pt x="3778" y="18"/>
                </a:lnTo>
                <a:lnTo>
                  <a:pt x="3770" y="16"/>
                </a:lnTo>
                <a:lnTo>
                  <a:pt x="3766" y="12"/>
                </a:lnTo>
                <a:lnTo>
                  <a:pt x="3762" y="6"/>
                </a:lnTo>
                <a:lnTo>
                  <a:pt x="3760" y="0"/>
                </a:lnTo>
                <a:lnTo>
                  <a:pt x="3760" y="0"/>
                </a:lnTo>
                <a:lnTo>
                  <a:pt x="3760" y="0"/>
                </a:lnTo>
                <a:lnTo>
                  <a:pt x="3760" y="0"/>
                </a:lnTo>
                <a:lnTo>
                  <a:pt x="3758" y="0"/>
                </a:lnTo>
                <a:lnTo>
                  <a:pt x="3758" y="0"/>
                </a:lnTo>
                <a:lnTo>
                  <a:pt x="3758" y="6"/>
                </a:lnTo>
                <a:lnTo>
                  <a:pt x="3754" y="12"/>
                </a:lnTo>
                <a:lnTo>
                  <a:pt x="3748" y="16"/>
                </a:lnTo>
                <a:lnTo>
                  <a:pt x="3742" y="18"/>
                </a:lnTo>
                <a:lnTo>
                  <a:pt x="3742" y="18"/>
                </a:lnTo>
                <a:lnTo>
                  <a:pt x="3740" y="20"/>
                </a:lnTo>
                <a:lnTo>
                  <a:pt x="3740" y="20"/>
                </a:lnTo>
                <a:lnTo>
                  <a:pt x="3742" y="20"/>
                </a:lnTo>
                <a:lnTo>
                  <a:pt x="3742" y="20"/>
                </a:lnTo>
                <a:lnTo>
                  <a:pt x="3748" y="24"/>
                </a:lnTo>
                <a:lnTo>
                  <a:pt x="3754" y="28"/>
                </a:lnTo>
                <a:lnTo>
                  <a:pt x="3758" y="32"/>
                </a:lnTo>
                <a:lnTo>
                  <a:pt x="3758" y="40"/>
                </a:lnTo>
                <a:lnTo>
                  <a:pt x="3758" y="40"/>
                </a:lnTo>
                <a:lnTo>
                  <a:pt x="3760" y="40"/>
                </a:lnTo>
                <a:lnTo>
                  <a:pt x="3760" y="40"/>
                </a:lnTo>
                <a:lnTo>
                  <a:pt x="3760" y="40"/>
                </a:lnTo>
                <a:lnTo>
                  <a:pt x="3760" y="40"/>
                </a:lnTo>
                <a:lnTo>
                  <a:pt x="3762" y="32"/>
                </a:lnTo>
                <a:lnTo>
                  <a:pt x="3766" y="28"/>
                </a:lnTo>
                <a:lnTo>
                  <a:pt x="3770" y="22"/>
                </a:lnTo>
                <a:lnTo>
                  <a:pt x="3778" y="20"/>
                </a:lnTo>
                <a:close/>
                <a:moveTo>
                  <a:pt x="3722" y="20"/>
                </a:moveTo>
                <a:lnTo>
                  <a:pt x="3722" y="20"/>
                </a:lnTo>
                <a:lnTo>
                  <a:pt x="3724" y="20"/>
                </a:lnTo>
                <a:lnTo>
                  <a:pt x="3724" y="20"/>
                </a:lnTo>
                <a:lnTo>
                  <a:pt x="3722" y="18"/>
                </a:lnTo>
                <a:lnTo>
                  <a:pt x="3722" y="18"/>
                </a:lnTo>
                <a:lnTo>
                  <a:pt x="3716" y="16"/>
                </a:lnTo>
                <a:lnTo>
                  <a:pt x="3710" y="12"/>
                </a:lnTo>
                <a:lnTo>
                  <a:pt x="3706" y="6"/>
                </a:lnTo>
                <a:lnTo>
                  <a:pt x="3706" y="0"/>
                </a:lnTo>
                <a:lnTo>
                  <a:pt x="3706" y="0"/>
                </a:lnTo>
                <a:lnTo>
                  <a:pt x="3704" y="0"/>
                </a:lnTo>
                <a:lnTo>
                  <a:pt x="3704" y="0"/>
                </a:lnTo>
                <a:lnTo>
                  <a:pt x="3704" y="0"/>
                </a:lnTo>
                <a:lnTo>
                  <a:pt x="3704" y="0"/>
                </a:lnTo>
                <a:lnTo>
                  <a:pt x="3702" y="6"/>
                </a:lnTo>
                <a:lnTo>
                  <a:pt x="3698" y="12"/>
                </a:lnTo>
                <a:lnTo>
                  <a:pt x="3694" y="16"/>
                </a:lnTo>
                <a:lnTo>
                  <a:pt x="3686" y="18"/>
                </a:lnTo>
                <a:lnTo>
                  <a:pt x="3686" y="18"/>
                </a:lnTo>
                <a:lnTo>
                  <a:pt x="3686" y="20"/>
                </a:lnTo>
                <a:lnTo>
                  <a:pt x="3686" y="20"/>
                </a:lnTo>
                <a:lnTo>
                  <a:pt x="3686" y="20"/>
                </a:lnTo>
                <a:lnTo>
                  <a:pt x="3686" y="20"/>
                </a:lnTo>
                <a:lnTo>
                  <a:pt x="3694" y="24"/>
                </a:lnTo>
                <a:lnTo>
                  <a:pt x="3698" y="28"/>
                </a:lnTo>
                <a:lnTo>
                  <a:pt x="3702" y="32"/>
                </a:lnTo>
                <a:lnTo>
                  <a:pt x="3704" y="40"/>
                </a:lnTo>
                <a:lnTo>
                  <a:pt x="3704" y="40"/>
                </a:lnTo>
                <a:lnTo>
                  <a:pt x="3704" y="40"/>
                </a:lnTo>
                <a:lnTo>
                  <a:pt x="3704" y="40"/>
                </a:lnTo>
                <a:lnTo>
                  <a:pt x="3706" y="40"/>
                </a:lnTo>
                <a:lnTo>
                  <a:pt x="3706" y="40"/>
                </a:lnTo>
                <a:lnTo>
                  <a:pt x="3706" y="32"/>
                </a:lnTo>
                <a:lnTo>
                  <a:pt x="3710" y="28"/>
                </a:lnTo>
                <a:lnTo>
                  <a:pt x="3716" y="22"/>
                </a:lnTo>
                <a:lnTo>
                  <a:pt x="3722" y="20"/>
                </a:lnTo>
                <a:close/>
                <a:moveTo>
                  <a:pt x="3668" y="20"/>
                </a:moveTo>
                <a:lnTo>
                  <a:pt x="3668" y="20"/>
                </a:lnTo>
                <a:lnTo>
                  <a:pt x="3668" y="20"/>
                </a:lnTo>
                <a:lnTo>
                  <a:pt x="3668" y="20"/>
                </a:lnTo>
                <a:lnTo>
                  <a:pt x="3668" y="18"/>
                </a:lnTo>
                <a:lnTo>
                  <a:pt x="3668" y="18"/>
                </a:lnTo>
                <a:lnTo>
                  <a:pt x="3660" y="16"/>
                </a:lnTo>
                <a:lnTo>
                  <a:pt x="3656" y="12"/>
                </a:lnTo>
                <a:lnTo>
                  <a:pt x="3652" y="6"/>
                </a:lnTo>
                <a:lnTo>
                  <a:pt x="3650" y="0"/>
                </a:lnTo>
                <a:lnTo>
                  <a:pt x="3650" y="0"/>
                </a:lnTo>
                <a:lnTo>
                  <a:pt x="3650" y="0"/>
                </a:lnTo>
                <a:lnTo>
                  <a:pt x="3650" y="0"/>
                </a:lnTo>
                <a:lnTo>
                  <a:pt x="3648" y="0"/>
                </a:lnTo>
                <a:lnTo>
                  <a:pt x="3648" y="0"/>
                </a:lnTo>
                <a:lnTo>
                  <a:pt x="3648" y="6"/>
                </a:lnTo>
                <a:lnTo>
                  <a:pt x="3644" y="12"/>
                </a:lnTo>
                <a:lnTo>
                  <a:pt x="3638" y="16"/>
                </a:lnTo>
                <a:lnTo>
                  <a:pt x="3632" y="18"/>
                </a:lnTo>
                <a:lnTo>
                  <a:pt x="3632" y="18"/>
                </a:lnTo>
                <a:lnTo>
                  <a:pt x="3630" y="20"/>
                </a:lnTo>
                <a:lnTo>
                  <a:pt x="3630" y="20"/>
                </a:lnTo>
                <a:lnTo>
                  <a:pt x="3632" y="20"/>
                </a:lnTo>
                <a:lnTo>
                  <a:pt x="3632" y="20"/>
                </a:lnTo>
                <a:lnTo>
                  <a:pt x="3638" y="24"/>
                </a:lnTo>
                <a:lnTo>
                  <a:pt x="3644" y="28"/>
                </a:lnTo>
                <a:lnTo>
                  <a:pt x="3648" y="32"/>
                </a:lnTo>
                <a:lnTo>
                  <a:pt x="3648" y="40"/>
                </a:lnTo>
                <a:lnTo>
                  <a:pt x="3648" y="40"/>
                </a:lnTo>
                <a:lnTo>
                  <a:pt x="3650" y="40"/>
                </a:lnTo>
                <a:lnTo>
                  <a:pt x="3650" y="40"/>
                </a:lnTo>
                <a:lnTo>
                  <a:pt x="3650" y="40"/>
                </a:lnTo>
                <a:lnTo>
                  <a:pt x="3650" y="40"/>
                </a:lnTo>
                <a:lnTo>
                  <a:pt x="3652" y="32"/>
                </a:lnTo>
                <a:lnTo>
                  <a:pt x="3656" y="28"/>
                </a:lnTo>
                <a:lnTo>
                  <a:pt x="3660" y="22"/>
                </a:lnTo>
                <a:lnTo>
                  <a:pt x="3668" y="20"/>
                </a:lnTo>
                <a:close/>
                <a:moveTo>
                  <a:pt x="3612" y="20"/>
                </a:moveTo>
                <a:lnTo>
                  <a:pt x="3612" y="20"/>
                </a:lnTo>
                <a:lnTo>
                  <a:pt x="3614" y="20"/>
                </a:lnTo>
                <a:lnTo>
                  <a:pt x="3614" y="20"/>
                </a:lnTo>
                <a:lnTo>
                  <a:pt x="3612" y="18"/>
                </a:lnTo>
                <a:lnTo>
                  <a:pt x="3612" y="18"/>
                </a:lnTo>
                <a:lnTo>
                  <a:pt x="3606" y="16"/>
                </a:lnTo>
                <a:lnTo>
                  <a:pt x="3600" y="12"/>
                </a:lnTo>
                <a:lnTo>
                  <a:pt x="3596" y="6"/>
                </a:lnTo>
                <a:lnTo>
                  <a:pt x="3596" y="0"/>
                </a:lnTo>
                <a:lnTo>
                  <a:pt x="3596" y="0"/>
                </a:lnTo>
                <a:lnTo>
                  <a:pt x="3594" y="0"/>
                </a:lnTo>
                <a:lnTo>
                  <a:pt x="3594" y="0"/>
                </a:lnTo>
                <a:lnTo>
                  <a:pt x="3594" y="0"/>
                </a:lnTo>
                <a:lnTo>
                  <a:pt x="3594" y="0"/>
                </a:lnTo>
                <a:lnTo>
                  <a:pt x="3592" y="6"/>
                </a:lnTo>
                <a:lnTo>
                  <a:pt x="3588" y="12"/>
                </a:lnTo>
                <a:lnTo>
                  <a:pt x="3582" y="16"/>
                </a:lnTo>
                <a:lnTo>
                  <a:pt x="3576" y="18"/>
                </a:lnTo>
                <a:lnTo>
                  <a:pt x="3576" y="18"/>
                </a:lnTo>
                <a:lnTo>
                  <a:pt x="3576" y="20"/>
                </a:lnTo>
                <a:lnTo>
                  <a:pt x="3576" y="20"/>
                </a:lnTo>
                <a:lnTo>
                  <a:pt x="3576" y="20"/>
                </a:lnTo>
                <a:lnTo>
                  <a:pt x="3576" y="20"/>
                </a:lnTo>
                <a:lnTo>
                  <a:pt x="3582" y="24"/>
                </a:lnTo>
                <a:lnTo>
                  <a:pt x="3588" y="28"/>
                </a:lnTo>
                <a:lnTo>
                  <a:pt x="3592" y="32"/>
                </a:lnTo>
                <a:lnTo>
                  <a:pt x="3594" y="40"/>
                </a:lnTo>
                <a:lnTo>
                  <a:pt x="3594" y="40"/>
                </a:lnTo>
                <a:lnTo>
                  <a:pt x="3594" y="40"/>
                </a:lnTo>
                <a:lnTo>
                  <a:pt x="3594" y="40"/>
                </a:lnTo>
                <a:lnTo>
                  <a:pt x="3596" y="40"/>
                </a:lnTo>
                <a:lnTo>
                  <a:pt x="3596" y="40"/>
                </a:lnTo>
                <a:lnTo>
                  <a:pt x="3596" y="32"/>
                </a:lnTo>
                <a:lnTo>
                  <a:pt x="3600" y="28"/>
                </a:lnTo>
                <a:lnTo>
                  <a:pt x="3606" y="22"/>
                </a:lnTo>
                <a:lnTo>
                  <a:pt x="3612" y="20"/>
                </a:lnTo>
                <a:close/>
                <a:moveTo>
                  <a:pt x="3558" y="20"/>
                </a:moveTo>
                <a:lnTo>
                  <a:pt x="3558" y="20"/>
                </a:lnTo>
                <a:lnTo>
                  <a:pt x="3558" y="20"/>
                </a:lnTo>
                <a:lnTo>
                  <a:pt x="3558" y="20"/>
                </a:lnTo>
                <a:lnTo>
                  <a:pt x="3558" y="18"/>
                </a:lnTo>
                <a:lnTo>
                  <a:pt x="3558" y="18"/>
                </a:lnTo>
                <a:lnTo>
                  <a:pt x="3550" y="16"/>
                </a:lnTo>
                <a:lnTo>
                  <a:pt x="3546" y="12"/>
                </a:lnTo>
                <a:lnTo>
                  <a:pt x="3542" y="6"/>
                </a:lnTo>
                <a:lnTo>
                  <a:pt x="3540" y="0"/>
                </a:lnTo>
                <a:lnTo>
                  <a:pt x="3540" y="0"/>
                </a:lnTo>
                <a:lnTo>
                  <a:pt x="3540" y="0"/>
                </a:lnTo>
                <a:lnTo>
                  <a:pt x="3540" y="0"/>
                </a:lnTo>
                <a:lnTo>
                  <a:pt x="3538" y="0"/>
                </a:lnTo>
                <a:lnTo>
                  <a:pt x="3538" y="0"/>
                </a:lnTo>
                <a:lnTo>
                  <a:pt x="3536" y="6"/>
                </a:lnTo>
                <a:lnTo>
                  <a:pt x="3534" y="12"/>
                </a:lnTo>
                <a:lnTo>
                  <a:pt x="3528" y="16"/>
                </a:lnTo>
                <a:lnTo>
                  <a:pt x="3522" y="18"/>
                </a:lnTo>
                <a:lnTo>
                  <a:pt x="3522" y="18"/>
                </a:lnTo>
                <a:lnTo>
                  <a:pt x="3520" y="20"/>
                </a:lnTo>
                <a:lnTo>
                  <a:pt x="3520" y="20"/>
                </a:lnTo>
                <a:lnTo>
                  <a:pt x="3522" y="20"/>
                </a:lnTo>
                <a:lnTo>
                  <a:pt x="3522" y="20"/>
                </a:lnTo>
                <a:lnTo>
                  <a:pt x="3528" y="24"/>
                </a:lnTo>
                <a:lnTo>
                  <a:pt x="3534" y="28"/>
                </a:lnTo>
                <a:lnTo>
                  <a:pt x="3538" y="32"/>
                </a:lnTo>
                <a:lnTo>
                  <a:pt x="3538" y="40"/>
                </a:lnTo>
                <a:lnTo>
                  <a:pt x="3538" y="40"/>
                </a:lnTo>
                <a:lnTo>
                  <a:pt x="3540" y="40"/>
                </a:lnTo>
                <a:lnTo>
                  <a:pt x="3540" y="40"/>
                </a:lnTo>
                <a:lnTo>
                  <a:pt x="3540" y="40"/>
                </a:lnTo>
                <a:lnTo>
                  <a:pt x="3540" y="40"/>
                </a:lnTo>
                <a:lnTo>
                  <a:pt x="3542" y="32"/>
                </a:lnTo>
                <a:lnTo>
                  <a:pt x="3546" y="28"/>
                </a:lnTo>
                <a:lnTo>
                  <a:pt x="3550" y="22"/>
                </a:lnTo>
                <a:lnTo>
                  <a:pt x="3558" y="20"/>
                </a:lnTo>
                <a:close/>
                <a:moveTo>
                  <a:pt x="3502" y="20"/>
                </a:moveTo>
                <a:lnTo>
                  <a:pt x="3502" y="20"/>
                </a:lnTo>
                <a:lnTo>
                  <a:pt x="3504" y="20"/>
                </a:lnTo>
                <a:lnTo>
                  <a:pt x="3504" y="20"/>
                </a:lnTo>
                <a:lnTo>
                  <a:pt x="3502" y="18"/>
                </a:lnTo>
                <a:lnTo>
                  <a:pt x="3502" y="18"/>
                </a:lnTo>
                <a:lnTo>
                  <a:pt x="3496" y="16"/>
                </a:lnTo>
                <a:lnTo>
                  <a:pt x="3490" y="12"/>
                </a:lnTo>
                <a:lnTo>
                  <a:pt x="3486" y="6"/>
                </a:lnTo>
                <a:lnTo>
                  <a:pt x="3486" y="0"/>
                </a:lnTo>
                <a:lnTo>
                  <a:pt x="3486" y="0"/>
                </a:lnTo>
                <a:lnTo>
                  <a:pt x="3484" y="0"/>
                </a:lnTo>
                <a:lnTo>
                  <a:pt x="3484" y="0"/>
                </a:lnTo>
                <a:lnTo>
                  <a:pt x="3484" y="0"/>
                </a:lnTo>
                <a:lnTo>
                  <a:pt x="3484" y="0"/>
                </a:lnTo>
                <a:lnTo>
                  <a:pt x="3482" y="6"/>
                </a:lnTo>
                <a:lnTo>
                  <a:pt x="3478" y="12"/>
                </a:lnTo>
                <a:lnTo>
                  <a:pt x="3472" y="16"/>
                </a:lnTo>
                <a:lnTo>
                  <a:pt x="3466" y="18"/>
                </a:lnTo>
                <a:lnTo>
                  <a:pt x="3466" y="18"/>
                </a:lnTo>
                <a:lnTo>
                  <a:pt x="3466" y="20"/>
                </a:lnTo>
                <a:lnTo>
                  <a:pt x="3466" y="20"/>
                </a:lnTo>
                <a:lnTo>
                  <a:pt x="3466" y="20"/>
                </a:lnTo>
                <a:lnTo>
                  <a:pt x="3466" y="20"/>
                </a:lnTo>
                <a:lnTo>
                  <a:pt x="3472" y="24"/>
                </a:lnTo>
                <a:lnTo>
                  <a:pt x="3478" y="28"/>
                </a:lnTo>
                <a:lnTo>
                  <a:pt x="3482" y="32"/>
                </a:lnTo>
                <a:lnTo>
                  <a:pt x="3484" y="40"/>
                </a:lnTo>
                <a:lnTo>
                  <a:pt x="3484" y="40"/>
                </a:lnTo>
                <a:lnTo>
                  <a:pt x="3484" y="40"/>
                </a:lnTo>
                <a:lnTo>
                  <a:pt x="3484" y="40"/>
                </a:lnTo>
                <a:lnTo>
                  <a:pt x="3486" y="40"/>
                </a:lnTo>
                <a:lnTo>
                  <a:pt x="3486" y="40"/>
                </a:lnTo>
                <a:lnTo>
                  <a:pt x="3486" y="32"/>
                </a:lnTo>
                <a:lnTo>
                  <a:pt x="3490" y="28"/>
                </a:lnTo>
                <a:lnTo>
                  <a:pt x="3496" y="22"/>
                </a:lnTo>
                <a:lnTo>
                  <a:pt x="3502" y="20"/>
                </a:lnTo>
                <a:close/>
                <a:moveTo>
                  <a:pt x="3448" y="20"/>
                </a:moveTo>
                <a:lnTo>
                  <a:pt x="3448" y="20"/>
                </a:lnTo>
                <a:lnTo>
                  <a:pt x="3448" y="20"/>
                </a:lnTo>
                <a:lnTo>
                  <a:pt x="3448" y="20"/>
                </a:lnTo>
                <a:lnTo>
                  <a:pt x="3448" y="18"/>
                </a:lnTo>
                <a:lnTo>
                  <a:pt x="3448" y="18"/>
                </a:lnTo>
                <a:lnTo>
                  <a:pt x="3440" y="16"/>
                </a:lnTo>
                <a:lnTo>
                  <a:pt x="3436" y="12"/>
                </a:lnTo>
                <a:lnTo>
                  <a:pt x="3432" y="6"/>
                </a:lnTo>
                <a:lnTo>
                  <a:pt x="3430" y="0"/>
                </a:lnTo>
                <a:lnTo>
                  <a:pt x="3430" y="0"/>
                </a:lnTo>
                <a:lnTo>
                  <a:pt x="3430" y="0"/>
                </a:lnTo>
                <a:lnTo>
                  <a:pt x="3430" y="0"/>
                </a:lnTo>
                <a:lnTo>
                  <a:pt x="3428" y="0"/>
                </a:lnTo>
                <a:lnTo>
                  <a:pt x="3428" y="0"/>
                </a:lnTo>
                <a:lnTo>
                  <a:pt x="3426" y="6"/>
                </a:lnTo>
                <a:lnTo>
                  <a:pt x="3424" y="12"/>
                </a:lnTo>
                <a:lnTo>
                  <a:pt x="3418" y="16"/>
                </a:lnTo>
                <a:lnTo>
                  <a:pt x="3412" y="18"/>
                </a:lnTo>
                <a:lnTo>
                  <a:pt x="3412" y="18"/>
                </a:lnTo>
                <a:lnTo>
                  <a:pt x="3410" y="20"/>
                </a:lnTo>
                <a:lnTo>
                  <a:pt x="3410" y="20"/>
                </a:lnTo>
                <a:lnTo>
                  <a:pt x="3412" y="20"/>
                </a:lnTo>
                <a:lnTo>
                  <a:pt x="3412" y="20"/>
                </a:lnTo>
                <a:lnTo>
                  <a:pt x="3418" y="24"/>
                </a:lnTo>
                <a:lnTo>
                  <a:pt x="3424" y="28"/>
                </a:lnTo>
                <a:lnTo>
                  <a:pt x="3428" y="32"/>
                </a:lnTo>
                <a:lnTo>
                  <a:pt x="3428" y="40"/>
                </a:lnTo>
                <a:lnTo>
                  <a:pt x="3428" y="40"/>
                </a:lnTo>
                <a:lnTo>
                  <a:pt x="3430" y="40"/>
                </a:lnTo>
                <a:lnTo>
                  <a:pt x="3430" y="40"/>
                </a:lnTo>
                <a:lnTo>
                  <a:pt x="3430" y="40"/>
                </a:lnTo>
                <a:lnTo>
                  <a:pt x="3430" y="40"/>
                </a:lnTo>
                <a:lnTo>
                  <a:pt x="3432" y="32"/>
                </a:lnTo>
                <a:lnTo>
                  <a:pt x="3436" y="28"/>
                </a:lnTo>
                <a:lnTo>
                  <a:pt x="3440" y="22"/>
                </a:lnTo>
                <a:lnTo>
                  <a:pt x="3448" y="20"/>
                </a:lnTo>
                <a:close/>
                <a:moveTo>
                  <a:pt x="3392" y="20"/>
                </a:moveTo>
                <a:lnTo>
                  <a:pt x="3392" y="20"/>
                </a:lnTo>
                <a:lnTo>
                  <a:pt x="3394" y="20"/>
                </a:lnTo>
                <a:lnTo>
                  <a:pt x="3394" y="20"/>
                </a:lnTo>
                <a:lnTo>
                  <a:pt x="3392" y="18"/>
                </a:lnTo>
                <a:lnTo>
                  <a:pt x="3392" y="18"/>
                </a:lnTo>
                <a:lnTo>
                  <a:pt x="3386" y="16"/>
                </a:lnTo>
                <a:lnTo>
                  <a:pt x="3380" y="12"/>
                </a:lnTo>
                <a:lnTo>
                  <a:pt x="3376" y="6"/>
                </a:lnTo>
                <a:lnTo>
                  <a:pt x="3376" y="0"/>
                </a:lnTo>
                <a:lnTo>
                  <a:pt x="3376" y="0"/>
                </a:lnTo>
                <a:lnTo>
                  <a:pt x="3374" y="0"/>
                </a:lnTo>
                <a:lnTo>
                  <a:pt x="3374" y="0"/>
                </a:lnTo>
                <a:lnTo>
                  <a:pt x="3374" y="0"/>
                </a:lnTo>
                <a:lnTo>
                  <a:pt x="3374" y="0"/>
                </a:lnTo>
                <a:lnTo>
                  <a:pt x="3372" y="6"/>
                </a:lnTo>
                <a:lnTo>
                  <a:pt x="3368" y="12"/>
                </a:lnTo>
                <a:lnTo>
                  <a:pt x="3362" y="16"/>
                </a:lnTo>
                <a:lnTo>
                  <a:pt x="3356" y="18"/>
                </a:lnTo>
                <a:lnTo>
                  <a:pt x="3356" y="18"/>
                </a:lnTo>
                <a:lnTo>
                  <a:pt x="3356" y="20"/>
                </a:lnTo>
                <a:lnTo>
                  <a:pt x="3356" y="20"/>
                </a:lnTo>
                <a:lnTo>
                  <a:pt x="3356" y="20"/>
                </a:lnTo>
                <a:lnTo>
                  <a:pt x="3356" y="20"/>
                </a:lnTo>
                <a:lnTo>
                  <a:pt x="3362" y="24"/>
                </a:lnTo>
                <a:lnTo>
                  <a:pt x="3368" y="28"/>
                </a:lnTo>
                <a:lnTo>
                  <a:pt x="3372" y="32"/>
                </a:lnTo>
                <a:lnTo>
                  <a:pt x="3374" y="40"/>
                </a:lnTo>
                <a:lnTo>
                  <a:pt x="3374" y="40"/>
                </a:lnTo>
                <a:lnTo>
                  <a:pt x="3374" y="40"/>
                </a:lnTo>
                <a:lnTo>
                  <a:pt x="3374" y="40"/>
                </a:lnTo>
                <a:lnTo>
                  <a:pt x="3376" y="40"/>
                </a:lnTo>
                <a:lnTo>
                  <a:pt x="3376" y="40"/>
                </a:lnTo>
                <a:lnTo>
                  <a:pt x="3376" y="32"/>
                </a:lnTo>
                <a:lnTo>
                  <a:pt x="3380" y="28"/>
                </a:lnTo>
                <a:lnTo>
                  <a:pt x="3386" y="22"/>
                </a:lnTo>
                <a:lnTo>
                  <a:pt x="3392" y="20"/>
                </a:lnTo>
                <a:close/>
                <a:moveTo>
                  <a:pt x="3338" y="20"/>
                </a:moveTo>
                <a:lnTo>
                  <a:pt x="3338" y="20"/>
                </a:lnTo>
                <a:lnTo>
                  <a:pt x="3338" y="20"/>
                </a:lnTo>
                <a:lnTo>
                  <a:pt x="3338" y="20"/>
                </a:lnTo>
                <a:lnTo>
                  <a:pt x="3338" y="18"/>
                </a:lnTo>
                <a:lnTo>
                  <a:pt x="3338" y="18"/>
                </a:lnTo>
                <a:lnTo>
                  <a:pt x="3330" y="16"/>
                </a:lnTo>
                <a:lnTo>
                  <a:pt x="3326" y="12"/>
                </a:lnTo>
                <a:lnTo>
                  <a:pt x="3322" y="6"/>
                </a:lnTo>
                <a:lnTo>
                  <a:pt x="3320" y="0"/>
                </a:lnTo>
                <a:lnTo>
                  <a:pt x="3320" y="0"/>
                </a:lnTo>
                <a:lnTo>
                  <a:pt x="3320" y="0"/>
                </a:lnTo>
                <a:lnTo>
                  <a:pt x="3320" y="0"/>
                </a:lnTo>
                <a:lnTo>
                  <a:pt x="3318" y="0"/>
                </a:lnTo>
                <a:lnTo>
                  <a:pt x="3318" y="0"/>
                </a:lnTo>
                <a:lnTo>
                  <a:pt x="3316" y="6"/>
                </a:lnTo>
                <a:lnTo>
                  <a:pt x="3314" y="12"/>
                </a:lnTo>
                <a:lnTo>
                  <a:pt x="3308" y="16"/>
                </a:lnTo>
                <a:lnTo>
                  <a:pt x="3302" y="18"/>
                </a:lnTo>
                <a:lnTo>
                  <a:pt x="3302" y="18"/>
                </a:lnTo>
                <a:lnTo>
                  <a:pt x="3300" y="20"/>
                </a:lnTo>
                <a:lnTo>
                  <a:pt x="3300" y="20"/>
                </a:lnTo>
                <a:lnTo>
                  <a:pt x="3302" y="20"/>
                </a:lnTo>
                <a:lnTo>
                  <a:pt x="3302" y="20"/>
                </a:lnTo>
                <a:lnTo>
                  <a:pt x="3308" y="24"/>
                </a:lnTo>
                <a:lnTo>
                  <a:pt x="3314" y="28"/>
                </a:lnTo>
                <a:lnTo>
                  <a:pt x="3316" y="32"/>
                </a:lnTo>
                <a:lnTo>
                  <a:pt x="3318" y="40"/>
                </a:lnTo>
                <a:lnTo>
                  <a:pt x="3318" y="40"/>
                </a:lnTo>
                <a:lnTo>
                  <a:pt x="3320" y="40"/>
                </a:lnTo>
                <a:lnTo>
                  <a:pt x="3320" y="40"/>
                </a:lnTo>
                <a:lnTo>
                  <a:pt x="3320" y="40"/>
                </a:lnTo>
                <a:lnTo>
                  <a:pt x="3320" y="40"/>
                </a:lnTo>
                <a:lnTo>
                  <a:pt x="3322" y="32"/>
                </a:lnTo>
                <a:lnTo>
                  <a:pt x="3326" y="28"/>
                </a:lnTo>
                <a:lnTo>
                  <a:pt x="3330" y="22"/>
                </a:lnTo>
                <a:lnTo>
                  <a:pt x="3338" y="20"/>
                </a:lnTo>
                <a:close/>
                <a:moveTo>
                  <a:pt x="3282" y="20"/>
                </a:moveTo>
                <a:lnTo>
                  <a:pt x="3282" y="20"/>
                </a:lnTo>
                <a:lnTo>
                  <a:pt x="3282" y="20"/>
                </a:lnTo>
                <a:lnTo>
                  <a:pt x="3282" y="20"/>
                </a:lnTo>
                <a:lnTo>
                  <a:pt x="3282" y="18"/>
                </a:lnTo>
                <a:lnTo>
                  <a:pt x="3282" y="18"/>
                </a:lnTo>
                <a:lnTo>
                  <a:pt x="3276" y="16"/>
                </a:lnTo>
                <a:lnTo>
                  <a:pt x="3270" y="12"/>
                </a:lnTo>
                <a:lnTo>
                  <a:pt x="3266" y="6"/>
                </a:lnTo>
                <a:lnTo>
                  <a:pt x="3266" y="0"/>
                </a:lnTo>
                <a:lnTo>
                  <a:pt x="3266" y="0"/>
                </a:lnTo>
                <a:lnTo>
                  <a:pt x="3264" y="0"/>
                </a:lnTo>
                <a:lnTo>
                  <a:pt x="3264" y="0"/>
                </a:lnTo>
                <a:lnTo>
                  <a:pt x="3264" y="0"/>
                </a:lnTo>
                <a:lnTo>
                  <a:pt x="3264" y="0"/>
                </a:lnTo>
                <a:lnTo>
                  <a:pt x="3262" y="6"/>
                </a:lnTo>
                <a:lnTo>
                  <a:pt x="3258" y="12"/>
                </a:lnTo>
                <a:lnTo>
                  <a:pt x="3252" y="16"/>
                </a:lnTo>
                <a:lnTo>
                  <a:pt x="3246" y="18"/>
                </a:lnTo>
                <a:lnTo>
                  <a:pt x="3246" y="18"/>
                </a:lnTo>
                <a:lnTo>
                  <a:pt x="3246" y="20"/>
                </a:lnTo>
                <a:lnTo>
                  <a:pt x="3246" y="20"/>
                </a:lnTo>
                <a:lnTo>
                  <a:pt x="3246" y="20"/>
                </a:lnTo>
                <a:lnTo>
                  <a:pt x="3246" y="20"/>
                </a:lnTo>
                <a:lnTo>
                  <a:pt x="3252" y="24"/>
                </a:lnTo>
                <a:lnTo>
                  <a:pt x="3258" y="28"/>
                </a:lnTo>
                <a:lnTo>
                  <a:pt x="3262" y="32"/>
                </a:lnTo>
                <a:lnTo>
                  <a:pt x="3264" y="40"/>
                </a:lnTo>
                <a:lnTo>
                  <a:pt x="3264" y="40"/>
                </a:lnTo>
                <a:lnTo>
                  <a:pt x="3264" y="40"/>
                </a:lnTo>
                <a:lnTo>
                  <a:pt x="3264" y="40"/>
                </a:lnTo>
                <a:lnTo>
                  <a:pt x="3266" y="40"/>
                </a:lnTo>
                <a:lnTo>
                  <a:pt x="3266" y="40"/>
                </a:lnTo>
                <a:lnTo>
                  <a:pt x="3266" y="32"/>
                </a:lnTo>
                <a:lnTo>
                  <a:pt x="3270" y="28"/>
                </a:lnTo>
                <a:lnTo>
                  <a:pt x="3276" y="22"/>
                </a:lnTo>
                <a:lnTo>
                  <a:pt x="3282" y="20"/>
                </a:lnTo>
                <a:close/>
                <a:moveTo>
                  <a:pt x="3228" y="20"/>
                </a:moveTo>
                <a:lnTo>
                  <a:pt x="3228" y="20"/>
                </a:lnTo>
                <a:lnTo>
                  <a:pt x="3228" y="20"/>
                </a:lnTo>
                <a:lnTo>
                  <a:pt x="3228" y="20"/>
                </a:lnTo>
                <a:lnTo>
                  <a:pt x="3228" y="18"/>
                </a:lnTo>
                <a:lnTo>
                  <a:pt x="3228" y="18"/>
                </a:lnTo>
                <a:lnTo>
                  <a:pt x="3220" y="16"/>
                </a:lnTo>
                <a:lnTo>
                  <a:pt x="3216" y="12"/>
                </a:lnTo>
                <a:lnTo>
                  <a:pt x="3212" y="6"/>
                </a:lnTo>
                <a:lnTo>
                  <a:pt x="3210" y="0"/>
                </a:lnTo>
                <a:lnTo>
                  <a:pt x="3210" y="0"/>
                </a:lnTo>
                <a:lnTo>
                  <a:pt x="3210" y="0"/>
                </a:lnTo>
                <a:lnTo>
                  <a:pt x="3210" y="0"/>
                </a:lnTo>
                <a:lnTo>
                  <a:pt x="3208" y="0"/>
                </a:lnTo>
                <a:lnTo>
                  <a:pt x="3208" y="0"/>
                </a:lnTo>
                <a:lnTo>
                  <a:pt x="3206" y="6"/>
                </a:lnTo>
                <a:lnTo>
                  <a:pt x="3204" y="12"/>
                </a:lnTo>
                <a:lnTo>
                  <a:pt x="3198" y="16"/>
                </a:lnTo>
                <a:lnTo>
                  <a:pt x="3192" y="18"/>
                </a:lnTo>
                <a:lnTo>
                  <a:pt x="3192" y="18"/>
                </a:lnTo>
                <a:lnTo>
                  <a:pt x="3190" y="20"/>
                </a:lnTo>
                <a:lnTo>
                  <a:pt x="3190" y="20"/>
                </a:lnTo>
                <a:lnTo>
                  <a:pt x="3192" y="20"/>
                </a:lnTo>
                <a:lnTo>
                  <a:pt x="3192" y="20"/>
                </a:lnTo>
                <a:lnTo>
                  <a:pt x="3198" y="24"/>
                </a:lnTo>
                <a:lnTo>
                  <a:pt x="3204" y="28"/>
                </a:lnTo>
                <a:lnTo>
                  <a:pt x="3206" y="32"/>
                </a:lnTo>
                <a:lnTo>
                  <a:pt x="3208" y="40"/>
                </a:lnTo>
                <a:lnTo>
                  <a:pt x="3208" y="40"/>
                </a:lnTo>
                <a:lnTo>
                  <a:pt x="3210" y="40"/>
                </a:lnTo>
                <a:lnTo>
                  <a:pt x="3210" y="40"/>
                </a:lnTo>
                <a:lnTo>
                  <a:pt x="3210" y="40"/>
                </a:lnTo>
                <a:lnTo>
                  <a:pt x="3210" y="40"/>
                </a:lnTo>
                <a:lnTo>
                  <a:pt x="3212" y="32"/>
                </a:lnTo>
                <a:lnTo>
                  <a:pt x="3216" y="28"/>
                </a:lnTo>
                <a:lnTo>
                  <a:pt x="3220" y="22"/>
                </a:lnTo>
                <a:lnTo>
                  <a:pt x="3228" y="20"/>
                </a:lnTo>
                <a:close/>
                <a:moveTo>
                  <a:pt x="3172" y="20"/>
                </a:moveTo>
                <a:lnTo>
                  <a:pt x="3172" y="20"/>
                </a:lnTo>
                <a:lnTo>
                  <a:pt x="3172" y="20"/>
                </a:lnTo>
                <a:lnTo>
                  <a:pt x="3172" y="20"/>
                </a:lnTo>
                <a:lnTo>
                  <a:pt x="3172" y="18"/>
                </a:lnTo>
                <a:lnTo>
                  <a:pt x="3172" y="18"/>
                </a:lnTo>
                <a:lnTo>
                  <a:pt x="3166" y="16"/>
                </a:lnTo>
                <a:lnTo>
                  <a:pt x="3160" y="12"/>
                </a:lnTo>
                <a:lnTo>
                  <a:pt x="3156" y="6"/>
                </a:lnTo>
                <a:lnTo>
                  <a:pt x="3156" y="0"/>
                </a:lnTo>
                <a:lnTo>
                  <a:pt x="3156" y="0"/>
                </a:lnTo>
                <a:lnTo>
                  <a:pt x="3154" y="0"/>
                </a:lnTo>
                <a:lnTo>
                  <a:pt x="3154" y="0"/>
                </a:lnTo>
                <a:lnTo>
                  <a:pt x="3154" y="0"/>
                </a:lnTo>
                <a:lnTo>
                  <a:pt x="3154" y="0"/>
                </a:lnTo>
                <a:lnTo>
                  <a:pt x="3152" y="6"/>
                </a:lnTo>
                <a:lnTo>
                  <a:pt x="3148" y="12"/>
                </a:lnTo>
                <a:lnTo>
                  <a:pt x="3142" y="16"/>
                </a:lnTo>
                <a:lnTo>
                  <a:pt x="3136" y="18"/>
                </a:lnTo>
                <a:lnTo>
                  <a:pt x="3136" y="18"/>
                </a:lnTo>
                <a:lnTo>
                  <a:pt x="3136" y="20"/>
                </a:lnTo>
                <a:lnTo>
                  <a:pt x="3136" y="20"/>
                </a:lnTo>
                <a:lnTo>
                  <a:pt x="3136" y="20"/>
                </a:lnTo>
                <a:lnTo>
                  <a:pt x="3136" y="20"/>
                </a:lnTo>
                <a:lnTo>
                  <a:pt x="3142" y="24"/>
                </a:lnTo>
                <a:lnTo>
                  <a:pt x="3148" y="28"/>
                </a:lnTo>
                <a:lnTo>
                  <a:pt x="3152" y="32"/>
                </a:lnTo>
                <a:lnTo>
                  <a:pt x="3154" y="40"/>
                </a:lnTo>
                <a:lnTo>
                  <a:pt x="3154" y="40"/>
                </a:lnTo>
                <a:lnTo>
                  <a:pt x="3154" y="40"/>
                </a:lnTo>
                <a:lnTo>
                  <a:pt x="3154" y="40"/>
                </a:lnTo>
                <a:lnTo>
                  <a:pt x="3156" y="40"/>
                </a:lnTo>
                <a:lnTo>
                  <a:pt x="3156" y="40"/>
                </a:lnTo>
                <a:lnTo>
                  <a:pt x="3156" y="32"/>
                </a:lnTo>
                <a:lnTo>
                  <a:pt x="3160" y="28"/>
                </a:lnTo>
                <a:lnTo>
                  <a:pt x="3166" y="22"/>
                </a:lnTo>
                <a:lnTo>
                  <a:pt x="3172" y="20"/>
                </a:lnTo>
                <a:close/>
                <a:moveTo>
                  <a:pt x="3118" y="20"/>
                </a:moveTo>
                <a:lnTo>
                  <a:pt x="3118" y="20"/>
                </a:lnTo>
                <a:lnTo>
                  <a:pt x="3118" y="20"/>
                </a:lnTo>
                <a:lnTo>
                  <a:pt x="3118" y="20"/>
                </a:lnTo>
                <a:lnTo>
                  <a:pt x="3118" y="18"/>
                </a:lnTo>
                <a:lnTo>
                  <a:pt x="3118" y="18"/>
                </a:lnTo>
                <a:lnTo>
                  <a:pt x="3110" y="16"/>
                </a:lnTo>
                <a:lnTo>
                  <a:pt x="3106" y="12"/>
                </a:lnTo>
                <a:lnTo>
                  <a:pt x="3102" y="6"/>
                </a:lnTo>
                <a:lnTo>
                  <a:pt x="3100" y="0"/>
                </a:lnTo>
                <a:lnTo>
                  <a:pt x="3100" y="0"/>
                </a:lnTo>
                <a:lnTo>
                  <a:pt x="3100" y="0"/>
                </a:lnTo>
                <a:lnTo>
                  <a:pt x="3100" y="0"/>
                </a:lnTo>
                <a:lnTo>
                  <a:pt x="3098" y="0"/>
                </a:lnTo>
                <a:lnTo>
                  <a:pt x="3098" y="0"/>
                </a:lnTo>
                <a:lnTo>
                  <a:pt x="3096" y="6"/>
                </a:lnTo>
                <a:lnTo>
                  <a:pt x="3094" y="12"/>
                </a:lnTo>
                <a:lnTo>
                  <a:pt x="3088" y="16"/>
                </a:lnTo>
                <a:lnTo>
                  <a:pt x="3082" y="18"/>
                </a:lnTo>
                <a:lnTo>
                  <a:pt x="3082" y="18"/>
                </a:lnTo>
                <a:lnTo>
                  <a:pt x="3080" y="20"/>
                </a:lnTo>
                <a:lnTo>
                  <a:pt x="3080" y="20"/>
                </a:lnTo>
                <a:lnTo>
                  <a:pt x="3082" y="20"/>
                </a:lnTo>
                <a:lnTo>
                  <a:pt x="3082" y="20"/>
                </a:lnTo>
                <a:lnTo>
                  <a:pt x="3088" y="24"/>
                </a:lnTo>
                <a:lnTo>
                  <a:pt x="3094" y="28"/>
                </a:lnTo>
                <a:lnTo>
                  <a:pt x="3096" y="32"/>
                </a:lnTo>
                <a:lnTo>
                  <a:pt x="3098" y="40"/>
                </a:lnTo>
                <a:lnTo>
                  <a:pt x="3098" y="40"/>
                </a:lnTo>
                <a:lnTo>
                  <a:pt x="3100" y="40"/>
                </a:lnTo>
                <a:lnTo>
                  <a:pt x="3100" y="40"/>
                </a:lnTo>
                <a:lnTo>
                  <a:pt x="3100" y="40"/>
                </a:lnTo>
                <a:lnTo>
                  <a:pt x="3100" y="40"/>
                </a:lnTo>
                <a:lnTo>
                  <a:pt x="3102" y="32"/>
                </a:lnTo>
                <a:lnTo>
                  <a:pt x="3106" y="28"/>
                </a:lnTo>
                <a:lnTo>
                  <a:pt x="3110" y="22"/>
                </a:lnTo>
                <a:lnTo>
                  <a:pt x="3118" y="20"/>
                </a:lnTo>
                <a:close/>
                <a:moveTo>
                  <a:pt x="3062" y="20"/>
                </a:moveTo>
                <a:lnTo>
                  <a:pt x="3062" y="20"/>
                </a:lnTo>
                <a:lnTo>
                  <a:pt x="3062" y="20"/>
                </a:lnTo>
                <a:lnTo>
                  <a:pt x="3062" y="20"/>
                </a:lnTo>
                <a:lnTo>
                  <a:pt x="3062" y="18"/>
                </a:lnTo>
                <a:lnTo>
                  <a:pt x="3062" y="18"/>
                </a:lnTo>
                <a:lnTo>
                  <a:pt x="3056" y="16"/>
                </a:lnTo>
                <a:lnTo>
                  <a:pt x="3050" y="12"/>
                </a:lnTo>
                <a:lnTo>
                  <a:pt x="3046" y="6"/>
                </a:lnTo>
                <a:lnTo>
                  <a:pt x="3044" y="0"/>
                </a:lnTo>
                <a:lnTo>
                  <a:pt x="3044" y="0"/>
                </a:lnTo>
                <a:lnTo>
                  <a:pt x="3044" y="0"/>
                </a:lnTo>
                <a:lnTo>
                  <a:pt x="3044" y="0"/>
                </a:lnTo>
                <a:lnTo>
                  <a:pt x="3044" y="0"/>
                </a:lnTo>
                <a:lnTo>
                  <a:pt x="3044" y="0"/>
                </a:lnTo>
                <a:lnTo>
                  <a:pt x="3042" y="6"/>
                </a:lnTo>
                <a:lnTo>
                  <a:pt x="3038" y="12"/>
                </a:lnTo>
                <a:lnTo>
                  <a:pt x="3032" y="16"/>
                </a:lnTo>
                <a:lnTo>
                  <a:pt x="3026" y="18"/>
                </a:lnTo>
                <a:lnTo>
                  <a:pt x="3026" y="18"/>
                </a:lnTo>
                <a:lnTo>
                  <a:pt x="3026" y="20"/>
                </a:lnTo>
                <a:lnTo>
                  <a:pt x="3026" y="20"/>
                </a:lnTo>
                <a:lnTo>
                  <a:pt x="3026" y="20"/>
                </a:lnTo>
                <a:lnTo>
                  <a:pt x="3026" y="20"/>
                </a:lnTo>
                <a:lnTo>
                  <a:pt x="3032" y="24"/>
                </a:lnTo>
                <a:lnTo>
                  <a:pt x="3038" y="28"/>
                </a:lnTo>
                <a:lnTo>
                  <a:pt x="3042" y="32"/>
                </a:lnTo>
                <a:lnTo>
                  <a:pt x="3044" y="40"/>
                </a:lnTo>
                <a:lnTo>
                  <a:pt x="3044" y="40"/>
                </a:lnTo>
                <a:lnTo>
                  <a:pt x="3044" y="40"/>
                </a:lnTo>
                <a:lnTo>
                  <a:pt x="3044" y="40"/>
                </a:lnTo>
                <a:lnTo>
                  <a:pt x="3044" y="40"/>
                </a:lnTo>
                <a:lnTo>
                  <a:pt x="3044" y="40"/>
                </a:lnTo>
                <a:lnTo>
                  <a:pt x="3046" y="32"/>
                </a:lnTo>
                <a:lnTo>
                  <a:pt x="3050" y="28"/>
                </a:lnTo>
                <a:lnTo>
                  <a:pt x="3056" y="22"/>
                </a:lnTo>
                <a:lnTo>
                  <a:pt x="3062" y="20"/>
                </a:lnTo>
                <a:close/>
                <a:moveTo>
                  <a:pt x="3008" y="20"/>
                </a:moveTo>
                <a:lnTo>
                  <a:pt x="3008" y="20"/>
                </a:lnTo>
                <a:lnTo>
                  <a:pt x="3008" y="20"/>
                </a:lnTo>
                <a:lnTo>
                  <a:pt x="3008" y="20"/>
                </a:lnTo>
                <a:lnTo>
                  <a:pt x="3008" y="18"/>
                </a:lnTo>
                <a:lnTo>
                  <a:pt x="3008" y="18"/>
                </a:lnTo>
                <a:lnTo>
                  <a:pt x="3000" y="16"/>
                </a:lnTo>
                <a:lnTo>
                  <a:pt x="2996" y="12"/>
                </a:lnTo>
                <a:lnTo>
                  <a:pt x="2992" y="6"/>
                </a:lnTo>
                <a:lnTo>
                  <a:pt x="2990" y="0"/>
                </a:lnTo>
                <a:lnTo>
                  <a:pt x="2990" y="0"/>
                </a:lnTo>
                <a:lnTo>
                  <a:pt x="2990" y="0"/>
                </a:lnTo>
                <a:lnTo>
                  <a:pt x="2990" y="0"/>
                </a:lnTo>
                <a:lnTo>
                  <a:pt x="2988" y="0"/>
                </a:lnTo>
                <a:lnTo>
                  <a:pt x="2988" y="0"/>
                </a:lnTo>
                <a:lnTo>
                  <a:pt x="2986" y="6"/>
                </a:lnTo>
                <a:lnTo>
                  <a:pt x="2984" y="12"/>
                </a:lnTo>
                <a:lnTo>
                  <a:pt x="2978" y="16"/>
                </a:lnTo>
                <a:lnTo>
                  <a:pt x="2972" y="18"/>
                </a:lnTo>
                <a:lnTo>
                  <a:pt x="2972" y="18"/>
                </a:lnTo>
                <a:lnTo>
                  <a:pt x="2970" y="20"/>
                </a:lnTo>
                <a:lnTo>
                  <a:pt x="2970" y="20"/>
                </a:lnTo>
                <a:lnTo>
                  <a:pt x="2972" y="20"/>
                </a:lnTo>
                <a:lnTo>
                  <a:pt x="2972" y="20"/>
                </a:lnTo>
                <a:lnTo>
                  <a:pt x="2978" y="24"/>
                </a:lnTo>
                <a:lnTo>
                  <a:pt x="2984" y="28"/>
                </a:lnTo>
                <a:lnTo>
                  <a:pt x="2986" y="32"/>
                </a:lnTo>
                <a:lnTo>
                  <a:pt x="2988" y="40"/>
                </a:lnTo>
                <a:lnTo>
                  <a:pt x="2988" y="40"/>
                </a:lnTo>
                <a:lnTo>
                  <a:pt x="2990" y="40"/>
                </a:lnTo>
                <a:lnTo>
                  <a:pt x="2990" y="40"/>
                </a:lnTo>
                <a:lnTo>
                  <a:pt x="2990" y="40"/>
                </a:lnTo>
                <a:lnTo>
                  <a:pt x="2990" y="40"/>
                </a:lnTo>
                <a:lnTo>
                  <a:pt x="2992" y="32"/>
                </a:lnTo>
                <a:lnTo>
                  <a:pt x="2996" y="28"/>
                </a:lnTo>
                <a:lnTo>
                  <a:pt x="3000" y="22"/>
                </a:lnTo>
                <a:lnTo>
                  <a:pt x="3008" y="20"/>
                </a:lnTo>
                <a:close/>
                <a:moveTo>
                  <a:pt x="2952" y="20"/>
                </a:moveTo>
                <a:lnTo>
                  <a:pt x="2952" y="20"/>
                </a:lnTo>
                <a:lnTo>
                  <a:pt x="2952" y="20"/>
                </a:lnTo>
                <a:lnTo>
                  <a:pt x="2952" y="20"/>
                </a:lnTo>
                <a:lnTo>
                  <a:pt x="2952" y="18"/>
                </a:lnTo>
                <a:lnTo>
                  <a:pt x="2952" y="18"/>
                </a:lnTo>
                <a:lnTo>
                  <a:pt x="2946" y="16"/>
                </a:lnTo>
                <a:lnTo>
                  <a:pt x="2940" y="12"/>
                </a:lnTo>
                <a:lnTo>
                  <a:pt x="2936" y="6"/>
                </a:lnTo>
                <a:lnTo>
                  <a:pt x="2934" y="0"/>
                </a:lnTo>
                <a:lnTo>
                  <a:pt x="2934" y="0"/>
                </a:lnTo>
                <a:lnTo>
                  <a:pt x="2934" y="0"/>
                </a:lnTo>
                <a:lnTo>
                  <a:pt x="2934" y="0"/>
                </a:lnTo>
                <a:lnTo>
                  <a:pt x="2934" y="0"/>
                </a:lnTo>
                <a:lnTo>
                  <a:pt x="2934" y="0"/>
                </a:lnTo>
                <a:lnTo>
                  <a:pt x="2932" y="6"/>
                </a:lnTo>
                <a:lnTo>
                  <a:pt x="2928" y="12"/>
                </a:lnTo>
                <a:lnTo>
                  <a:pt x="2922" y="16"/>
                </a:lnTo>
                <a:lnTo>
                  <a:pt x="2916" y="18"/>
                </a:lnTo>
                <a:lnTo>
                  <a:pt x="2916" y="18"/>
                </a:lnTo>
                <a:lnTo>
                  <a:pt x="2916" y="20"/>
                </a:lnTo>
                <a:lnTo>
                  <a:pt x="2916" y="20"/>
                </a:lnTo>
                <a:lnTo>
                  <a:pt x="2916" y="20"/>
                </a:lnTo>
                <a:lnTo>
                  <a:pt x="2916" y="20"/>
                </a:lnTo>
                <a:lnTo>
                  <a:pt x="2922" y="24"/>
                </a:lnTo>
                <a:lnTo>
                  <a:pt x="2928" y="28"/>
                </a:lnTo>
                <a:lnTo>
                  <a:pt x="2932" y="32"/>
                </a:lnTo>
                <a:lnTo>
                  <a:pt x="2934" y="40"/>
                </a:lnTo>
                <a:lnTo>
                  <a:pt x="2934" y="40"/>
                </a:lnTo>
                <a:lnTo>
                  <a:pt x="2934" y="40"/>
                </a:lnTo>
                <a:lnTo>
                  <a:pt x="2934" y="40"/>
                </a:lnTo>
                <a:lnTo>
                  <a:pt x="2934" y="40"/>
                </a:lnTo>
                <a:lnTo>
                  <a:pt x="2934" y="40"/>
                </a:lnTo>
                <a:lnTo>
                  <a:pt x="2936" y="32"/>
                </a:lnTo>
                <a:lnTo>
                  <a:pt x="2940" y="28"/>
                </a:lnTo>
                <a:lnTo>
                  <a:pt x="2946" y="22"/>
                </a:lnTo>
                <a:lnTo>
                  <a:pt x="2952" y="20"/>
                </a:lnTo>
                <a:close/>
                <a:moveTo>
                  <a:pt x="2898" y="20"/>
                </a:moveTo>
                <a:lnTo>
                  <a:pt x="2898" y="20"/>
                </a:lnTo>
                <a:lnTo>
                  <a:pt x="2898" y="20"/>
                </a:lnTo>
                <a:lnTo>
                  <a:pt x="2898" y="20"/>
                </a:lnTo>
                <a:lnTo>
                  <a:pt x="2898" y="18"/>
                </a:lnTo>
                <a:lnTo>
                  <a:pt x="2898" y="18"/>
                </a:lnTo>
                <a:lnTo>
                  <a:pt x="2890" y="16"/>
                </a:lnTo>
                <a:lnTo>
                  <a:pt x="2886" y="12"/>
                </a:lnTo>
                <a:lnTo>
                  <a:pt x="2882" y="6"/>
                </a:lnTo>
                <a:lnTo>
                  <a:pt x="2880" y="0"/>
                </a:lnTo>
                <a:lnTo>
                  <a:pt x="2880" y="0"/>
                </a:lnTo>
                <a:lnTo>
                  <a:pt x="2880" y="0"/>
                </a:lnTo>
                <a:lnTo>
                  <a:pt x="2880" y="0"/>
                </a:lnTo>
                <a:lnTo>
                  <a:pt x="2878" y="0"/>
                </a:lnTo>
                <a:lnTo>
                  <a:pt x="2878" y="0"/>
                </a:lnTo>
                <a:lnTo>
                  <a:pt x="2876" y="6"/>
                </a:lnTo>
                <a:lnTo>
                  <a:pt x="2874" y="12"/>
                </a:lnTo>
                <a:lnTo>
                  <a:pt x="2868" y="16"/>
                </a:lnTo>
                <a:lnTo>
                  <a:pt x="2862" y="18"/>
                </a:lnTo>
                <a:lnTo>
                  <a:pt x="2862" y="18"/>
                </a:lnTo>
                <a:lnTo>
                  <a:pt x="2860" y="20"/>
                </a:lnTo>
                <a:lnTo>
                  <a:pt x="2860" y="20"/>
                </a:lnTo>
                <a:lnTo>
                  <a:pt x="2862" y="20"/>
                </a:lnTo>
                <a:lnTo>
                  <a:pt x="2862" y="20"/>
                </a:lnTo>
                <a:lnTo>
                  <a:pt x="2868" y="24"/>
                </a:lnTo>
                <a:lnTo>
                  <a:pt x="2874" y="28"/>
                </a:lnTo>
                <a:lnTo>
                  <a:pt x="2876" y="32"/>
                </a:lnTo>
                <a:lnTo>
                  <a:pt x="2878" y="40"/>
                </a:lnTo>
                <a:lnTo>
                  <a:pt x="2878" y="40"/>
                </a:lnTo>
                <a:lnTo>
                  <a:pt x="2880" y="40"/>
                </a:lnTo>
                <a:lnTo>
                  <a:pt x="2880" y="40"/>
                </a:lnTo>
                <a:lnTo>
                  <a:pt x="2880" y="40"/>
                </a:lnTo>
                <a:lnTo>
                  <a:pt x="2880" y="40"/>
                </a:lnTo>
                <a:lnTo>
                  <a:pt x="2882" y="32"/>
                </a:lnTo>
                <a:lnTo>
                  <a:pt x="2886" y="28"/>
                </a:lnTo>
                <a:lnTo>
                  <a:pt x="2890" y="22"/>
                </a:lnTo>
                <a:lnTo>
                  <a:pt x="2898" y="20"/>
                </a:lnTo>
                <a:close/>
                <a:moveTo>
                  <a:pt x="2842" y="20"/>
                </a:moveTo>
                <a:lnTo>
                  <a:pt x="2842" y="20"/>
                </a:lnTo>
                <a:lnTo>
                  <a:pt x="2842" y="20"/>
                </a:lnTo>
                <a:lnTo>
                  <a:pt x="2842" y="20"/>
                </a:lnTo>
                <a:lnTo>
                  <a:pt x="2842" y="18"/>
                </a:lnTo>
                <a:lnTo>
                  <a:pt x="2842" y="18"/>
                </a:lnTo>
                <a:lnTo>
                  <a:pt x="2836" y="16"/>
                </a:lnTo>
                <a:lnTo>
                  <a:pt x="2830" y="12"/>
                </a:lnTo>
                <a:lnTo>
                  <a:pt x="2826" y="6"/>
                </a:lnTo>
                <a:lnTo>
                  <a:pt x="2824" y="0"/>
                </a:lnTo>
                <a:lnTo>
                  <a:pt x="2824" y="0"/>
                </a:lnTo>
                <a:lnTo>
                  <a:pt x="2824" y="0"/>
                </a:lnTo>
                <a:lnTo>
                  <a:pt x="2824" y="0"/>
                </a:lnTo>
                <a:lnTo>
                  <a:pt x="2824" y="0"/>
                </a:lnTo>
                <a:lnTo>
                  <a:pt x="2824" y="0"/>
                </a:lnTo>
                <a:lnTo>
                  <a:pt x="2822" y="6"/>
                </a:lnTo>
                <a:lnTo>
                  <a:pt x="2818" y="12"/>
                </a:lnTo>
                <a:lnTo>
                  <a:pt x="2812" y="16"/>
                </a:lnTo>
                <a:lnTo>
                  <a:pt x="2806" y="18"/>
                </a:lnTo>
                <a:lnTo>
                  <a:pt x="2806" y="18"/>
                </a:lnTo>
                <a:lnTo>
                  <a:pt x="2806" y="20"/>
                </a:lnTo>
                <a:lnTo>
                  <a:pt x="2806" y="20"/>
                </a:lnTo>
                <a:lnTo>
                  <a:pt x="2806" y="20"/>
                </a:lnTo>
                <a:lnTo>
                  <a:pt x="2806" y="20"/>
                </a:lnTo>
                <a:lnTo>
                  <a:pt x="2812" y="24"/>
                </a:lnTo>
                <a:lnTo>
                  <a:pt x="2818" y="28"/>
                </a:lnTo>
                <a:lnTo>
                  <a:pt x="2822" y="32"/>
                </a:lnTo>
                <a:lnTo>
                  <a:pt x="2824" y="40"/>
                </a:lnTo>
                <a:lnTo>
                  <a:pt x="2824" y="40"/>
                </a:lnTo>
                <a:lnTo>
                  <a:pt x="2824" y="40"/>
                </a:lnTo>
                <a:lnTo>
                  <a:pt x="2824" y="40"/>
                </a:lnTo>
                <a:lnTo>
                  <a:pt x="2824" y="40"/>
                </a:lnTo>
                <a:lnTo>
                  <a:pt x="2824" y="40"/>
                </a:lnTo>
                <a:lnTo>
                  <a:pt x="2826" y="32"/>
                </a:lnTo>
                <a:lnTo>
                  <a:pt x="2830" y="28"/>
                </a:lnTo>
                <a:lnTo>
                  <a:pt x="2836" y="22"/>
                </a:lnTo>
                <a:lnTo>
                  <a:pt x="2842" y="20"/>
                </a:lnTo>
                <a:close/>
                <a:moveTo>
                  <a:pt x="2788" y="20"/>
                </a:moveTo>
                <a:lnTo>
                  <a:pt x="2788" y="20"/>
                </a:lnTo>
                <a:lnTo>
                  <a:pt x="2788" y="20"/>
                </a:lnTo>
                <a:lnTo>
                  <a:pt x="2788" y="20"/>
                </a:lnTo>
                <a:lnTo>
                  <a:pt x="2788" y="18"/>
                </a:lnTo>
                <a:lnTo>
                  <a:pt x="2788" y="18"/>
                </a:lnTo>
                <a:lnTo>
                  <a:pt x="2780" y="16"/>
                </a:lnTo>
                <a:lnTo>
                  <a:pt x="2776" y="12"/>
                </a:lnTo>
                <a:lnTo>
                  <a:pt x="2772" y="6"/>
                </a:lnTo>
                <a:lnTo>
                  <a:pt x="2770" y="0"/>
                </a:lnTo>
                <a:lnTo>
                  <a:pt x="2770" y="0"/>
                </a:lnTo>
                <a:lnTo>
                  <a:pt x="2770" y="0"/>
                </a:lnTo>
                <a:lnTo>
                  <a:pt x="2770" y="0"/>
                </a:lnTo>
                <a:lnTo>
                  <a:pt x="2768" y="0"/>
                </a:lnTo>
                <a:lnTo>
                  <a:pt x="2768" y="0"/>
                </a:lnTo>
                <a:lnTo>
                  <a:pt x="2766" y="6"/>
                </a:lnTo>
                <a:lnTo>
                  <a:pt x="2764" y="12"/>
                </a:lnTo>
                <a:lnTo>
                  <a:pt x="2758" y="16"/>
                </a:lnTo>
                <a:lnTo>
                  <a:pt x="2752" y="18"/>
                </a:lnTo>
                <a:lnTo>
                  <a:pt x="2752" y="18"/>
                </a:lnTo>
                <a:lnTo>
                  <a:pt x="2750" y="20"/>
                </a:lnTo>
                <a:lnTo>
                  <a:pt x="2750" y="20"/>
                </a:lnTo>
                <a:lnTo>
                  <a:pt x="2752" y="20"/>
                </a:lnTo>
                <a:lnTo>
                  <a:pt x="2752" y="20"/>
                </a:lnTo>
                <a:lnTo>
                  <a:pt x="2758" y="24"/>
                </a:lnTo>
                <a:lnTo>
                  <a:pt x="2764" y="28"/>
                </a:lnTo>
                <a:lnTo>
                  <a:pt x="2766" y="32"/>
                </a:lnTo>
                <a:lnTo>
                  <a:pt x="2768" y="40"/>
                </a:lnTo>
                <a:lnTo>
                  <a:pt x="2768" y="40"/>
                </a:lnTo>
                <a:lnTo>
                  <a:pt x="2770" y="40"/>
                </a:lnTo>
                <a:lnTo>
                  <a:pt x="2770" y="40"/>
                </a:lnTo>
                <a:lnTo>
                  <a:pt x="2770" y="40"/>
                </a:lnTo>
                <a:lnTo>
                  <a:pt x="2770" y="40"/>
                </a:lnTo>
                <a:lnTo>
                  <a:pt x="2772" y="32"/>
                </a:lnTo>
                <a:lnTo>
                  <a:pt x="2776" y="28"/>
                </a:lnTo>
                <a:lnTo>
                  <a:pt x="2780" y="22"/>
                </a:lnTo>
                <a:lnTo>
                  <a:pt x="2788" y="20"/>
                </a:lnTo>
                <a:close/>
                <a:moveTo>
                  <a:pt x="2732" y="20"/>
                </a:moveTo>
                <a:lnTo>
                  <a:pt x="2732" y="20"/>
                </a:lnTo>
                <a:lnTo>
                  <a:pt x="2732" y="20"/>
                </a:lnTo>
                <a:lnTo>
                  <a:pt x="2732" y="20"/>
                </a:lnTo>
                <a:lnTo>
                  <a:pt x="2732" y="18"/>
                </a:lnTo>
                <a:lnTo>
                  <a:pt x="2732" y="18"/>
                </a:lnTo>
                <a:lnTo>
                  <a:pt x="2726" y="16"/>
                </a:lnTo>
                <a:lnTo>
                  <a:pt x="2720" y="12"/>
                </a:lnTo>
                <a:lnTo>
                  <a:pt x="2716" y="6"/>
                </a:lnTo>
                <a:lnTo>
                  <a:pt x="2714" y="0"/>
                </a:lnTo>
                <a:lnTo>
                  <a:pt x="2714" y="0"/>
                </a:lnTo>
                <a:lnTo>
                  <a:pt x="2714" y="0"/>
                </a:lnTo>
                <a:lnTo>
                  <a:pt x="2714" y="0"/>
                </a:lnTo>
                <a:lnTo>
                  <a:pt x="2714" y="0"/>
                </a:lnTo>
                <a:lnTo>
                  <a:pt x="2714" y="0"/>
                </a:lnTo>
                <a:lnTo>
                  <a:pt x="2712" y="6"/>
                </a:lnTo>
                <a:lnTo>
                  <a:pt x="2708" y="12"/>
                </a:lnTo>
                <a:lnTo>
                  <a:pt x="2702" y="16"/>
                </a:lnTo>
                <a:lnTo>
                  <a:pt x="2696" y="18"/>
                </a:lnTo>
                <a:lnTo>
                  <a:pt x="2696" y="18"/>
                </a:lnTo>
                <a:lnTo>
                  <a:pt x="2696" y="20"/>
                </a:lnTo>
                <a:lnTo>
                  <a:pt x="2696" y="20"/>
                </a:lnTo>
                <a:lnTo>
                  <a:pt x="2696" y="20"/>
                </a:lnTo>
                <a:lnTo>
                  <a:pt x="2696" y="20"/>
                </a:lnTo>
                <a:lnTo>
                  <a:pt x="2702" y="24"/>
                </a:lnTo>
                <a:lnTo>
                  <a:pt x="2708" y="28"/>
                </a:lnTo>
                <a:lnTo>
                  <a:pt x="2712" y="32"/>
                </a:lnTo>
                <a:lnTo>
                  <a:pt x="2714" y="40"/>
                </a:lnTo>
                <a:lnTo>
                  <a:pt x="2714" y="40"/>
                </a:lnTo>
                <a:lnTo>
                  <a:pt x="2714" y="40"/>
                </a:lnTo>
                <a:lnTo>
                  <a:pt x="2714" y="40"/>
                </a:lnTo>
                <a:lnTo>
                  <a:pt x="2714" y="40"/>
                </a:lnTo>
                <a:lnTo>
                  <a:pt x="2714" y="40"/>
                </a:lnTo>
                <a:lnTo>
                  <a:pt x="2716" y="32"/>
                </a:lnTo>
                <a:lnTo>
                  <a:pt x="2720" y="28"/>
                </a:lnTo>
                <a:lnTo>
                  <a:pt x="2726" y="22"/>
                </a:lnTo>
                <a:lnTo>
                  <a:pt x="2732" y="20"/>
                </a:lnTo>
                <a:close/>
                <a:moveTo>
                  <a:pt x="2678" y="20"/>
                </a:moveTo>
                <a:lnTo>
                  <a:pt x="2678" y="20"/>
                </a:lnTo>
                <a:lnTo>
                  <a:pt x="2678" y="20"/>
                </a:lnTo>
                <a:lnTo>
                  <a:pt x="2678" y="20"/>
                </a:lnTo>
                <a:lnTo>
                  <a:pt x="2678" y="18"/>
                </a:lnTo>
                <a:lnTo>
                  <a:pt x="2678" y="18"/>
                </a:lnTo>
                <a:lnTo>
                  <a:pt x="2670" y="16"/>
                </a:lnTo>
                <a:lnTo>
                  <a:pt x="2666" y="12"/>
                </a:lnTo>
                <a:lnTo>
                  <a:pt x="2662" y="6"/>
                </a:lnTo>
                <a:lnTo>
                  <a:pt x="2660" y="0"/>
                </a:lnTo>
                <a:lnTo>
                  <a:pt x="2660" y="0"/>
                </a:lnTo>
                <a:lnTo>
                  <a:pt x="2660" y="0"/>
                </a:lnTo>
                <a:lnTo>
                  <a:pt x="2660" y="0"/>
                </a:lnTo>
                <a:lnTo>
                  <a:pt x="2658" y="0"/>
                </a:lnTo>
                <a:lnTo>
                  <a:pt x="2658" y="0"/>
                </a:lnTo>
                <a:lnTo>
                  <a:pt x="2656" y="6"/>
                </a:lnTo>
                <a:lnTo>
                  <a:pt x="2654" y="12"/>
                </a:lnTo>
                <a:lnTo>
                  <a:pt x="2648" y="16"/>
                </a:lnTo>
                <a:lnTo>
                  <a:pt x="2642" y="18"/>
                </a:lnTo>
                <a:lnTo>
                  <a:pt x="2642" y="18"/>
                </a:lnTo>
                <a:lnTo>
                  <a:pt x="2640" y="20"/>
                </a:lnTo>
                <a:lnTo>
                  <a:pt x="2640" y="20"/>
                </a:lnTo>
                <a:lnTo>
                  <a:pt x="2642" y="20"/>
                </a:lnTo>
                <a:lnTo>
                  <a:pt x="2642" y="20"/>
                </a:lnTo>
                <a:lnTo>
                  <a:pt x="2648" y="24"/>
                </a:lnTo>
                <a:lnTo>
                  <a:pt x="2654" y="28"/>
                </a:lnTo>
                <a:lnTo>
                  <a:pt x="2656" y="32"/>
                </a:lnTo>
                <a:lnTo>
                  <a:pt x="2658" y="40"/>
                </a:lnTo>
                <a:lnTo>
                  <a:pt x="2658" y="40"/>
                </a:lnTo>
                <a:lnTo>
                  <a:pt x="2660" y="40"/>
                </a:lnTo>
                <a:lnTo>
                  <a:pt x="2660" y="40"/>
                </a:lnTo>
                <a:lnTo>
                  <a:pt x="2660" y="40"/>
                </a:lnTo>
                <a:lnTo>
                  <a:pt x="2660" y="40"/>
                </a:lnTo>
                <a:lnTo>
                  <a:pt x="2662" y="32"/>
                </a:lnTo>
                <a:lnTo>
                  <a:pt x="2666" y="28"/>
                </a:lnTo>
                <a:lnTo>
                  <a:pt x="2670" y="22"/>
                </a:lnTo>
                <a:lnTo>
                  <a:pt x="2678" y="20"/>
                </a:lnTo>
                <a:close/>
                <a:moveTo>
                  <a:pt x="2622" y="20"/>
                </a:moveTo>
                <a:lnTo>
                  <a:pt x="2622" y="20"/>
                </a:lnTo>
                <a:lnTo>
                  <a:pt x="2622" y="20"/>
                </a:lnTo>
                <a:lnTo>
                  <a:pt x="2622" y="20"/>
                </a:lnTo>
                <a:lnTo>
                  <a:pt x="2622" y="18"/>
                </a:lnTo>
                <a:lnTo>
                  <a:pt x="2622" y="18"/>
                </a:lnTo>
                <a:lnTo>
                  <a:pt x="2616" y="16"/>
                </a:lnTo>
                <a:lnTo>
                  <a:pt x="2610" y="12"/>
                </a:lnTo>
                <a:lnTo>
                  <a:pt x="2606" y="6"/>
                </a:lnTo>
                <a:lnTo>
                  <a:pt x="2604" y="0"/>
                </a:lnTo>
                <a:lnTo>
                  <a:pt x="2604" y="0"/>
                </a:lnTo>
                <a:lnTo>
                  <a:pt x="2604" y="0"/>
                </a:lnTo>
                <a:lnTo>
                  <a:pt x="2604" y="0"/>
                </a:lnTo>
                <a:lnTo>
                  <a:pt x="2604" y="0"/>
                </a:lnTo>
                <a:lnTo>
                  <a:pt x="2604" y="0"/>
                </a:lnTo>
                <a:lnTo>
                  <a:pt x="2602" y="6"/>
                </a:lnTo>
                <a:lnTo>
                  <a:pt x="2598" y="12"/>
                </a:lnTo>
                <a:lnTo>
                  <a:pt x="2592" y="16"/>
                </a:lnTo>
                <a:lnTo>
                  <a:pt x="2586" y="18"/>
                </a:lnTo>
                <a:lnTo>
                  <a:pt x="2586" y="18"/>
                </a:lnTo>
                <a:lnTo>
                  <a:pt x="2586" y="20"/>
                </a:lnTo>
                <a:lnTo>
                  <a:pt x="2586" y="20"/>
                </a:lnTo>
                <a:lnTo>
                  <a:pt x="2586" y="20"/>
                </a:lnTo>
                <a:lnTo>
                  <a:pt x="2586" y="20"/>
                </a:lnTo>
                <a:lnTo>
                  <a:pt x="2592" y="24"/>
                </a:lnTo>
                <a:lnTo>
                  <a:pt x="2598" y="28"/>
                </a:lnTo>
                <a:lnTo>
                  <a:pt x="2602" y="32"/>
                </a:lnTo>
                <a:lnTo>
                  <a:pt x="2604" y="40"/>
                </a:lnTo>
                <a:lnTo>
                  <a:pt x="2604" y="40"/>
                </a:lnTo>
                <a:lnTo>
                  <a:pt x="2604" y="40"/>
                </a:lnTo>
                <a:lnTo>
                  <a:pt x="2604" y="40"/>
                </a:lnTo>
                <a:lnTo>
                  <a:pt x="2604" y="40"/>
                </a:lnTo>
                <a:lnTo>
                  <a:pt x="2604" y="40"/>
                </a:lnTo>
                <a:lnTo>
                  <a:pt x="2606" y="32"/>
                </a:lnTo>
                <a:lnTo>
                  <a:pt x="2610" y="28"/>
                </a:lnTo>
                <a:lnTo>
                  <a:pt x="2616" y="22"/>
                </a:lnTo>
                <a:lnTo>
                  <a:pt x="2622" y="20"/>
                </a:lnTo>
                <a:close/>
                <a:moveTo>
                  <a:pt x="2568" y="20"/>
                </a:moveTo>
                <a:lnTo>
                  <a:pt x="2568" y="20"/>
                </a:lnTo>
                <a:lnTo>
                  <a:pt x="2568" y="20"/>
                </a:lnTo>
                <a:lnTo>
                  <a:pt x="2568" y="20"/>
                </a:lnTo>
                <a:lnTo>
                  <a:pt x="2568" y="18"/>
                </a:lnTo>
                <a:lnTo>
                  <a:pt x="2568" y="18"/>
                </a:lnTo>
                <a:lnTo>
                  <a:pt x="2560" y="16"/>
                </a:lnTo>
                <a:lnTo>
                  <a:pt x="2556" y="12"/>
                </a:lnTo>
                <a:lnTo>
                  <a:pt x="2552" y="6"/>
                </a:lnTo>
                <a:lnTo>
                  <a:pt x="2550" y="0"/>
                </a:lnTo>
                <a:lnTo>
                  <a:pt x="2550" y="0"/>
                </a:lnTo>
                <a:lnTo>
                  <a:pt x="2550" y="0"/>
                </a:lnTo>
                <a:lnTo>
                  <a:pt x="2550" y="0"/>
                </a:lnTo>
                <a:lnTo>
                  <a:pt x="2548" y="0"/>
                </a:lnTo>
                <a:lnTo>
                  <a:pt x="2548" y="0"/>
                </a:lnTo>
                <a:lnTo>
                  <a:pt x="2546" y="6"/>
                </a:lnTo>
                <a:lnTo>
                  <a:pt x="2544" y="12"/>
                </a:lnTo>
                <a:lnTo>
                  <a:pt x="2538" y="16"/>
                </a:lnTo>
                <a:lnTo>
                  <a:pt x="2532" y="18"/>
                </a:lnTo>
                <a:lnTo>
                  <a:pt x="2532" y="18"/>
                </a:lnTo>
                <a:lnTo>
                  <a:pt x="2530" y="20"/>
                </a:lnTo>
                <a:lnTo>
                  <a:pt x="2530" y="20"/>
                </a:lnTo>
                <a:lnTo>
                  <a:pt x="2532" y="20"/>
                </a:lnTo>
                <a:lnTo>
                  <a:pt x="2532" y="20"/>
                </a:lnTo>
                <a:lnTo>
                  <a:pt x="2538" y="24"/>
                </a:lnTo>
                <a:lnTo>
                  <a:pt x="2544" y="28"/>
                </a:lnTo>
                <a:lnTo>
                  <a:pt x="2546" y="32"/>
                </a:lnTo>
                <a:lnTo>
                  <a:pt x="2548" y="40"/>
                </a:lnTo>
                <a:lnTo>
                  <a:pt x="2548" y="40"/>
                </a:lnTo>
                <a:lnTo>
                  <a:pt x="2550" y="40"/>
                </a:lnTo>
                <a:lnTo>
                  <a:pt x="2550" y="40"/>
                </a:lnTo>
                <a:lnTo>
                  <a:pt x="2550" y="40"/>
                </a:lnTo>
                <a:lnTo>
                  <a:pt x="2550" y="40"/>
                </a:lnTo>
                <a:lnTo>
                  <a:pt x="2552" y="32"/>
                </a:lnTo>
                <a:lnTo>
                  <a:pt x="2556" y="28"/>
                </a:lnTo>
                <a:lnTo>
                  <a:pt x="2560" y="22"/>
                </a:lnTo>
                <a:lnTo>
                  <a:pt x="2568" y="20"/>
                </a:lnTo>
                <a:close/>
                <a:moveTo>
                  <a:pt x="2512" y="20"/>
                </a:moveTo>
                <a:lnTo>
                  <a:pt x="2512" y="20"/>
                </a:lnTo>
                <a:lnTo>
                  <a:pt x="2512" y="20"/>
                </a:lnTo>
                <a:lnTo>
                  <a:pt x="2512" y="20"/>
                </a:lnTo>
                <a:lnTo>
                  <a:pt x="2512" y="18"/>
                </a:lnTo>
                <a:lnTo>
                  <a:pt x="2512" y="18"/>
                </a:lnTo>
                <a:lnTo>
                  <a:pt x="2506" y="16"/>
                </a:lnTo>
                <a:lnTo>
                  <a:pt x="2500" y="12"/>
                </a:lnTo>
                <a:lnTo>
                  <a:pt x="2496" y="6"/>
                </a:lnTo>
                <a:lnTo>
                  <a:pt x="2494" y="0"/>
                </a:lnTo>
                <a:lnTo>
                  <a:pt x="2494" y="0"/>
                </a:lnTo>
                <a:lnTo>
                  <a:pt x="2494" y="0"/>
                </a:lnTo>
                <a:lnTo>
                  <a:pt x="2494" y="0"/>
                </a:lnTo>
                <a:lnTo>
                  <a:pt x="2494" y="0"/>
                </a:lnTo>
                <a:lnTo>
                  <a:pt x="2494" y="0"/>
                </a:lnTo>
                <a:lnTo>
                  <a:pt x="2492" y="6"/>
                </a:lnTo>
                <a:lnTo>
                  <a:pt x="2488" y="12"/>
                </a:lnTo>
                <a:lnTo>
                  <a:pt x="2482" y="16"/>
                </a:lnTo>
                <a:lnTo>
                  <a:pt x="2476" y="18"/>
                </a:lnTo>
                <a:lnTo>
                  <a:pt x="2476" y="18"/>
                </a:lnTo>
                <a:lnTo>
                  <a:pt x="2476" y="20"/>
                </a:lnTo>
                <a:lnTo>
                  <a:pt x="2476" y="20"/>
                </a:lnTo>
                <a:lnTo>
                  <a:pt x="2476" y="20"/>
                </a:lnTo>
                <a:lnTo>
                  <a:pt x="2476" y="20"/>
                </a:lnTo>
                <a:lnTo>
                  <a:pt x="2482" y="24"/>
                </a:lnTo>
                <a:lnTo>
                  <a:pt x="2488" y="28"/>
                </a:lnTo>
                <a:lnTo>
                  <a:pt x="2492" y="32"/>
                </a:lnTo>
                <a:lnTo>
                  <a:pt x="2494" y="40"/>
                </a:lnTo>
                <a:lnTo>
                  <a:pt x="2494" y="40"/>
                </a:lnTo>
                <a:lnTo>
                  <a:pt x="2494" y="40"/>
                </a:lnTo>
                <a:lnTo>
                  <a:pt x="2494" y="40"/>
                </a:lnTo>
                <a:lnTo>
                  <a:pt x="2494" y="40"/>
                </a:lnTo>
                <a:lnTo>
                  <a:pt x="2494" y="40"/>
                </a:lnTo>
                <a:lnTo>
                  <a:pt x="2496" y="32"/>
                </a:lnTo>
                <a:lnTo>
                  <a:pt x="2500" y="28"/>
                </a:lnTo>
                <a:lnTo>
                  <a:pt x="2506" y="22"/>
                </a:lnTo>
                <a:lnTo>
                  <a:pt x="2512" y="20"/>
                </a:lnTo>
                <a:close/>
                <a:moveTo>
                  <a:pt x="2458" y="20"/>
                </a:moveTo>
                <a:lnTo>
                  <a:pt x="2458" y="20"/>
                </a:lnTo>
                <a:lnTo>
                  <a:pt x="2458" y="20"/>
                </a:lnTo>
                <a:lnTo>
                  <a:pt x="2458" y="20"/>
                </a:lnTo>
                <a:lnTo>
                  <a:pt x="2458" y="18"/>
                </a:lnTo>
                <a:lnTo>
                  <a:pt x="2458" y="18"/>
                </a:lnTo>
                <a:lnTo>
                  <a:pt x="2450" y="16"/>
                </a:lnTo>
                <a:lnTo>
                  <a:pt x="2446" y="12"/>
                </a:lnTo>
                <a:lnTo>
                  <a:pt x="2442" y="6"/>
                </a:lnTo>
                <a:lnTo>
                  <a:pt x="2440" y="0"/>
                </a:lnTo>
                <a:lnTo>
                  <a:pt x="2440" y="0"/>
                </a:lnTo>
                <a:lnTo>
                  <a:pt x="2440" y="0"/>
                </a:lnTo>
                <a:lnTo>
                  <a:pt x="2440" y="0"/>
                </a:lnTo>
                <a:lnTo>
                  <a:pt x="2438" y="0"/>
                </a:lnTo>
                <a:lnTo>
                  <a:pt x="2438" y="0"/>
                </a:lnTo>
                <a:lnTo>
                  <a:pt x="2436" y="6"/>
                </a:lnTo>
                <a:lnTo>
                  <a:pt x="2432" y="12"/>
                </a:lnTo>
                <a:lnTo>
                  <a:pt x="2428" y="16"/>
                </a:lnTo>
                <a:lnTo>
                  <a:pt x="2420" y="18"/>
                </a:lnTo>
                <a:lnTo>
                  <a:pt x="2420" y="18"/>
                </a:lnTo>
                <a:lnTo>
                  <a:pt x="2420" y="20"/>
                </a:lnTo>
                <a:lnTo>
                  <a:pt x="2420" y="20"/>
                </a:lnTo>
                <a:lnTo>
                  <a:pt x="2420" y="20"/>
                </a:lnTo>
                <a:lnTo>
                  <a:pt x="2420" y="20"/>
                </a:lnTo>
                <a:lnTo>
                  <a:pt x="2428" y="24"/>
                </a:lnTo>
                <a:lnTo>
                  <a:pt x="2432" y="28"/>
                </a:lnTo>
                <a:lnTo>
                  <a:pt x="2436" y="32"/>
                </a:lnTo>
                <a:lnTo>
                  <a:pt x="2438" y="40"/>
                </a:lnTo>
                <a:lnTo>
                  <a:pt x="2438" y="40"/>
                </a:lnTo>
                <a:lnTo>
                  <a:pt x="2440" y="40"/>
                </a:lnTo>
                <a:lnTo>
                  <a:pt x="2440" y="40"/>
                </a:lnTo>
                <a:lnTo>
                  <a:pt x="2440" y="40"/>
                </a:lnTo>
                <a:lnTo>
                  <a:pt x="2440" y="40"/>
                </a:lnTo>
                <a:lnTo>
                  <a:pt x="2442" y="32"/>
                </a:lnTo>
                <a:lnTo>
                  <a:pt x="2446" y="28"/>
                </a:lnTo>
                <a:lnTo>
                  <a:pt x="2450" y="22"/>
                </a:lnTo>
                <a:lnTo>
                  <a:pt x="2458" y="20"/>
                </a:lnTo>
                <a:close/>
                <a:moveTo>
                  <a:pt x="2402" y="20"/>
                </a:moveTo>
                <a:lnTo>
                  <a:pt x="2402" y="20"/>
                </a:lnTo>
                <a:lnTo>
                  <a:pt x="2402" y="20"/>
                </a:lnTo>
                <a:lnTo>
                  <a:pt x="2402" y="20"/>
                </a:lnTo>
                <a:lnTo>
                  <a:pt x="2402" y="18"/>
                </a:lnTo>
                <a:lnTo>
                  <a:pt x="2402" y="18"/>
                </a:lnTo>
                <a:lnTo>
                  <a:pt x="2396" y="16"/>
                </a:lnTo>
                <a:lnTo>
                  <a:pt x="2390" y="12"/>
                </a:lnTo>
                <a:lnTo>
                  <a:pt x="2386" y="6"/>
                </a:lnTo>
                <a:lnTo>
                  <a:pt x="2384" y="0"/>
                </a:lnTo>
                <a:lnTo>
                  <a:pt x="2384" y="0"/>
                </a:lnTo>
                <a:lnTo>
                  <a:pt x="2384" y="0"/>
                </a:lnTo>
                <a:lnTo>
                  <a:pt x="2384" y="0"/>
                </a:lnTo>
                <a:lnTo>
                  <a:pt x="2384" y="0"/>
                </a:lnTo>
                <a:lnTo>
                  <a:pt x="2384" y="0"/>
                </a:lnTo>
                <a:lnTo>
                  <a:pt x="2382" y="6"/>
                </a:lnTo>
                <a:lnTo>
                  <a:pt x="2378" y="12"/>
                </a:lnTo>
                <a:lnTo>
                  <a:pt x="2372" y="16"/>
                </a:lnTo>
                <a:lnTo>
                  <a:pt x="2366" y="18"/>
                </a:lnTo>
                <a:lnTo>
                  <a:pt x="2366" y="18"/>
                </a:lnTo>
                <a:lnTo>
                  <a:pt x="2366" y="20"/>
                </a:lnTo>
                <a:lnTo>
                  <a:pt x="2366" y="20"/>
                </a:lnTo>
                <a:lnTo>
                  <a:pt x="2366" y="20"/>
                </a:lnTo>
                <a:lnTo>
                  <a:pt x="2366" y="20"/>
                </a:lnTo>
                <a:lnTo>
                  <a:pt x="2372" y="24"/>
                </a:lnTo>
                <a:lnTo>
                  <a:pt x="2378" y="28"/>
                </a:lnTo>
                <a:lnTo>
                  <a:pt x="2382" y="32"/>
                </a:lnTo>
                <a:lnTo>
                  <a:pt x="2384" y="40"/>
                </a:lnTo>
                <a:lnTo>
                  <a:pt x="2384" y="40"/>
                </a:lnTo>
                <a:lnTo>
                  <a:pt x="2384" y="40"/>
                </a:lnTo>
                <a:lnTo>
                  <a:pt x="2384" y="40"/>
                </a:lnTo>
                <a:lnTo>
                  <a:pt x="2384" y="40"/>
                </a:lnTo>
                <a:lnTo>
                  <a:pt x="2384" y="40"/>
                </a:lnTo>
                <a:lnTo>
                  <a:pt x="2386" y="32"/>
                </a:lnTo>
                <a:lnTo>
                  <a:pt x="2390" y="28"/>
                </a:lnTo>
                <a:lnTo>
                  <a:pt x="2396" y="22"/>
                </a:lnTo>
                <a:lnTo>
                  <a:pt x="2402" y="20"/>
                </a:lnTo>
                <a:close/>
                <a:moveTo>
                  <a:pt x="2348" y="20"/>
                </a:moveTo>
                <a:lnTo>
                  <a:pt x="2348" y="20"/>
                </a:lnTo>
                <a:lnTo>
                  <a:pt x="2348" y="20"/>
                </a:lnTo>
                <a:lnTo>
                  <a:pt x="2348" y="20"/>
                </a:lnTo>
                <a:lnTo>
                  <a:pt x="2348" y="18"/>
                </a:lnTo>
                <a:lnTo>
                  <a:pt x="2348" y="18"/>
                </a:lnTo>
                <a:lnTo>
                  <a:pt x="2340" y="16"/>
                </a:lnTo>
                <a:lnTo>
                  <a:pt x="2336" y="12"/>
                </a:lnTo>
                <a:lnTo>
                  <a:pt x="2332" y="6"/>
                </a:lnTo>
                <a:lnTo>
                  <a:pt x="2330" y="0"/>
                </a:lnTo>
                <a:lnTo>
                  <a:pt x="2330" y="0"/>
                </a:lnTo>
                <a:lnTo>
                  <a:pt x="2330" y="0"/>
                </a:lnTo>
                <a:lnTo>
                  <a:pt x="2330" y="0"/>
                </a:lnTo>
                <a:lnTo>
                  <a:pt x="2328" y="0"/>
                </a:lnTo>
                <a:lnTo>
                  <a:pt x="2328" y="0"/>
                </a:lnTo>
                <a:lnTo>
                  <a:pt x="2326" y="6"/>
                </a:lnTo>
                <a:lnTo>
                  <a:pt x="2322" y="12"/>
                </a:lnTo>
                <a:lnTo>
                  <a:pt x="2318" y="16"/>
                </a:lnTo>
                <a:lnTo>
                  <a:pt x="2310" y="18"/>
                </a:lnTo>
                <a:lnTo>
                  <a:pt x="2310" y="18"/>
                </a:lnTo>
                <a:lnTo>
                  <a:pt x="2310" y="20"/>
                </a:lnTo>
                <a:lnTo>
                  <a:pt x="2310" y="20"/>
                </a:lnTo>
                <a:lnTo>
                  <a:pt x="2310" y="20"/>
                </a:lnTo>
                <a:lnTo>
                  <a:pt x="2310" y="20"/>
                </a:lnTo>
                <a:lnTo>
                  <a:pt x="2318" y="24"/>
                </a:lnTo>
                <a:lnTo>
                  <a:pt x="2322" y="28"/>
                </a:lnTo>
                <a:lnTo>
                  <a:pt x="2326" y="32"/>
                </a:lnTo>
                <a:lnTo>
                  <a:pt x="2328" y="40"/>
                </a:lnTo>
                <a:lnTo>
                  <a:pt x="2328" y="40"/>
                </a:lnTo>
                <a:lnTo>
                  <a:pt x="2330" y="40"/>
                </a:lnTo>
                <a:lnTo>
                  <a:pt x="2330" y="40"/>
                </a:lnTo>
                <a:lnTo>
                  <a:pt x="2330" y="40"/>
                </a:lnTo>
                <a:lnTo>
                  <a:pt x="2330" y="40"/>
                </a:lnTo>
                <a:lnTo>
                  <a:pt x="2332" y="32"/>
                </a:lnTo>
                <a:lnTo>
                  <a:pt x="2336" y="28"/>
                </a:lnTo>
                <a:lnTo>
                  <a:pt x="2340" y="22"/>
                </a:lnTo>
                <a:lnTo>
                  <a:pt x="2348" y="20"/>
                </a:lnTo>
                <a:close/>
                <a:moveTo>
                  <a:pt x="2292" y="20"/>
                </a:moveTo>
                <a:lnTo>
                  <a:pt x="2292" y="20"/>
                </a:lnTo>
                <a:lnTo>
                  <a:pt x="2292" y="20"/>
                </a:lnTo>
                <a:lnTo>
                  <a:pt x="2292" y="20"/>
                </a:lnTo>
                <a:lnTo>
                  <a:pt x="2292" y="18"/>
                </a:lnTo>
                <a:lnTo>
                  <a:pt x="2292" y="18"/>
                </a:lnTo>
                <a:lnTo>
                  <a:pt x="2286" y="16"/>
                </a:lnTo>
                <a:lnTo>
                  <a:pt x="2280" y="12"/>
                </a:lnTo>
                <a:lnTo>
                  <a:pt x="2276" y="6"/>
                </a:lnTo>
                <a:lnTo>
                  <a:pt x="2274" y="0"/>
                </a:lnTo>
                <a:lnTo>
                  <a:pt x="2274" y="0"/>
                </a:lnTo>
                <a:lnTo>
                  <a:pt x="2274" y="0"/>
                </a:lnTo>
                <a:lnTo>
                  <a:pt x="2274" y="0"/>
                </a:lnTo>
                <a:lnTo>
                  <a:pt x="2274" y="0"/>
                </a:lnTo>
                <a:lnTo>
                  <a:pt x="2274" y="0"/>
                </a:lnTo>
                <a:lnTo>
                  <a:pt x="2272" y="6"/>
                </a:lnTo>
                <a:lnTo>
                  <a:pt x="2268" y="12"/>
                </a:lnTo>
                <a:lnTo>
                  <a:pt x="2262" y="16"/>
                </a:lnTo>
                <a:lnTo>
                  <a:pt x="2256" y="18"/>
                </a:lnTo>
                <a:lnTo>
                  <a:pt x="2256" y="18"/>
                </a:lnTo>
                <a:lnTo>
                  <a:pt x="2256" y="20"/>
                </a:lnTo>
                <a:lnTo>
                  <a:pt x="2256" y="20"/>
                </a:lnTo>
                <a:lnTo>
                  <a:pt x="2256" y="20"/>
                </a:lnTo>
                <a:lnTo>
                  <a:pt x="2256" y="20"/>
                </a:lnTo>
                <a:lnTo>
                  <a:pt x="2262" y="24"/>
                </a:lnTo>
                <a:lnTo>
                  <a:pt x="2268" y="28"/>
                </a:lnTo>
                <a:lnTo>
                  <a:pt x="2272" y="32"/>
                </a:lnTo>
                <a:lnTo>
                  <a:pt x="2274" y="40"/>
                </a:lnTo>
                <a:lnTo>
                  <a:pt x="2274" y="40"/>
                </a:lnTo>
                <a:lnTo>
                  <a:pt x="2274" y="40"/>
                </a:lnTo>
                <a:lnTo>
                  <a:pt x="2274" y="40"/>
                </a:lnTo>
                <a:lnTo>
                  <a:pt x="2274" y="40"/>
                </a:lnTo>
                <a:lnTo>
                  <a:pt x="2274" y="40"/>
                </a:lnTo>
                <a:lnTo>
                  <a:pt x="2276" y="32"/>
                </a:lnTo>
                <a:lnTo>
                  <a:pt x="2280" y="28"/>
                </a:lnTo>
                <a:lnTo>
                  <a:pt x="2286" y="22"/>
                </a:lnTo>
                <a:lnTo>
                  <a:pt x="2292" y="20"/>
                </a:lnTo>
                <a:close/>
                <a:moveTo>
                  <a:pt x="2238" y="20"/>
                </a:moveTo>
                <a:lnTo>
                  <a:pt x="2238" y="20"/>
                </a:lnTo>
                <a:lnTo>
                  <a:pt x="2238" y="20"/>
                </a:lnTo>
                <a:lnTo>
                  <a:pt x="2238" y="20"/>
                </a:lnTo>
                <a:lnTo>
                  <a:pt x="2238" y="18"/>
                </a:lnTo>
                <a:lnTo>
                  <a:pt x="2238" y="18"/>
                </a:lnTo>
                <a:lnTo>
                  <a:pt x="2230" y="16"/>
                </a:lnTo>
                <a:lnTo>
                  <a:pt x="2226" y="12"/>
                </a:lnTo>
                <a:lnTo>
                  <a:pt x="2222" y="6"/>
                </a:lnTo>
                <a:lnTo>
                  <a:pt x="2220" y="0"/>
                </a:lnTo>
                <a:lnTo>
                  <a:pt x="2220" y="0"/>
                </a:lnTo>
                <a:lnTo>
                  <a:pt x="2220" y="0"/>
                </a:lnTo>
                <a:lnTo>
                  <a:pt x="2220" y="0"/>
                </a:lnTo>
                <a:lnTo>
                  <a:pt x="2218" y="0"/>
                </a:lnTo>
                <a:lnTo>
                  <a:pt x="2218" y="0"/>
                </a:lnTo>
                <a:lnTo>
                  <a:pt x="2216" y="6"/>
                </a:lnTo>
                <a:lnTo>
                  <a:pt x="2212" y="12"/>
                </a:lnTo>
                <a:lnTo>
                  <a:pt x="2208" y="16"/>
                </a:lnTo>
                <a:lnTo>
                  <a:pt x="2200" y="18"/>
                </a:lnTo>
                <a:lnTo>
                  <a:pt x="2200" y="18"/>
                </a:lnTo>
                <a:lnTo>
                  <a:pt x="2200" y="20"/>
                </a:lnTo>
                <a:lnTo>
                  <a:pt x="2200" y="20"/>
                </a:lnTo>
                <a:lnTo>
                  <a:pt x="2200" y="20"/>
                </a:lnTo>
                <a:lnTo>
                  <a:pt x="2200" y="20"/>
                </a:lnTo>
                <a:lnTo>
                  <a:pt x="2208" y="24"/>
                </a:lnTo>
                <a:lnTo>
                  <a:pt x="2212" y="28"/>
                </a:lnTo>
                <a:lnTo>
                  <a:pt x="2216" y="32"/>
                </a:lnTo>
                <a:lnTo>
                  <a:pt x="2218" y="40"/>
                </a:lnTo>
                <a:lnTo>
                  <a:pt x="2218" y="40"/>
                </a:lnTo>
                <a:lnTo>
                  <a:pt x="2218" y="40"/>
                </a:lnTo>
                <a:lnTo>
                  <a:pt x="2218" y="40"/>
                </a:lnTo>
                <a:lnTo>
                  <a:pt x="2220" y="40"/>
                </a:lnTo>
                <a:lnTo>
                  <a:pt x="2220" y="40"/>
                </a:lnTo>
                <a:lnTo>
                  <a:pt x="2222" y="32"/>
                </a:lnTo>
                <a:lnTo>
                  <a:pt x="2226" y="28"/>
                </a:lnTo>
                <a:lnTo>
                  <a:pt x="2230" y="22"/>
                </a:lnTo>
                <a:lnTo>
                  <a:pt x="2238" y="20"/>
                </a:lnTo>
                <a:close/>
                <a:moveTo>
                  <a:pt x="2182" y="20"/>
                </a:moveTo>
                <a:lnTo>
                  <a:pt x="2182" y="20"/>
                </a:lnTo>
                <a:lnTo>
                  <a:pt x="2182" y="20"/>
                </a:lnTo>
                <a:lnTo>
                  <a:pt x="2182" y="20"/>
                </a:lnTo>
                <a:lnTo>
                  <a:pt x="2182" y="18"/>
                </a:lnTo>
                <a:lnTo>
                  <a:pt x="2182" y="18"/>
                </a:lnTo>
                <a:lnTo>
                  <a:pt x="2176" y="16"/>
                </a:lnTo>
                <a:lnTo>
                  <a:pt x="2170" y="12"/>
                </a:lnTo>
                <a:lnTo>
                  <a:pt x="2166" y="6"/>
                </a:lnTo>
                <a:lnTo>
                  <a:pt x="2164" y="0"/>
                </a:lnTo>
                <a:lnTo>
                  <a:pt x="2164" y="0"/>
                </a:lnTo>
                <a:lnTo>
                  <a:pt x="2164" y="0"/>
                </a:lnTo>
                <a:lnTo>
                  <a:pt x="2164" y="0"/>
                </a:lnTo>
                <a:lnTo>
                  <a:pt x="2164" y="0"/>
                </a:lnTo>
                <a:lnTo>
                  <a:pt x="2164" y="0"/>
                </a:lnTo>
                <a:lnTo>
                  <a:pt x="2162" y="6"/>
                </a:lnTo>
                <a:lnTo>
                  <a:pt x="2158" y="12"/>
                </a:lnTo>
                <a:lnTo>
                  <a:pt x="2152" y="16"/>
                </a:lnTo>
                <a:lnTo>
                  <a:pt x="2146" y="18"/>
                </a:lnTo>
                <a:lnTo>
                  <a:pt x="2146" y="18"/>
                </a:lnTo>
                <a:lnTo>
                  <a:pt x="2146" y="20"/>
                </a:lnTo>
                <a:lnTo>
                  <a:pt x="2146" y="20"/>
                </a:lnTo>
                <a:lnTo>
                  <a:pt x="2146" y="20"/>
                </a:lnTo>
                <a:lnTo>
                  <a:pt x="2146" y="20"/>
                </a:lnTo>
                <a:lnTo>
                  <a:pt x="2152" y="24"/>
                </a:lnTo>
                <a:lnTo>
                  <a:pt x="2158" y="28"/>
                </a:lnTo>
                <a:lnTo>
                  <a:pt x="2162" y="32"/>
                </a:lnTo>
                <a:lnTo>
                  <a:pt x="2164" y="40"/>
                </a:lnTo>
                <a:lnTo>
                  <a:pt x="2164" y="40"/>
                </a:lnTo>
                <a:lnTo>
                  <a:pt x="2164" y="40"/>
                </a:lnTo>
                <a:lnTo>
                  <a:pt x="2164" y="40"/>
                </a:lnTo>
                <a:lnTo>
                  <a:pt x="2164" y="40"/>
                </a:lnTo>
                <a:lnTo>
                  <a:pt x="2164" y="40"/>
                </a:lnTo>
                <a:lnTo>
                  <a:pt x="2166" y="32"/>
                </a:lnTo>
                <a:lnTo>
                  <a:pt x="2170" y="28"/>
                </a:lnTo>
                <a:lnTo>
                  <a:pt x="2176" y="22"/>
                </a:lnTo>
                <a:lnTo>
                  <a:pt x="2182" y="20"/>
                </a:lnTo>
                <a:close/>
                <a:moveTo>
                  <a:pt x="2128" y="20"/>
                </a:moveTo>
                <a:lnTo>
                  <a:pt x="2128" y="20"/>
                </a:lnTo>
                <a:lnTo>
                  <a:pt x="2128" y="20"/>
                </a:lnTo>
                <a:lnTo>
                  <a:pt x="2128" y="20"/>
                </a:lnTo>
                <a:lnTo>
                  <a:pt x="2128" y="18"/>
                </a:lnTo>
                <a:lnTo>
                  <a:pt x="2128" y="18"/>
                </a:lnTo>
                <a:lnTo>
                  <a:pt x="2120" y="16"/>
                </a:lnTo>
                <a:lnTo>
                  <a:pt x="2114" y="12"/>
                </a:lnTo>
                <a:lnTo>
                  <a:pt x="2112" y="6"/>
                </a:lnTo>
                <a:lnTo>
                  <a:pt x="2110" y="0"/>
                </a:lnTo>
                <a:lnTo>
                  <a:pt x="2110" y="0"/>
                </a:lnTo>
                <a:lnTo>
                  <a:pt x="2108" y="0"/>
                </a:lnTo>
                <a:lnTo>
                  <a:pt x="2108" y="0"/>
                </a:lnTo>
                <a:lnTo>
                  <a:pt x="2108" y="0"/>
                </a:lnTo>
                <a:lnTo>
                  <a:pt x="2108" y="0"/>
                </a:lnTo>
                <a:lnTo>
                  <a:pt x="2106" y="6"/>
                </a:lnTo>
                <a:lnTo>
                  <a:pt x="2102" y="12"/>
                </a:lnTo>
                <a:lnTo>
                  <a:pt x="2098" y="16"/>
                </a:lnTo>
                <a:lnTo>
                  <a:pt x="2090" y="18"/>
                </a:lnTo>
                <a:lnTo>
                  <a:pt x="2090" y="18"/>
                </a:lnTo>
                <a:lnTo>
                  <a:pt x="2090" y="20"/>
                </a:lnTo>
                <a:lnTo>
                  <a:pt x="2090" y="20"/>
                </a:lnTo>
                <a:lnTo>
                  <a:pt x="2090" y="20"/>
                </a:lnTo>
                <a:lnTo>
                  <a:pt x="2090" y="20"/>
                </a:lnTo>
                <a:lnTo>
                  <a:pt x="2098" y="24"/>
                </a:lnTo>
                <a:lnTo>
                  <a:pt x="2102" y="28"/>
                </a:lnTo>
                <a:lnTo>
                  <a:pt x="2106" y="32"/>
                </a:lnTo>
                <a:lnTo>
                  <a:pt x="2108" y="40"/>
                </a:lnTo>
                <a:lnTo>
                  <a:pt x="2108" y="40"/>
                </a:lnTo>
                <a:lnTo>
                  <a:pt x="2108" y="40"/>
                </a:lnTo>
                <a:lnTo>
                  <a:pt x="2108" y="40"/>
                </a:lnTo>
                <a:lnTo>
                  <a:pt x="2110" y="40"/>
                </a:lnTo>
                <a:lnTo>
                  <a:pt x="2110" y="40"/>
                </a:lnTo>
                <a:lnTo>
                  <a:pt x="2112" y="32"/>
                </a:lnTo>
                <a:lnTo>
                  <a:pt x="2116" y="28"/>
                </a:lnTo>
                <a:lnTo>
                  <a:pt x="2120" y="22"/>
                </a:lnTo>
                <a:lnTo>
                  <a:pt x="2128" y="20"/>
                </a:lnTo>
                <a:close/>
                <a:moveTo>
                  <a:pt x="2072" y="20"/>
                </a:moveTo>
                <a:lnTo>
                  <a:pt x="2072" y="20"/>
                </a:lnTo>
                <a:lnTo>
                  <a:pt x="2072" y="20"/>
                </a:lnTo>
                <a:lnTo>
                  <a:pt x="2072" y="20"/>
                </a:lnTo>
                <a:lnTo>
                  <a:pt x="2072" y="18"/>
                </a:lnTo>
                <a:lnTo>
                  <a:pt x="2072" y="18"/>
                </a:lnTo>
                <a:lnTo>
                  <a:pt x="2066" y="16"/>
                </a:lnTo>
                <a:lnTo>
                  <a:pt x="2060" y="12"/>
                </a:lnTo>
                <a:lnTo>
                  <a:pt x="2056" y="6"/>
                </a:lnTo>
                <a:lnTo>
                  <a:pt x="2054" y="0"/>
                </a:lnTo>
                <a:lnTo>
                  <a:pt x="2054" y="0"/>
                </a:lnTo>
                <a:lnTo>
                  <a:pt x="2054" y="0"/>
                </a:lnTo>
                <a:lnTo>
                  <a:pt x="2054" y="0"/>
                </a:lnTo>
                <a:lnTo>
                  <a:pt x="2054" y="0"/>
                </a:lnTo>
                <a:lnTo>
                  <a:pt x="2054" y="0"/>
                </a:lnTo>
                <a:lnTo>
                  <a:pt x="2052" y="6"/>
                </a:lnTo>
                <a:lnTo>
                  <a:pt x="2048" y="12"/>
                </a:lnTo>
                <a:lnTo>
                  <a:pt x="2042" y="16"/>
                </a:lnTo>
                <a:lnTo>
                  <a:pt x="2036" y="18"/>
                </a:lnTo>
                <a:lnTo>
                  <a:pt x="2036" y="18"/>
                </a:lnTo>
                <a:lnTo>
                  <a:pt x="2036" y="20"/>
                </a:lnTo>
                <a:lnTo>
                  <a:pt x="2036" y="20"/>
                </a:lnTo>
                <a:lnTo>
                  <a:pt x="2036" y="20"/>
                </a:lnTo>
                <a:lnTo>
                  <a:pt x="2036" y="20"/>
                </a:lnTo>
                <a:lnTo>
                  <a:pt x="2042" y="24"/>
                </a:lnTo>
                <a:lnTo>
                  <a:pt x="2048" y="28"/>
                </a:lnTo>
                <a:lnTo>
                  <a:pt x="2052" y="32"/>
                </a:lnTo>
                <a:lnTo>
                  <a:pt x="2054" y="40"/>
                </a:lnTo>
                <a:lnTo>
                  <a:pt x="2054" y="40"/>
                </a:lnTo>
                <a:lnTo>
                  <a:pt x="2054" y="40"/>
                </a:lnTo>
                <a:lnTo>
                  <a:pt x="2054" y="40"/>
                </a:lnTo>
                <a:lnTo>
                  <a:pt x="2054" y="40"/>
                </a:lnTo>
                <a:lnTo>
                  <a:pt x="2054" y="40"/>
                </a:lnTo>
                <a:lnTo>
                  <a:pt x="2056" y="32"/>
                </a:lnTo>
                <a:lnTo>
                  <a:pt x="2060" y="28"/>
                </a:lnTo>
                <a:lnTo>
                  <a:pt x="2066" y="22"/>
                </a:lnTo>
                <a:lnTo>
                  <a:pt x="2072" y="20"/>
                </a:lnTo>
                <a:close/>
                <a:moveTo>
                  <a:pt x="2016" y="20"/>
                </a:moveTo>
                <a:lnTo>
                  <a:pt x="2016" y="20"/>
                </a:lnTo>
                <a:lnTo>
                  <a:pt x="2018" y="20"/>
                </a:lnTo>
                <a:lnTo>
                  <a:pt x="2018" y="20"/>
                </a:lnTo>
                <a:lnTo>
                  <a:pt x="2016" y="18"/>
                </a:lnTo>
                <a:lnTo>
                  <a:pt x="2016" y="18"/>
                </a:lnTo>
                <a:lnTo>
                  <a:pt x="2010" y="16"/>
                </a:lnTo>
                <a:lnTo>
                  <a:pt x="2004" y="12"/>
                </a:lnTo>
                <a:lnTo>
                  <a:pt x="2002" y="6"/>
                </a:lnTo>
                <a:lnTo>
                  <a:pt x="2000" y="0"/>
                </a:lnTo>
                <a:lnTo>
                  <a:pt x="2000" y="0"/>
                </a:lnTo>
                <a:lnTo>
                  <a:pt x="1998" y="0"/>
                </a:lnTo>
                <a:lnTo>
                  <a:pt x="1998" y="0"/>
                </a:lnTo>
                <a:lnTo>
                  <a:pt x="1998" y="0"/>
                </a:lnTo>
                <a:lnTo>
                  <a:pt x="1998" y="0"/>
                </a:lnTo>
                <a:lnTo>
                  <a:pt x="1996" y="6"/>
                </a:lnTo>
                <a:lnTo>
                  <a:pt x="1992" y="12"/>
                </a:lnTo>
                <a:lnTo>
                  <a:pt x="1988" y="16"/>
                </a:lnTo>
                <a:lnTo>
                  <a:pt x="1980" y="18"/>
                </a:lnTo>
                <a:lnTo>
                  <a:pt x="1980" y="18"/>
                </a:lnTo>
                <a:lnTo>
                  <a:pt x="1980" y="20"/>
                </a:lnTo>
                <a:lnTo>
                  <a:pt x="1980" y="20"/>
                </a:lnTo>
                <a:lnTo>
                  <a:pt x="1980" y="20"/>
                </a:lnTo>
                <a:lnTo>
                  <a:pt x="1980" y="20"/>
                </a:lnTo>
                <a:lnTo>
                  <a:pt x="1988" y="24"/>
                </a:lnTo>
                <a:lnTo>
                  <a:pt x="1992" y="28"/>
                </a:lnTo>
                <a:lnTo>
                  <a:pt x="1996" y="32"/>
                </a:lnTo>
                <a:lnTo>
                  <a:pt x="1998" y="40"/>
                </a:lnTo>
                <a:lnTo>
                  <a:pt x="1998" y="40"/>
                </a:lnTo>
                <a:lnTo>
                  <a:pt x="1998" y="40"/>
                </a:lnTo>
                <a:lnTo>
                  <a:pt x="1998" y="40"/>
                </a:lnTo>
                <a:lnTo>
                  <a:pt x="2000" y="40"/>
                </a:lnTo>
                <a:lnTo>
                  <a:pt x="2000" y="40"/>
                </a:lnTo>
                <a:lnTo>
                  <a:pt x="2002" y="32"/>
                </a:lnTo>
                <a:lnTo>
                  <a:pt x="2004" y="28"/>
                </a:lnTo>
                <a:lnTo>
                  <a:pt x="2010" y="22"/>
                </a:lnTo>
                <a:lnTo>
                  <a:pt x="2016" y="20"/>
                </a:lnTo>
                <a:close/>
                <a:moveTo>
                  <a:pt x="1962" y="20"/>
                </a:moveTo>
                <a:lnTo>
                  <a:pt x="1962" y="20"/>
                </a:lnTo>
                <a:lnTo>
                  <a:pt x="1962" y="20"/>
                </a:lnTo>
                <a:lnTo>
                  <a:pt x="1962" y="20"/>
                </a:lnTo>
                <a:lnTo>
                  <a:pt x="1962" y="18"/>
                </a:lnTo>
                <a:lnTo>
                  <a:pt x="1962" y="18"/>
                </a:lnTo>
                <a:lnTo>
                  <a:pt x="1956" y="16"/>
                </a:lnTo>
                <a:lnTo>
                  <a:pt x="1950" y="12"/>
                </a:lnTo>
                <a:lnTo>
                  <a:pt x="1946" y="6"/>
                </a:lnTo>
                <a:lnTo>
                  <a:pt x="1944" y="0"/>
                </a:lnTo>
                <a:lnTo>
                  <a:pt x="1944" y="0"/>
                </a:lnTo>
                <a:lnTo>
                  <a:pt x="1944" y="0"/>
                </a:lnTo>
                <a:lnTo>
                  <a:pt x="1944" y="0"/>
                </a:lnTo>
                <a:lnTo>
                  <a:pt x="1944" y="0"/>
                </a:lnTo>
                <a:lnTo>
                  <a:pt x="1944" y="0"/>
                </a:lnTo>
                <a:lnTo>
                  <a:pt x="1942" y="6"/>
                </a:lnTo>
                <a:lnTo>
                  <a:pt x="1938" y="12"/>
                </a:lnTo>
                <a:lnTo>
                  <a:pt x="1932" y="16"/>
                </a:lnTo>
                <a:lnTo>
                  <a:pt x="1926" y="18"/>
                </a:lnTo>
                <a:lnTo>
                  <a:pt x="1926" y="18"/>
                </a:lnTo>
                <a:lnTo>
                  <a:pt x="1926" y="20"/>
                </a:lnTo>
                <a:lnTo>
                  <a:pt x="1926" y="20"/>
                </a:lnTo>
                <a:lnTo>
                  <a:pt x="1926" y="20"/>
                </a:lnTo>
                <a:lnTo>
                  <a:pt x="1926" y="20"/>
                </a:lnTo>
                <a:lnTo>
                  <a:pt x="1932" y="24"/>
                </a:lnTo>
                <a:lnTo>
                  <a:pt x="1938" y="28"/>
                </a:lnTo>
                <a:lnTo>
                  <a:pt x="1942" y="32"/>
                </a:lnTo>
                <a:lnTo>
                  <a:pt x="1944" y="40"/>
                </a:lnTo>
                <a:lnTo>
                  <a:pt x="1944" y="40"/>
                </a:lnTo>
                <a:lnTo>
                  <a:pt x="1944" y="40"/>
                </a:lnTo>
                <a:lnTo>
                  <a:pt x="1944" y="40"/>
                </a:lnTo>
                <a:lnTo>
                  <a:pt x="1944" y="40"/>
                </a:lnTo>
                <a:lnTo>
                  <a:pt x="1944" y="40"/>
                </a:lnTo>
                <a:lnTo>
                  <a:pt x="1946" y="32"/>
                </a:lnTo>
                <a:lnTo>
                  <a:pt x="1950" y="28"/>
                </a:lnTo>
                <a:lnTo>
                  <a:pt x="1956" y="22"/>
                </a:lnTo>
                <a:lnTo>
                  <a:pt x="1962" y="20"/>
                </a:lnTo>
                <a:close/>
                <a:moveTo>
                  <a:pt x="1906" y="20"/>
                </a:moveTo>
                <a:lnTo>
                  <a:pt x="1906" y="20"/>
                </a:lnTo>
                <a:lnTo>
                  <a:pt x="1908" y="20"/>
                </a:lnTo>
                <a:lnTo>
                  <a:pt x="1908" y="20"/>
                </a:lnTo>
                <a:lnTo>
                  <a:pt x="1906" y="18"/>
                </a:lnTo>
                <a:lnTo>
                  <a:pt x="1906" y="18"/>
                </a:lnTo>
                <a:lnTo>
                  <a:pt x="1900" y="16"/>
                </a:lnTo>
                <a:lnTo>
                  <a:pt x="1894" y="12"/>
                </a:lnTo>
                <a:lnTo>
                  <a:pt x="1892" y="6"/>
                </a:lnTo>
                <a:lnTo>
                  <a:pt x="1890" y="0"/>
                </a:lnTo>
                <a:lnTo>
                  <a:pt x="1890" y="0"/>
                </a:lnTo>
                <a:lnTo>
                  <a:pt x="1888" y="0"/>
                </a:lnTo>
                <a:lnTo>
                  <a:pt x="1888" y="0"/>
                </a:lnTo>
                <a:lnTo>
                  <a:pt x="1888" y="0"/>
                </a:lnTo>
                <a:lnTo>
                  <a:pt x="1888" y="0"/>
                </a:lnTo>
                <a:lnTo>
                  <a:pt x="1886" y="6"/>
                </a:lnTo>
                <a:lnTo>
                  <a:pt x="1882" y="12"/>
                </a:lnTo>
                <a:lnTo>
                  <a:pt x="1878" y="16"/>
                </a:lnTo>
                <a:lnTo>
                  <a:pt x="1870" y="18"/>
                </a:lnTo>
                <a:lnTo>
                  <a:pt x="1870" y="18"/>
                </a:lnTo>
                <a:lnTo>
                  <a:pt x="1870" y="20"/>
                </a:lnTo>
                <a:lnTo>
                  <a:pt x="1870" y="20"/>
                </a:lnTo>
                <a:lnTo>
                  <a:pt x="1870" y="20"/>
                </a:lnTo>
                <a:lnTo>
                  <a:pt x="1870" y="20"/>
                </a:lnTo>
                <a:lnTo>
                  <a:pt x="1878" y="24"/>
                </a:lnTo>
                <a:lnTo>
                  <a:pt x="1882" y="28"/>
                </a:lnTo>
                <a:lnTo>
                  <a:pt x="1886" y="32"/>
                </a:lnTo>
                <a:lnTo>
                  <a:pt x="1888" y="40"/>
                </a:lnTo>
                <a:lnTo>
                  <a:pt x="1888" y="40"/>
                </a:lnTo>
                <a:lnTo>
                  <a:pt x="1888" y="40"/>
                </a:lnTo>
                <a:lnTo>
                  <a:pt x="1888" y="40"/>
                </a:lnTo>
                <a:lnTo>
                  <a:pt x="1890" y="40"/>
                </a:lnTo>
                <a:lnTo>
                  <a:pt x="1890" y="40"/>
                </a:lnTo>
                <a:lnTo>
                  <a:pt x="1892" y="32"/>
                </a:lnTo>
                <a:lnTo>
                  <a:pt x="1894" y="28"/>
                </a:lnTo>
                <a:lnTo>
                  <a:pt x="1900" y="22"/>
                </a:lnTo>
                <a:lnTo>
                  <a:pt x="1906" y="20"/>
                </a:lnTo>
                <a:close/>
                <a:moveTo>
                  <a:pt x="1852" y="20"/>
                </a:moveTo>
                <a:lnTo>
                  <a:pt x="1852" y="20"/>
                </a:lnTo>
                <a:lnTo>
                  <a:pt x="1852" y="20"/>
                </a:lnTo>
                <a:lnTo>
                  <a:pt x="1852" y="20"/>
                </a:lnTo>
                <a:lnTo>
                  <a:pt x="1852" y="18"/>
                </a:lnTo>
                <a:lnTo>
                  <a:pt x="1852" y="18"/>
                </a:lnTo>
                <a:lnTo>
                  <a:pt x="1846" y="16"/>
                </a:lnTo>
                <a:lnTo>
                  <a:pt x="1840" y="12"/>
                </a:lnTo>
                <a:lnTo>
                  <a:pt x="1836" y="6"/>
                </a:lnTo>
                <a:lnTo>
                  <a:pt x="1834" y="0"/>
                </a:lnTo>
                <a:lnTo>
                  <a:pt x="1834" y="0"/>
                </a:lnTo>
                <a:lnTo>
                  <a:pt x="1834" y="0"/>
                </a:lnTo>
                <a:lnTo>
                  <a:pt x="1834" y="0"/>
                </a:lnTo>
                <a:lnTo>
                  <a:pt x="1834" y="0"/>
                </a:lnTo>
                <a:lnTo>
                  <a:pt x="1834" y="0"/>
                </a:lnTo>
                <a:lnTo>
                  <a:pt x="1832" y="6"/>
                </a:lnTo>
                <a:lnTo>
                  <a:pt x="1828" y="12"/>
                </a:lnTo>
                <a:lnTo>
                  <a:pt x="1822" y="16"/>
                </a:lnTo>
                <a:lnTo>
                  <a:pt x="1816" y="18"/>
                </a:lnTo>
                <a:lnTo>
                  <a:pt x="1816" y="18"/>
                </a:lnTo>
                <a:lnTo>
                  <a:pt x="1816" y="20"/>
                </a:lnTo>
                <a:lnTo>
                  <a:pt x="1816" y="20"/>
                </a:lnTo>
                <a:lnTo>
                  <a:pt x="1816" y="20"/>
                </a:lnTo>
                <a:lnTo>
                  <a:pt x="1816" y="20"/>
                </a:lnTo>
                <a:lnTo>
                  <a:pt x="1822" y="24"/>
                </a:lnTo>
                <a:lnTo>
                  <a:pt x="1828" y="28"/>
                </a:lnTo>
                <a:lnTo>
                  <a:pt x="1832" y="32"/>
                </a:lnTo>
                <a:lnTo>
                  <a:pt x="1834" y="40"/>
                </a:lnTo>
                <a:lnTo>
                  <a:pt x="1834" y="40"/>
                </a:lnTo>
                <a:lnTo>
                  <a:pt x="1834" y="40"/>
                </a:lnTo>
                <a:lnTo>
                  <a:pt x="1834" y="40"/>
                </a:lnTo>
                <a:lnTo>
                  <a:pt x="1834" y="40"/>
                </a:lnTo>
                <a:lnTo>
                  <a:pt x="1834" y="40"/>
                </a:lnTo>
                <a:lnTo>
                  <a:pt x="1836" y="32"/>
                </a:lnTo>
                <a:lnTo>
                  <a:pt x="1840" y="28"/>
                </a:lnTo>
                <a:lnTo>
                  <a:pt x="1846" y="22"/>
                </a:lnTo>
                <a:lnTo>
                  <a:pt x="1852" y="20"/>
                </a:lnTo>
                <a:close/>
                <a:moveTo>
                  <a:pt x="1796" y="20"/>
                </a:moveTo>
                <a:lnTo>
                  <a:pt x="1796" y="20"/>
                </a:lnTo>
                <a:lnTo>
                  <a:pt x="1798" y="20"/>
                </a:lnTo>
                <a:lnTo>
                  <a:pt x="1798" y="20"/>
                </a:lnTo>
                <a:lnTo>
                  <a:pt x="1796" y="18"/>
                </a:lnTo>
                <a:lnTo>
                  <a:pt x="1796" y="18"/>
                </a:lnTo>
                <a:lnTo>
                  <a:pt x="1790" y="16"/>
                </a:lnTo>
                <a:lnTo>
                  <a:pt x="1784" y="12"/>
                </a:lnTo>
                <a:lnTo>
                  <a:pt x="1782" y="6"/>
                </a:lnTo>
                <a:lnTo>
                  <a:pt x="1780" y="0"/>
                </a:lnTo>
                <a:lnTo>
                  <a:pt x="1780" y="0"/>
                </a:lnTo>
                <a:lnTo>
                  <a:pt x="1778" y="0"/>
                </a:lnTo>
                <a:lnTo>
                  <a:pt x="1778" y="0"/>
                </a:lnTo>
                <a:lnTo>
                  <a:pt x="1778" y="0"/>
                </a:lnTo>
                <a:lnTo>
                  <a:pt x="1778" y="0"/>
                </a:lnTo>
                <a:lnTo>
                  <a:pt x="1776" y="6"/>
                </a:lnTo>
                <a:lnTo>
                  <a:pt x="1772" y="12"/>
                </a:lnTo>
                <a:lnTo>
                  <a:pt x="1768" y="16"/>
                </a:lnTo>
                <a:lnTo>
                  <a:pt x="1760" y="18"/>
                </a:lnTo>
                <a:lnTo>
                  <a:pt x="1760" y="18"/>
                </a:lnTo>
                <a:lnTo>
                  <a:pt x="1760" y="20"/>
                </a:lnTo>
                <a:lnTo>
                  <a:pt x="1760" y="20"/>
                </a:lnTo>
                <a:lnTo>
                  <a:pt x="1760" y="20"/>
                </a:lnTo>
                <a:lnTo>
                  <a:pt x="1760" y="20"/>
                </a:lnTo>
                <a:lnTo>
                  <a:pt x="1768" y="24"/>
                </a:lnTo>
                <a:lnTo>
                  <a:pt x="1772" y="28"/>
                </a:lnTo>
                <a:lnTo>
                  <a:pt x="1776" y="32"/>
                </a:lnTo>
                <a:lnTo>
                  <a:pt x="1778" y="40"/>
                </a:lnTo>
                <a:lnTo>
                  <a:pt x="1778" y="40"/>
                </a:lnTo>
                <a:lnTo>
                  <a:pt x="1778" y="40"/>
                </a:lnTo>
                <a:lnTo>
                  <a:pt x="1778" y="40"/>
                </a:lnTo>
                <a:lnTo>
                  <a:pt x="1780" y="40"/>
                </a:lnTo>
                <a:lnTo>
                  <a:pt x="1780" y="40"/>
                </a:lnTo>
                <a:lnTo>
                  <a:pt x="1782" y="32"/>
                </a:lnTo>
                <a:lnTo>
                  <a:pt x="1784" y="28"/>
                </a:lnTo>
                <a:lnTo>
                  <a:pt x="1790" y="22"/>
                </a:lnTo>
                <a:lnTo>
                  <a:pt x="1796" y="20"/>
                </a:lnTo>
                <a:close/>
                <a:moveTo>
                  <a:pt x="1742" y="20"/>
                </a:moveTo>
                <a:lnTo>
                  <a:pt x="1742" y="20"/>
                </a:lnTo>
                <a:lnTo>
                  <a:pt x="1742" y="20"/>
                </a:lnTo>
                <a:lnTo>
                  <a:pt x="1742" y="20"/>
                </a:lnTo>
                <a:lnTo>
                  <a:pt x="1742" y="18"/>
                </a:lnTo>
                <a:lnTo>
                  <a:pt x="1742" y="18"/>
                </a:lnTo>
                <a:lnTo>
                  <a:pt x="1736" y="16"/>
                </a:lnTo>
                <a:lnTo>
                  <a:pt x="1730" y="12"/>
                </a:lnTo>
                <a:lnTo>
                  <a:pt x="1726" y="6"/>
                </a:lnTo>
                <a:lnTo>
                  <a:pt x="1724" y="0"/>
                </a:lnTo>
                <a:lnTo>
                  <a:pt x="1724" y="0"/>
                </a:lnTo>
                <a:lnTo>
                  <a:pt x="1724" y="0"/>
                </a:lnTo>
                <a:lnTo>
                  <a:pt x="1724" y="0"/>
                </a:lnTo>
                <a:lnTo>
                  <a:pt x="1724" y="0"/>
                </a:lnTo>
                <a:lnTo>
                  <a:pt x="1724" y="0"/>
                </a:lnTo>
                <a:lnTo>
                  <a:pt x="1722" y="6"/>
                </a:lnTo>
                <a:lnTo>
                  <a:pt x="1718" y="12"/>
                </a:lnTo>
                <a:lnTo>
                  <a:pt x="1712" y="16"/>
                </a:lnTo>
                <a:lnTo>
                  <a:pt x="1706" y="18"/>
                </a:lnTo>
                <a:lnTo>
                  <a:pt x="1706" y="18"/>
                </a:lnTo>
                <a:lnTo>
                  <a:pt x="1706" y="20"/>
                </a:lnTo>
                <a:lnTo>
                  <a:pt x="1706" y="20"/>
                </a:lnTo>
                <a:lnTo>
                  <a:pt x="1706" y="20"/>
                </a:lnTo>
                <a:lnTo>
                  <a:pt x="1706" y="20"/>
                </a:lnTo>
                <a:lnTo>
                  <a:pt x="1712" y="24"/>
                </a:lnTo>
                <a:lnTo>
                  <a:pt x="1718" y="28"/>
                </a:lnTo>
                <a:lnTo>
                  <a:pt x="1722" y="32"/>
                </a:lnTo>
                <a:lnTo>
                  <a:pt x="1724" y="40"/>
                </a:lnTo>
                <a:lnTo>
                  <a:pt x="1724" y="40"/>
                </a:lnTo>
                <a:lnTo>
                  <a:pt x="1724" y="40"/>
                </a:lnTo>
                <a:lnTo>
                  <a:pt x="1724" y="40"/>
                </a:lnTo>
                <a:lnTo>
                  <a:pt x="1724" y="40"/>
                </a:lnTo>
                <a:lnTo>
                  <a:pt x="1724" y="40"/>
                </a:lnTo>
                <a:lnTo>
                  <a:pt x="1726" y="32"/>
                </a:lnTo>
                <a:lnTo>
                  <a:pt x="1730" y="28"/>
                </a:lnTo>
                <a:lnTo>
                  <a:pt x="1736" y="22"/>
                </a:lnTo>
                <a:lnTo>
                  <a:pt x="1742" y="20"/>
                </a:lnTo>
                <a:close/>
                <a:moveTo>
                  <a:pt x="1686" y="20"/>
                </a:moveTo>
                <a:lnTo>
                  <a:pt x="1686" y="20"/>
                </a:lnTo>
                <a:lnTo>
                  <a:pt x="1688" y="20"/>
                </a:lnTo>
                <a:lnTo>
                  <a:pt x="1688" y="20"/>
                </a:lnTo>
                <a:lnTo>
                  <a:pt x="1686" y="18"/>
                </a:lnTo>
                <a:lnTo>
                  <a:pt x="1686" y="18"/>
                </a:lnTo>
                <a:lnTo>
                  <a:pt x="1680" y="16"/>
                </a:lnTo>
                <a:lnTo>
                  <a:pt x="1674" y="12"/>
                </a:lnTo>
                <a:lnTo>
                  <a:pt x="1672" y="6"/>
                </a:lnTo>
                <a:lnTo>
                  <a:pt x="1670" y="0"/>
                </a:lnTo>
                <a:lnTo>
                  <a:pt x="1670" y="0"/>
                </a:lnTo>
                <a:lnTo>
                  <a:pt x="1668" y="0"/>
                </a:lnTo>
                <a:lnTo>
                  <a:pt x="1668" y="0"/>
                </a:lnTo>
                <a:lnTo>
                  <a:pt x="1668" y="0"/>
                </a:lnTo>
                <a:lnTo>
                  <a:pt x="1668" y="0"/>
                </a:lnTo>
                <a:lnTo>
                  <a:pt x="1666" y="6"/>
                </a:lnTo>
                <a:lnTo>
                  <a:pt x="1662" y="12"/>
                </a:lnTo>
                <a:lnTo>
                  <a:pt x="1658" y="16"/>
                </a:lnTo>
                <a:lnTo>
                  <a:pt x="1650" y="18"/>
                </a:lnTo>
                <a:lnTo>
                  <a:pt x="1650" y="18"/>
                </a:lnTo>
                <a:lnTo>
                  <a:pt x="1650" y="20"/>
                </a:lnTo>
                <a:lnTo>
                  <a:pt x="1650" y="20"/>
                </a:lnTo>
                <a:lnTo>
                  <a:pt x="1650" y="20"/>
                </a:lnTo>
                <a:lnTo>
                  <a:pt x="1650" y="20"/>
                </a:lnTo>
                <a:lnTo>
                  <a:pt x="1658" y="24"/>
                </a:lnTo>
                <a:lnTo>
                  <a:pt x="1662" y="28"/>
                </a:lnTo>
                <a:lnTo>
                  <a:pt x="1666" y="32"/>
                </a:lnTo>
                <a:lnTo>
                  <a:pt x="1668" y="40"/>
                </a:lnTo>
                <a:lnTo>
                  <a:pt x="1668" y="40"/>
                </a:lnTo>
                <a:lnTo>
                  <a:pt x="1668" y="40"/>
                </a:lnTo>
                <a:lnTo>
                  <a:pt x="1668" y="40"/>
                </a:lnTo>
                <a:lnTo>
                  <a:pt x="1670" y="40"/>
                </a:lnTo>
                <a:lnTo>
                  <a:pt x="1670" y="40"/>
                </a:lnTo>
                <a:lnTo>
                  <a:pt x="1672" y="32"/>
                </a:lnTo>
                <a:lnTo>
                  <a:pt x="1674" y="28"/>
                </a:lnTo>
                <a:lnTo>
                  <a:pt x="1680" y="22"/>
                </a:lnTo>
                <a:lnTo>
                  <a:pt x="1686" y="20"/>
                </a:lnTo>
                <a:close/>
                <a:moveTo>
                  <a:pt x="1632" y="20"/>
                </a:moveTo>
                <a:lnTo>
                  <a:pt x="1632" y="20"/>
                </a:lnTo>
                <a:lnTo>
                  <a:pt x="1632" y="20"/>
                </a:lnTo>
                <a:lnTo>
                  <a:pt x="1632" y="20"/>
                </a:lnTo>
                <a:lnTo>
                  <a:pt x="1632" y="18"/>
                </a:lnTo>
                <a:lnTo>
                  <a:pt x="1632" y="18"/>
                </a:lnTo>
                <a:lnTo>
                  <a:pt x="1626" y="16"/>
                </a:lnTo>
                <a:lnTo>
                  <a:pt x="1620" y="12"/>
                </a:lnTo>
                <a:lnTo>
                  <a:pt x="1616" y="6"/>
                </a:lnTo>
                <a:lnTo>
                  <a:pt x="1614" y="0"/>
                </a:lnTo>
                <a:lnTo>
                  <a:pt x="1614" y="0"/>
                </a:lnTo>
                <a:lnTo>
                  <a:pt x="1614" y="0"/>
                </a:lnTo>
                <a:lnTo>
                  <a:pt x="1614" y="0"/>
                </a:lnTo>
                <a:lnTo>
                  <a:pt x="1614" y="0"/>
                </a:lnTo>
                <a:lnTo>
                  <a:pt x="1614" y="0"/>
                </a:lnTo>
                <a:lnTo>
                  <a:pt x="1612" y="6"/>
                </a:lnTo>
                <a:lnTo>
                  <a:pt x="1608" y="12"/>
                </a:lnTo>
                <a:lnTo>
                  <a:pt x="1602" y="16"/>
                </a:lnTo>
                <a:lnTo>
                  <a:pt x="1596" y="18"/>
                </a:lnTo>
                <a:lnTo>
                  <a:pt x="1596" y="18"/>
                </a:lnTo>
                <a:lnTo>
                  <a:pt x="1596" y="20"/>
                </a:lnTo>
                <a:lnTo>
                  <a:pt x="1596" y="20"/>
                </a:lnTo>
                <a:lnTo>
                  <a:pt x="1596" y="20"/>
                </a:lnTo>
                <a:lnTo>
                  <a:pt x="1596" y="20"/>
                </a:lnTo>
                <a:lnTo>
                  <a:pt x="1602" y="24"/>
                </a:lnTo>
                <a:lnTo>
                  <a:pt x="1608" y="28"/>
                </a:lnTo>
                <a:lnTo>
                  <a:pt x="1612" y="32"/>
                </a:lnTo>
                <a:lnTo>
                  <a:pt x="1614" y="40"/>
                </a:lnTo>
                <a:lnTo>
                  <a:pt x="1614" y="40"/>
                </a:lnTo>
                <a:lnTo>
                  <a:pt x="1614" y="40"/>
                </a:lnTo>
                <a:lnTo>
                  <a:pt x="1614" y="40"/>
                </a:lnTo>
                <a:lnTo>
                  <a:pt x="1614" y="40"/>
                </a:lnTo>
                <a:lnTo>
                  <a:pt x="1614" y="40"/>
                </a:lnTo>
                <a:lnTo>
                  <a:pt x="1616" y="32"/>
                </a:lnTo>
                <a:lnTo>
                  <a:pt x="1620" y="28"/>
                </a:lnTo>
                <a:lnTo>
                  <a:pt x="1626" y="22"/>
                </a:lnTo>
                <a:lnTo>
                  <a:pt x="1632" y="20"/>
                </a:lnTo>
                <a:close/>
                <a:moveTo>
                  <a:pt x="1576" y="20"/>
                </a:moveTo>
                <a:lnTo>
                  <a:pt x="1576" y="20"/>
                </a:lnTo>
                <a:lnTo>
                  <a:pt x="1578" y="20"/>
                </a:lnTo>
                <a:lnTo>
                  <a:pt x="1578" y="20"/>
                </a:lnTo>
                <a:lnTo>
                  <a:pt x="1576" y="18"/>
                </a:lnTo>
                <a:lnTo>
                  <a:pt x="1576" y="18"/>
                </a:lnTo>
                <a:lnTo>
                  <a:pt x="1570" y="16"/>
                </a:lnTo>
                <a:lnTo>
                  <a:pt x="1564" y="12"/>
                </a:lnTo>
                <a:lnTo>
                  <a:pt x="1562" y="6"/>
                </a:lnTo>
                <a:lnTo>
                  <a:pt x="1560" y="0"/>
                </a:lnTo>
                <a:lnTo>
                  <a:pt x="1560" y="0"/>
                </a:lnTo>
                <a:lnTo>
                  <a:pt x="1558" y="0"/>
                </a:lnTo>
                <a:lnTo>
                  <a:pt x="1558" y="0"/>
                </a:lnTo>
                <a:lnTo>
                  <a:pt x="1558" y="0"/>
                </a:lnTo>
                <a:lnTo>
                  <a:pt x="1558" y="0"/>
                </a:lnTo>
                <a:lnTo>
                  <a:pt x="1556" y="6"/>
                </a:lnTo>
                <a:lnTo>
                  <a:pt x="1552" y="12"/>
                </a:lnTo>
                <a:lnTo>
                  <a:pt x="1548" y="16"/>
                </a:lnTo>
                <a:lnTo>
                  <a:pt x="1540" y="18"/>
                </a:lnTo>
                <a:lnTo>
                  <a:pt x="1540" y="18"/>
                </a:lnTo>
                <a:lnTo>
                  <a:pt x="1540" y="20"/>
                </a:lnTo>
                <a:lnTo>
                  <a:pt x="1540" y="20"/>
                </a:lnTo>
                <a:lnTo>
                  <a:pt x="1540" y="20"/>
                </a:lnTo>
                <a:lnTo>
                  <a:pt x="1540" y="20"/>
                </a:lnTo>
                <a:lnTo>
                  <a:pt x="1548" y="24"/>
                </a:lnTo>
                <a:lnTo>
                  <a:pt x="1552" y="28"/>
                </a:lnTo>
                <a:lnTo>
                  <a:pt x="1556" y="32"/>
                </a:lnTo>
                <a:lnTo>
                  <a:pt x="1558" y="40"/>
                </a:lnTo>
                <a:lnTo>
                  <a:pt x="1558" y="40"/>
                </a:lnTo>
                <a:lnTo>
                  <a:pt x="1558" y="40"/>
                </a:lnTo>
                <a:lnTo>
                  <a:pt x="1558" y="40"/>
                </a:lnTo>
                <a:lnTo>
                  <a:pt x="1560" y="40"/>
                </a:lnTo>
                <a:lnTo>
                  <a:pt x="1560" y="40"/>
                </a:lnTo>
                <a:lnTo>
                  <a:pt x="1562" y="32"/>
                </a:lnTo>
                <a:lnTo>
                  <a:pt x="1564" y="28"/>
                </a:lnTo>
                <a:lnTo>
                  <a:pt x="1570" y="22"/>
                </a:lnTo>
                <a:lnTo>
                  <a:pt x="1576" y="20"/>
                </a:lnTo>
                <a:close/>
                <a:moveTo>
                  <a:pt x="1522" y="20"/>
                </a:moveTo>
                <a:lnTo>
                  <a:pt x="1522" y="20"/>
                </a:lnTo>
                <a:lnTo>
                  <a:pt x="1522" y="20"/>
                </a:lnTo>
                <a:lnTo>
                  <a:pt x="1522" y="20"/>
                </a:lnTo>
                <a:lnTo>
                  <a:pt x="1522" y="18"/>
                </a:lnTo>
                <a:lnTo>
                  <a:pt x="1522" y="18"/>
                </a:lnTo>
                <a:lnTo>
                  <a:pt x="1516" y="16"/>
                </a:lnTo>
                <a:lnTo>
                  <a:pt x="1510" y="12"/>
                </a:lnTo>
                <a:lnTo>
                  <a:pt x="1506" y="6"/>
                </a:lnTo>
                <a:lnTo>
                  <a:pt x="1504" y="0"/>
                </a:lnTo>
                <a:lnTo>
                  <a:pt x="1504" y="0"/>
                </a:lnTo>
                <a:lnTo>
                  <a:pt x="1504" y="0"/>
                </a:lnTo>
                <a:lnTo>
                  <a:pt x="1504" y="0"/>
                </a:lnTo>
                <a:lnTo>
                  <a:pt x="1504" y="0"/>
                </a:lnTo>
                <a:lnTo>
                  <a:pt x="1504" y="0"/>
                </a:lnTo>
                <a:lnTo>
                  <a:pt x="1502" y="6"/>
                </a:lnTo>
                <a:lnTo>
                  <a:pt x="1498" y="12"/>
                </a:lnTo>
                <a:lnTo>
                  <a:pt x="1492" y="16"/>
                </a:lnTo>
                <a:lnTo>
                  <a:pt x="1486" y="18"/>
                </a:lnTo>
                <a:lnTo>
                  <a:pt x="1486" y="18"/>
                </a:lnTo>
                <a:lnTo>
                  <a:pt x="1486" y="20"/>
                </a:lnTo>
                <a:lnTo>
                  <a:pt x="1486" y="20"/>
                </a:lnTo>
                <a:lnTo>
                  <a:pt x="1486" y="20"/>
                </a:lnTo>
                <a:lnTo>
                  <a:pt x="1486" y="20"/>
                </a:lnTo>
                <a:lnTo>
                  <a:pt x="1492" y="24"/>
                </a:lnTo>
                <a:lnTo>
                  <a:pt x="1498" y="28"/>
                </a:lnTo>
                <a:lnTo>
                  <a:pt x="1502" y="32"/>
                </a:lnTo>
                <a:lnTo>
                  <a:pt x="1504" y="40"/>
                </a:lnTo>
                <a:lnTo>
                  <a:pt x="1504" y="40"/>
                </a:lnTo>
                <a:lnTo>
                  <a:pt x="1504" y="40"/>
                </a:lnTo>
                <a:lnTo>
                  <a:pt x="1504" y="40"/>
                </a:lnTo>
                <a:lnTo>
                  <a:pt x="1504" y="40"/>
                </a:lnTo>
                <a:lnTo>
                  <a:pt x="1504" y="40"/>
                </a:lnTo>
                <a:lnTo>
                  <a:pt x="1506" y="32"/>
                </a:lnTo>
                <a:lnTo>
                  <a:pt x="1510" y="28"/>
                </a:lnTo>
                <a:lnTo>
                  <a:pt x="1516" y="22"/>
                </a:lnTo>
                <a:lnTo>
                  <a:pt x="1522" y="20"/>
                </a:lnTo>
                <a:close/>
                <a:moveTo>
                  <a:pt x="1466" y="20"/>
                </a:moveTo>
                <a:lnTo>
                  <a:pt x="1466" y="20"/>
                </a:lnTo>
                <a:lnTo>
                  <a:pt x="1468" y="20"/>
                </a:lnTo>
                <a:lnTo>
                  <a:pt x="1468" y="20"/>
                </a:lnTo>
                <a:lnTo>
                  <a:pt x="1466" y="18"/>
                </a:lnTo>
                <a:lnTo>
                  <a:pt x="1466" y="18"/>
                </a:lnTo>
                <a:lnTo>
                  <a:pt x="1460" y="16"/>
                </a:lnTo>
                <a:lnTo>
                  <a:pt x="1454" y="12"/>
                </a:lnTo>
                <a:lnTo>
                  <a:pt x="1452" y="6"/>
                </a:lnTo>
                <a:lnTo>
                  <a:pt x="1450" y="0"/>
                </a:lnTo>
                <a:lnTo>
                  <a:pt x="1450" y="0"/>
                </a:lnTo>
                <a:lnTo>
                  <a:pt x="1448" y="0"/>
                </a:lnTo>
                <a:lnTo>
                  <a:pt x="1448" y="0"/>
                </a:lnTo>
                <a:lnTo>
                  <a:pt x="1448" y="0"/>
                </a:lnTo>
                <a:lnTo>
                  <a:pt x="1448" y="0"/>
                </a:lnTo>
                <a:lnTo>
                  <a:pt x="1446" y="6"/>
                </a:lnTo>
                <a:lnTo>
                  <a:pt x="1442" y="12"/>
                </a:lnTo>
                <a:lnTo>
                  <a:pt x="1438" y="16"/>
                </a:lnTo>
                <a:lnTo>
                  <a:pt x="1430" y="18"/>
                </a:lnTo>
                <a:lnTo>
                  <a:pt x="1430" y="18"/>
                </a:lnTo>
                <a:lnTo>
                  <a:pt x="1430" y="20"/>
                </a:lnTo>
                <a:lnTo>
                  <a:pt x="1430" y="20"/>
                </a:lnTo>
                <a:lnTo>
                  <a:pt x="1430" y="20"/>
                </a:lnTo>
                <a:lnTo>
                  <a:pt x="1430" y="20"/>
                </a:lnTo>
                <a:lnTo>
                  <a:pt x="1438" y="24"/>
                </a:lnTo>
                <a:lnTo>
                  <a:pt x="1442" y="28"/>
                </a:lnTo>
                <a:lnTo>
                  <a:pt x="1446" y="32"/>
                </a:lnTo>
                <a:lnTo>
                  <a:pt x="1448" y="40"/>
                </a:lnTo>
                <a:lnTo>
                  <a:pt x="1448" y="40"/>
                </a:lnTo>
                <a:lnTo>
                  <a:pt x="1448" y="40"/>
                </a:lnTo>
                <a:lnTo>
                  <a:pt x="1448" y="40"/>
                </a:lnTo>
                <a:lnTo>
                  <a:pt x="1450" y="40"/>
                </a:lnTo>
                <a:lnTo>
                  <a:pt x="1450" y="40"/>
                </a:lnTo>
                <a:lnTo>
                  <a:pt x="1452" y="32"/>
                </a:lnTo>
                <a:lnTo>
                  <a:pt x="1454" y="28"/>
                </a:lnTo>
                <a:lnTo>
                  <a:pt x="1460" y="22"/>
                </a:lnTo>
                <a:lnTo>
                  <a:pt x="1466" y="20"/>
                </a:lnTo>
                <a:close/>
                <a:moveTo>
                  <a:pt x="1412" y="20"/>
                </a:moveTo>
                <a:lnTo>
                  <a:pt x="1412" y="20"/>
                </a:lnTo>
                <a:lnTo>
                  <a:pt x="1412" y="20"/>
                </a:lnTo>
                <a:lnTo>
                  <a:pt x="1412" y="20"/>
                </a:lnTo>
                <a:lnTo>
                  <a:pt x="1412" y="18"/>
                </a:lnTo>
                <a:lnTo>
                  <a:pt x="1412" y="18"/>
                </a:lnTo>
                <a:lnTo>
                  <a:pt x="1406" y="16"/>
                </a:lnTo>
                <a:lnTo>
                  <a:pt x="1400" y="12"/>
                </a:lnTo>
                <a:lnTo>
                  <a:pt x="1396" y="6"/>
                </a:lnTo>
                <a:lnTo>
                  <a:pt x="1394" y="0"/>
                </a:lnTo>
                <a:lnTo>
                  <a:pt x="1394" y="0"/>
                </a:lnTo>
                <a:lnTo>
                  <a:pt x="1394" y="0"/>
                </a:lnTo>
                <a:lnTo>
                  <a:pt x="1394" y="0"/>
                </a:lnTo>
                <a:lnTo>
                  <a:pt x="1394" y="0"/>
                </a:lnTo>
                <a:lnTo>
                  <a:pt x="1394" y="0"/>
                </a:lnTo>
                <a:lnTo>
                  <a:pt x="1392" y="6"/>
                </a:lnTo>
                <a:lnTo>
                  <a:pt x="1388" y="12"/>
                </a:lnTo>
                <a:lnTo>
                  <a:pt x="1382" y="16"/>
                </a:lnTo>
                <a:lnTo>
                  <a:pt x="1376" y="18"/>
                </a:lnTo>
                <a:lnTo>
                  <a:pt x="1376" y="18"/>
                </a:lnTo>
                <a:lnTo>
                  <a:pt x="1376" y="20"/>
                </a:lnTo>
                <a:lnTo>
                  <a:pt x="1376" y="20"/>
                </a:lnTo>
                <a:lnTo>
                  <a:pt x="1376" y="20"/>
                </a:lnTo>
                <a:lnTo>
                  <a:pt x="1376" y="20"/>
                </a:lnTo>
                <a:lnTo>
                  <a:pt x="1382" y="24"/>
                </a:lnTo>
                <a:lnTo>
                  <a:pt x="1388" y="28"/>
                </a:lnTo>
                <a:lnTo>
                  <a:pt x="1392" y="32"/>
                </a:lnTo>
                <a:lnTo>
                  <a:pt x="1394" y="40"/>
                </a:lnTo>
                <a:lnTo>
                  <a:pt x="1394" y="40"/>
                </a:lnTo>
                <a:lnTo>
                  <a:pt x="1394" y="40"/>
                </a:lnTo>
                <a:lnTo>
                  <a:pt x="1394" y="40"/>
                </a:lnTo>
                <a:lnTo>
                  <a:pt x="1394" y="40"/>
                </a:lnTo>
                <a:lnTo>
                  <a:pt x="1394" y="40"/>
                </a:lnTo>
                <a:lnTo>
                  <a:pt x="1396" y="32"/>
                </a:lnTo>
                <a:lnTo>
                  <a:pt x="1400" y="28"/>
                </a:lnTo>
                <a:lnTo>
                  <a:pt x="1406" y="22"/>
                </a:lnTo>
                <a:lnTo>
                  <a:pt x="1412" y="20"/>
                </a:lnTo>
                <a:close/>
                <a:moveTo>
                  <a:pt x="1356" y="20"/>
                </a:moveTo>
                <a:lnTo>
                  <a:pt x="1356" y="20"/>
                </a:lnTo>
                <a:lnTo>
                  <a:pt x="1358" y="20"/>
                </a:lnTo>
                <a:lnTo>
                  <a:pt x="1358" y="20"/>
                </a:lnTo>
                <a:lnTo>
                  <a:pt x="1356" y="18"/>
                </a:lnTo>
                <a:lnTo>
                  <a:pt x="1356" y="18"/>
                </a:lnTo>
                <a:lnTo>
                  <a:pt x="1350" y="16"/>
                </a:lnTo>
                <a:lnTo>
                  <a:pt x="1344" y="12"/>
                </a:lnTo>
                <a:lnTo>
                  <a:pt x="1342" y="6"/>
                </a:lnTo>
                <a:lnTo>
                  <a:pt x="1340" y="0"/>
                </a:lnTo>
                <a:lnTo>
                  <a:pt x="1340" y="0"/>
                </a:lnTo>
                <a:lnTo>
                  <a:pt x="1338" y="0"/>
                </a:lnTo>
                <a:lnTo>
                  <a:pt x="1338" y="0"/>
                </a:lnTo>
                <a:lnTo>
                  <a:pt x="1338" y="0"/>
                </a:lnTo>
                <a:lnTo>
                  <a:pt x="1338" y="0"/>
                </a:lnTo>
                <a:lnTo>
                  <a:pt x="1336" y="6"/>
                </a:lnTo>
                <a:lnTo>
                  <a:pt x="1332" y="12"/>
                </a:lnTo>
                <a:lnTo>
                  <a:pt x="1328" y="16"/>
                </a:lnTo>
                <a:lnTo>
                  <a:pt x="1320" y="18"/>
                </a:lnTo>
                <a:lnTo>
                  <a:pt x="1320" y="18"/>
                </a:lnTo>
                <a:lnTo>
                  <a:pt x="1320" y="20"/>
                </a:lnTo>
                <a:lnTo>
                  <a:pt x="1320" y="20"/>
                </a:lnTo>
                <a:lnTo>
                  <a:pt x="1320" y="20"/>
                </a:lnTo>
                <a:lnTo>
                  <a:pt x="1320" y="20"/>
                </a:lnTo>
                <a:lnTo>
                  <a:pt x="1328" y="24"/>
                </a:lnTo>
                <a:lnTo>
                  <a:pt x="1332" y="28"/>
                </a:lnTo>
                <a:lnTo>
                  <a:pt x="1336" y="32"/>
                </a:lnTo>
                <a:lnTo>
                  <a:pt x="1338" y="40"/>
                </a:lnTo>
                <a:lnTo>
                  <a:pt x="1338" y="40"/>
                </a:lnTo>
                <a:lnTo>
                  <a:pt x="1338" y="40"/>
                </a:lnTo>
                <a:lnTo>
                  <a:pt x="1338" y="40"/>
                </a:lnTo>
                <a:lnTo>
                  <a:pt x="1340" y="40"/>
                </a:lnTo>
                <a:lnTo>
                  <a:pt x="1340" y="40"/>
                </a:lnTo>
                <a:lnTo>
                  <a:pt x="1342" y="32"/>
                </a:lnTo>
                <a:lnTo>
                  <a:pt x="1344" y="28"/>
                </a:lnTo>
                <a:lnTo>
                  <a:pt x="1350" y="22"/>
                </a:lnTo>
                <a:lnTo>
                  <a:pt x="1356" y="20"/>
                </a:lnTo>
                <a:close/>
                <a:moveTo>
                  <a:pt x="1302" y="20"/>
                </a:moveTo>
                <a:lnTo>
                  <a:pt x="1302" y="20"/>
                </a:lnTo>
                <a:lnTo>
                  <a:pt x="1302" y="20"/>
                </a:lnTo>
                <a:lnTo>
                  <a:pt x="1302" y="20"/>
                </a:lnTo>
                <a:lnTo>
                  <a:pt x="1302" y="18"/>
                </a:lnTo>
                <a:lnTo>
                  <a:pt x="1302" y="18"/>
                </a:lnTo>
                <a:lnTo>
                  <a:pt x="1296" y="16"/>
                </a:lnTo>
                <a:lnTo>
                  <a:pt x="1290" y="12"/>
                </a:lnTo>
                <a:lnTo>
                  <a:pt x="1286" y="6"/>
                </a:lnTo>
                <a:lnTo>
                  <a:pt x="1284" y="0"/>
                </a:lnTo>
                <a:lnTo>
                  <a:pt x="1284" y="0"/>
                </a:lnTo>
                <a:lnTo>
                  <a:pt x="1284" y="0"/>
                </a:lnTo>
                <a:lnTo>
                  <a:pt x="1284" y="0"/>
                </a:lnTo>
                <a:lnTo>
                  <a:pt x="1282" y="0"/>
                </a:lnTo>
                <a:lnTo>
                  <a:pt x="1282" y="0"/>
                </a:lnTo>
                <a:lnTo>
                  <a:pt x="1282" y="6"/>
                </a:lnTo>
                <a:lnTo>
                  <a:pt x="1278" y="12"/>
                </a:lnTo>
                <a:lnTo>
                  <a:pt x="1272" y="16"/>
                </a:lnTo>
                <a:lnTo>
                  <a:pt x="1266" y="18"/>
                </a:lnTo>
                <a:lnTo>
                  <a:pt x="1266" y="18"/>
                </a:lnTo>
                <a:lnTo>
                  <a:pt x="1266" y="20"/>
                </a:lnTo>
                <a:lnTo>
                  <a:pt x="1266" y="20"/>
                </a:lnTo>
                <a:lnTo>
                  <a:pt x="1266" y="20"/>
                </a:lnTo>
                <a:lnTo>
                  <a:pt x="1266" y="20"/>
                </a:lnTo>
                <a:lnTo>
                  <a:pt x="1272" y="24"/>
                </a:lnTo>
                <a:lnTo>
                  <a:pt x="1278" y="28"/>
                </a:lnTo>
                <a:lnTo>
                  <a:pt x="1282" y="32"/>
                </a:lnTo>
                <a:lnTo>
                  <a:pt x="1282" y="40"/>
                </a:lnTo>
                <a:lnTo>
                  <a:pt x="1282" y="40"/>
                </a:lnTo>
                <a:lnTo>
                  <a:pt x="1284" y="40"/>
                </a:lnTo>
                <a:lnTo>
                  <a:pt x="1284" y="40"/>
                </a:lnTo>
                <a:lnTo>
                  <a:pt x="1284" y="40"/>
                </a:lnTo>
                <a:lnTo>
                  <a:pt x="1284" y="40"/>
                </a:lnTo>
                <a:lnTo>
                  <a:pt x="1286" y="32"/>
                </a:lnTo>
                <a:lnTo>
                  <a:pt x="1290" y="28"/>
                </a:lnTo>
                <a:lnTo>
                  <a:pt x="1296" y="22"/>
                </a:lnTo>
                <a:lnTo>
                  <a:pt x="1302" y="20"/>
                </a:lnTo>
                <a:close/>
                <a:moveTo>
                  <a:pt x="1246" y="20"/>
                </a:moveTo>
                <a:lnTo>
                  <a:pt x="1246" y="20"/>
                </a:lnTo>
                <a:lnTo>
                  <a:pt x="1248" y="20"/>
                </a:lnTo>
                <a:lnTo>
                  <a:pt x="1248" y="20"/>
                </a:lnTo>
                <a:lnTo>
                  <a:pt x="1246" y="18"/>
                </a:lnTo>
                <a:lnTo>
                  <a:pt x="1246" y="18"/>
                </a:lnTo>
                <a:lnTo>
                  <a:pt x="1240" y="16"/>
                </a:lnTo>
                <a:lnTo>
                  <a:pt x="1234" y="12"/>
                </a:lnTo>
                <a:lnTo>
                  <a:pt x="1232" y="6"/>
                </a:lnTo>
                <a:lnTo>
                  <a:pt x="1230" y="0"/>
                </a:lnTo>
                <a:lnTo>
                  <a:pt x="1230" y="0"/>
                </a:lnTo>
                <a:lnTo>
                  <a:pt x="1228" y="0"/>
                </a:lnTo>
                <a:lnTo>
                  <a:pt x="1228" y="0"/>
                </a:lnTo>
                <a:lnTo>
                  <a:pt x="1228" y="0"/>
                </a:lnTo>
                <a:lnTo>
                  <a:pt x="1228" y="0"/>
                </a:lnTo>
                <a:lnTo>
                  <a:pt x="1226" y="6"/>
                </a:lnTo>
                <a:lnTo>
                  <a:pt x="1222" y="12"/>
                </a:lnTo>
                <a:lnTo>
                  <a:pt x="1218" y="16"/>
                </a:lnTo>
                <a:lnTo>
                  <a:pt x="1210" y="18"/>
                </a:lnTo>
                <a:lnTo>
                  <a:pt x="1210" y="18"/>
                </a:lnTo>
                <a:lnTo>
                  <a:pt x="1210" y="20"/>
                </a:lnTo>
                <a:lnTo>
                  <a:pt x="1210" y="20"/>
                </a:lnTo>
                <a:lnTo>
                  <a:pt x="1210" y="20"/>
                </a:lnTo>
                <a:lnTo>
                  <a:pt x="1210" y="20"/>
                </a:lnTo>
                <a:lnTo>
                  <a:pt x="1218" y="24"/>
                </a:lnTo>
                <a:lnTo>
                  <a:pt x="1222" y="28"/>
                </a:lnTo>
                <a:lnTo>
                  <a:pt x="1226" y="32"/>
                </a:lnTo>
                <a:lnTo>
                  <a:pt x="1228" y="40"/>
                </a:lnTo>
                <a:lnTo>
                  <a:pt x="1228" y="40"/>
                </a:lnTo>
                <a:lnTo>
                  <a:pt x="1228" y="40"/>
                </a:lnTo>
                <a:lnTo>
                  <a:pt x="1228" y="40"/>
                </a:lnTo>
                <a:lnTo>
                  <a:pt x="1230" y="40"/>
                </a:lnTo>
                <a:lnTo>
                  <a:pt x="1230" y="40"/>
                </a:lnTo>
                <a:lnTo>
                  <a:pt x="1232" y="32"/>
                </a:lnTo>
                <a:lnTo>
                  <a:pt x="1234" y="28"/>
                </a:lnTo>
                <a:lnTo>
                  <a:pt x="1240" y="22"/>
                </a:lnTo>
                <a:lnTo>
                  <a:pt x="1246" y="20"/>
                </a:lnTo>
                <a:close/>
                <a:moveTo>
                  <a:pt x="1192" y="20"/>
                </a:moveTo>
                <a:lnTo>
                  <a:pt x="1192" y="20"/>
                </a:lnTo>
                <a:lnTo>
                  <a:pt x="1192" y="20"/>
                </a:lnTo>
                <a:lnTo>
                  <a:pt x="1192" y="20"/>
                </a:lnTo>
                <a:lnTo>
                  <a:pt x="1192" y="18"/>
                </a:lnTo>
                <a:lnTo>
                  <a:pt x="1192" y="18"/>
                </a:lnTo>
                <a:lnTo>
                  <a:pt x="1186" y="16"/>
                </a:lnTo>
                <a:lnTo>
                  <a:pt x="1180" y="12"/>
                </a:lnTo>
                <a:lnTo>
                  <a:pt x="1176" y="6"/>
                </a:lnTo>
                <a:lnTo>
                  <a:pt x="1174" y="0"/>
                </a:lnTo>
                <a:lnTo>
                  <a:pt x="1174" y="0"/>
                </a:lnTo>
                <a:lnTo>
                  <a:pt x="1174" y="0"/>
                </a:lnTo>
                <a:lnTo>
                  <a:pt x="1174" y="0"/>
                </a:lnTo>
                <a:lnTo>
                  <a:pt x="1172" y="0"/>
                </a:lnTo>
                <a:lnTo>
                  <a:pt x="1172" y="0"/>
                </a:lnTo>
                <a:lnTo>
                  <a:pt x="1172" y="6"/>
                </a:lnTo>
                <a:lnTo>
                  <a:pt x="1168" y="12"/>
                </a:lnTo>
                <a:lnTo>
                  <a:pt x="1162" y="16"/>
                </a:lnTo>
                <a:lnTo>
                  <a:pt x="1156" y="18"/>
                </a:lnTo>
                <a:lnTo>
                  <a:pt x="1156" y="18"/>
                </a:lnTo>
                <a:lnTo>
                  <a:pt x="1156" y="20"/>
                </a:lnTo>
                <a:lnTo>
                  <a:pt x="1156" y="20"/>
                </a:lnTo>
                <a:lnTo>
                  <a:pt x="1156" y="20"/>
                </a:lnTo>
                <a:lnTo>
                  <a:pt x="1156" y="20"/>
                </a:lnTo>
                <a:lnTo>
                  <a:pt x="1162" y="24"/>
                </a:lnTo>
                <a:lnTo>
                  <a:pt x="1168" y="28"/>
                </a:lnTo>
                <a:lnTo>
                  <a:pt x="1172" y="32"/>
                </a:lnTo>
                <a:lnTo>
                  <a:pt x="1172" y="40"/>
                </a:lnTo>
                <a:lnTo>
                  <a:pt x="1172" y="40"/>
                </a:lnTo>
                <a:lnTo>
                  <a:pt x="1174" y="40"/>
                </a:lnTo>
                <a:lnTo>
                  <a:pt x="1174" y="40"/>
                </a:lnTo>
                <a:lnTo>
                  <a:pt x="1174" y="40"/>
                </a:lnTo>
                <a:lnTo>
                  <a:pt x="1174" y="40"/>
                </a:lnTo>
                <a:lnTo>
                  <a:pt x="1176" y="32"/>
                </a:lnTo>
                <a:lnTo>
                  <a:pt x="1180" y="28"/>
                </a:lnTo>
                <a:lnTo>
                  <a:pt x="1186" y="22"/>
                </a:lnTo>
                <a:lnTo>
                  <a:pt x="1192" y="20"/>
                </a:lnTo>
                <a:close/>
                <a:moveTo>
                  <a:pt x="1136" y="20"/>
                </a:moveTo>
                <a:lnTo>
                  <a:pt x="1136" y="20"/>
                </a:lnTo>
                <a:lnTo>
                  <a:pt x="1138" y="20"/>
                </a:lnTo>
                <a:lnTo>
                  <a:pt x="1138" y="20"/>
                </a:lnTo>
                <a:lnTo>
                  <a:pt x="1136" y="18"/>
                </a:lnTo>
                <a:lnTo>
                  <a:pt x="1136" y="18"/>
                </a:lnTo>
                <a:lnTo>
                  <a:pt x="1130" y="16"/>
                </a:lnTo>
                <a:lnTo>
                  <a:pt x="1124" y="12"/>
                </a:lnTo>
                <a:lnTo>
                  <a:pt x="1120" y="6"/>
                </a:lnTo>
                <a:lnTo>
                  <a:pt x="1120" y="0"/>
                </a:lnTo>
                <a:lnTo>
                  <a:pt x="1120" y="0"/>
                </a:lnTo>
                <a:lnTo>
                  <a:pt x="1118" y="0"/>
                </a:lnTo>
                <a:lnTo>
                  <a:pt x="1118" y="0"/>
                </a:lnTo>
                <a:lnTo>
                  <a:pt x="1118" y="0"/>
                </a:lnTo>
                <a:lnTo>
                  <a:pt x="1118" y="0"/>
                </a:lnTo>
                <a:lnTo>
                  <a:pt x="1116" y="6"/>
                </a:lnTo>
                <a:lnTo>
                  <a:pt x="1112" y="12"/>
                </a:lnTo>
                <a:lnTo>
                  <a:pt x="1108" y="16"/>
                </a:lnTo>
                <a:lnTo>
                  <a:pt x="1100" y="18"/>
                </a:lnTo>
                <a:lnTo>
                  <a:pt x="1100" y="18"/>
                </a:lnTo>
                <a:lnTo>
                  <a:pt x="1100" y="20"/>
                </a:lnTo>
                <a:lnTo>
                  <a:pt x="1100" y="20"/>
                </a:lnTo>
                <a:lnTo>
                  <a:pt x="1100" y="20"/>
                </a:lnTo>
                <a:lnTo>
                  <a:pt x="1100" y="20"/>
                </a:lnTo>
                <a:lnTo>
                  <a:pt x="1108" y="24"/>
                </a:lnTo>
                <a:lnTo>
                  <a:pt x="1112" y="28"/>
                </a:lnTo>
                <a:lnTo>
                  <a:pt x="1116" y="32"/>
                </a:lnTo>
                <a:lnTo>
                  <a:pt x="1118" y="40"/>
                </a:lnTo>
                <a:lnTo>
                  <a:pt x="1118" y="40"/>
                </a:lnTo>
                <a:lnTo>
                  <a:pt x="1118" y="40"/>
                </a:lnTo>
                <a:lnTo>
                  <a:pt x="1118" y="40"/>
                </a:lnTo>
                <a:lnTo>
                  <a:pt x="1120" y="40"/>
                </a:lnTo>
                <a:lnTo>
                  <a:pt x="1120" y="40"/>
                </a:lnTo>
                <a:lnTo>
                  <a:pt x="1122" y="32"/>
                </a:lnTo>
                <a:lnTo>
                  <a:pt x="1124" y="28"/>
                </a:lnTo>
                <a:lnTo>
                  <a:pt x="1130" y="22"/>
                </a:lnTo>
                <a:lnTo>
                  <a:pt x="1136" y="20"/>
                </a:lnTo>
                <a:close/>
                <a:moveTo>
                  <a:pt x="1082" y="20"/>
                </a:moveTo>
                <a:lnTo>
                  <a:pt x="1082" y="20"/>
                </a:lnTo>
                <a:lnTo>
                  <a:pt x="1082" y="20"/>
                </a:lnTo>
                <a:lnTo>
                  <a:pt x="1082" y="20"/>
                </a:lnTo>
                <a:lnTo>
                  <a:pt x="1082" y="18"/>
                </a:lnTo>
                <a:lnTo>
                  <a:pt x="1082" y="18"/>
                </a:lnTo>
                <a:lnTo>
                  <a:pt x="1076" y="16"/>
                </a:lnTo>
                <a:lnTo>
                  <a:pt x="1070" y="12"/>
                </a:lnTo>
                <a:lnTo>
                  <a:pt x="1066" y="6"/>
                </a:lnTo>
                <a:lnTo>
                  <a:pt x="1064" y="0"/>
                </a:lnTo>
                <a:lnTo>
                  <a:pt x="1064" y="0"/>
                </a:lnTo>
                <a:lnTo>
                  <a:pt x="1064" y="0"/>
                </a:lnTo>
                <a:lnTo>
                  <a:pt x="1064" y="0"/>
                </a:lnTo>
                <a:lnTo>
                  <a:pt x="1062" y="0"/>
                </a:lnTo>
                <a:lnTo>
                  <a:pt x="1062" y="0"/>
                </a:lnTo>
                <a:lnTo>
                  <a:pt x="1062" y="6"/>
                </a:lnTo>
                <a:lnTo>
                  <a:pt x="1058" y="12"/>
                </a:lnTo>
                <a:lnTo>
                  <a:pt x="1052" y="16"/>
                </a:lnTo>
                <a:lnTo>
                  <a:pt x="1046" y="18"/>
                </a:lnTo>
                <a:lnTo>
                  <a:pt x="1046" y="18"/>
                </a:lnTo>
                <a:lnTo>
                  <a:pt x="1044" y="20"/>
                </a:lnTo>
                <a:lnTo>
                  <a:pt x="1044" y="20"/>
                </a:lnTo>
                <a:lnTo>
                  <a:pt x="1046" y="20"/>
                </a:lnTo>
                <a:lnTo>
                  <a:pt x="1046" y="20"/>
                </a:lnTo>
                <a:lnTo>
                  <a:pt x="1052" y="24"/>
                </a:lnTo>
                <a:lnTo>
                  <a:pt x="1058" y="28"/>
                </a:lnTo>
                <a:lnTo>
                  <a:pt x="1062" y="32"/>
                </a:lnTo>
                <a:lnTo>
                  <a:pt x="1062" y="40"/>
                </a:lnTo>
                <a:lnTo>
                  <a:pt x="1062" y="40"/>
                </a:lnTo>
                <a:lnTo>
                  <a:pt x="1064" y="40"/>
                </a:lnTo>
                <a:lnTo>
                  <a:pt x="1064" y="40"/>
                </a:lnTo>
                <a:lnTo>
                  <a:pt x="1064" y="40"/>
                </a:lnTo>
                <a:lnTo>
                  <a:pt x="1064" y="40"/>
                </a:lnTo>
                <a:lnTo>
                  <a:pt x="1066" y="32"/>
                </a:lnTo>
                <a:lnTo>
                  <a:pt x="1070" y="28"/>
                </a:lnTo>
                <a:lnTo>
                  <a:pt x="1076" y="22"/>
                </a:lnTo>
                <a:lnTo>
                  <a:pt x="1082" y="20"/>
                </a:lnTo>
                <a:close/>
                <a:moveTo>
                  <a:pt x="1026" y="20"/>
                </a:moveTo>
                <a:lnTo>
                  <a:pt x="1026" y="20"/>
                </a:lnTo>
                <a:lnTo>
                  <a:pt x="1028" y="20"/>
                </a:lnTo>
                <a:lnTo>
                  <a:pt x="1028" y="20"/>
                </a:lnTo>
                <a:lnTo>
                  <a:pt x="1026" y="18"/>
                </a:lnTo>
                <a:lnTo>
                  <a:pt x="1026" y="18"/>
                </a:lnTo>
                <a:lnTo>
                  <a:pt x="1020" y="16"/>
                </a:lnTo>
                <a:lnTo>
                  <a:pt x="1014" y="12"/>
                </a:lnTo>
                <a:lnTo>
                  <a:pt x="1010" y="6"/>
                </a:lnTo>
                <a:lnTo>
                  <a:pt x="1010" y="0"/>
                </a:lnTo>
                <a:lnTo>
                  <a:pt x="1010" y="0"/>
                </a:lnTo>
                <a:lnTo>
                  <a:pt x="1008" y="0"/>
                </a:lnTo>
                <a:lnTo>
                  <a:pt x="1008" y="0"/>
                </a:lnTo>
                <a:lnTo>
                  <a:pt x="1008" y="0"/>
                </a:lnTo>
                <a:lnTo>
                  <a:pt x="1008" y="0"/>
                </a:lnTo>
                <a:lnTo>
                  <a:pt x="1006" y="6"/>
                </a:lnTo>
                <a:lnTo>
                  <a:pt x="1002" y="12"/>
                </a:lnTo>
                <a:lnTo>
                  <a:pt x="998" y="16"/>
                </a:lnTo>
                <a:lnTo>
                  <a:pt x="990" y="18"/>
                </a:lnTo>
                <a:lnTo>
                  <a:pt x="990" y="18"/>
                </a:lnTo>
                <a:lnTo>
                  <a:pt x="990" y="20"/>
                </a:lnTo>
                <a:lnTo>
                  <a:pt x="990" y="20"/>
                </a:lnTo>
                <a:lnTo>
                  <a:pt x="990" y="20"/>
                </a:lnTo>
                <a:lnTo>
                  <a:pt x="990" y="20"/>
                </a:lnTo>
                <a:lnTo>
                  <a:pt x="998" y="24"/>
                </a:lnTo>
                <a:lnTo>
                  <a:pt x="1002" y="28"/>
                </a:lnTo>
                <a:lnTo>
                  <a:pt x="1006" y="32"/>
                </a:lnTo>
                <a:lnTo>
                  <a:pt x="1008" y="40"/>
                </a:lnTo>
                <a:lnTo>
                  <a:pt x="1008" y="40"/>
                </a:lnTo>
                <a:lnTo>
                  <a:pt x="1008" y="40"/>
                </a:lnTo>
                <a:lnTo>
                  <a:pt x="1008" y="40"/>
                </a:lnTo>
                <a:lnTo>
                  <a:pt x="1010" y="40"/>
                </a:lnTo>
                <a:lnTo>
                  <a:pt x="1010" y="40"/>
                </a:lnTo>
                <a:lnTo>
                  <a:pt x="1010" y="32"/>
                </a:lnTo>
                <a:lnTo>
                  <a:pt x="1014" y="28"/>
                </a:lnTo>
                <a:lnTo>
                  <a:pt x="1020" y="22"/>
                </a:lnTo>
                <a:lnTo>
                  <a:pt x="1026" y="20"/>
                </a:lnTo>
                <a:close/>
                <a:moveTo>
                  <a:pt x="972" y="20"/>
                </a:moveTo>
                <a:lnTo>
                  <a:pt x="972" y="20"/>
                </a:lnTo>
                <a:lnTo>
                  <a:pt x="972" y="20"/>
                </a:lnTo>
                <a:lnTo>
                  <a:pt x="972" y="20"/>
                </a:lnTo>
                <a:lnTo>
                  <a:pt x="972" y="18"/>
                </a:lnTo>
                <a:lnTo>
                  <a:pt x="972" y="18"/>
                </a:lnTo>
                <a:lnTo>
                  <a:pt x="964" y="16"/>
                </a:lnTo>
                <a:lnTo>
                  <a:pt x="960" y="12"/>
                </a:lnTo>
                <a:lnTo>
                  <a:pt x="956" y="6"/>
                </a:lnTo>
                <a:lnTo>
                  <a:pt x="954" y="0"/>
                </a:lnTo>
                <a:lnTo>
                  <a:pt x="954" y="0"/>
                </a:lnTo>
                <a:lnTo>
                  <a:pt x="954" y="0"/>
                </a:lnTo>
                <a:lnTo>
                  <a:pt x="954" y="0"/>
                </a:lnTo>
                <a:lnTo>
                  <a:pt x="952" y="0"/>
                </a:lnTo>
                <a:lnTo>
                  <a:pt x="952" y="0"/>
                </a:lnTo>
                <a:lnTo>
                  <a:pt x="952" y="6"/>
                </a:lnTo>
                <a:lnTo>
                  <a:pt x="948" y="12"/>
                </a:lnTo>
                <a:lnTo>
                  <a:pt x="942" y="16"/>
                </a:lnTo>
                <a:lnTo>
                  <a:pt x="936" y="18"/>
                </a:lnTo>
                <a:lnTo>
                  <a:pt x="936" y="18"/>
                </a:lnTo>
                <a:lnTo>
                  <a:pt x="934" y="20"/>
                </a:lnTo>
                <a:lnTo>
                  <a:pt x="934" y="20"/>
                </a:lnTo>
                <a:lnTo>
                  <a:pt x="936" y="20"/>
                </a:lnTo>
                <a:lnTo>
                  <a:pt x="936" y="20"/>
                </a:lnTo>
                <a:lnTo>
                  <a:pt x="942" y="24"/>
                </a:lnTo>
                <a:lnTo>
                  <a:pt x="948" y="28"/>
                </a:lnTo>
                <a:lnTo>
                  <a:pt x="952" y="32"/>
                </a:lnTo>
                <a:lnTo>
                  <a:pt x="952" y="40"/>
                </a:lnTo>
                <a:lnTo>
                  <a:pt x="952" y="40"/>
                </a:lnTo>
                <a:lnTo>
                  <a:pt x="954" y="40"/>
                </a:lnTo>
                <a:lnTo>
                  <a:pt x="954" y="40"/>
                </a:lnTo>
                <a:lnTo>
                  <a:pt x="954" y="40"/>
                </a:lnTo>
                <a:lnTo>
                  <a:pt x="954" y="40"/>
                </a:lnTo>
                <a:lnTo>
                  <a:pt x="956" y="32"/>
                </a:lnTo>
                <a:lnTo>
                  <a:pt x="960" y="28"/>
                </a:lnTo>
                <a:lnTo>
                  <a:pt x="964" y="22"/>
                </a:lnTo>
                <a:lnTo>
                  <a:pt x="972" y="20"/>
                </a:lnTo>
                <a:close/>
                <a:moveTo>
                  <a:pt x="916" y="20"/>
                </a:moveTo>
                <a:lnTo>
                  <a:pt x="916" y="20"/>
                </a:lnTo>
                <a:lnTo>
                  <a:pt x="918" y="20"/>
                </a:lnTo>
                <a:lnTo>
                  <a:pt x="918" y="20"/>
                </a:lnTo>
                <a:lnTo>
                  <a:pt x="916" y="18"/>
                </a:lnTo>
                <a:lnTo>
                  <a:pt x="916" y="18"/>
                </a:lnTo>
                <a:lnTo>
                  <a:pt x="910" y="16"/>
                </a:lnTo>
                <a:lnTo>
                  <a:pt x="904" y="12"/>
                </a:lnTo>
                <a:lnTo>
                  <a:pt x="900" y="6"/>
                </a:lnTo>
                <a:lnTo>
                  <a:pt x="900" y="0"/>
                </a:lnTo>
                <a:lnTo>
                  <a:pt x="900" y="0"/>
                </a:lnTo>
                <a:lnTo>
                  <a:pt x="898" y="0"/>
                </a:lnTo>
                <a:lnTo>
                  <a:pt x="898" y="0"/>
                </a:lnTo>
                <a:lnTo>
                  <a:pt x="898" y="0"/>
                </a:lnTo>
                <a:lnTo>
                  <a:pt x="898" y="0"/>
                </a:lnTo>
                <a:lnTo>
                  <a:pt x="896" y="6"/>
                </a:lnTo>
                <a:lnTo>
                  <a:pt x="892" y="12"/>
                </a:lnTo>
                <a:lnTo>
                  <a:pt x="888" y="16"/>
                </a:lnTo>
                <a:lnTo>
                  <a:pt x="880" y="18"/>
                </a:lnTo>
                <a:lnTo>
                  <a:pt x="880" y="18"/>
                </a:lnTo>
                <a:lnTo>
                  <a:pt x="880" y="20"/>
                </a:lnTo>
                <a:lnTo>
                  <a:pt x="880" y="20"/>
                </a:lnTo>
                <a:lnTo>
                  <a:pt x="880" y="20"/>
                </a:lnTo>
                <a:lnTo>
                  <a:pt x="880" y="20"/>
                </a:lnTo>
                <a:lnTo>
                  <a:pt x="888" y="24"/>
                </a:lnTo>
                <a:lnTo>
                  <a:pt x="892" y="28"/>
                </a:lnTo>
                <a:lnTo>
                  <a:pt x="896" y="32"/>
                </a:lnTo>
                <a:lnTo>
                  <a:pt x="898" y="40"/>
                </a:lnTo>
                <a:lnTo>
                  <a:pt x="898" y="40"/>
                </a:lnTo>
                <a:lnTo>
                  <a:pt x="898" y="40"/>
                </a:lnTo>
                <a:lnTo>
                  <a:pt x="898" y="40"/>
                </a:lnTo>
                <a:lnTo>
                  <a:pt x="900" y="40"/>
                </a:lnTo>
                <a:lnTo>
                  <a:pt x="900" y="40"/>
                </a:lnTo>
                <a:lnTo>
                  <a:pt x="900" y="32"/>
                </a:lnTo>
                <a:lnTo>
                  <a:pt x="904" y="28"/>
                </a:lnTo>
                <a:lnTo>
                  <a:pt x="910" y="22"/>
                </a:lnTo>
                <a:lnTo>
                  <a:pt x="916" y="20"/>
                </a:lnTo>
                <a:close/>
                <a:moveTo>
                  <a:pt x="862" y="20"/>
                </a:moveTo>
                <a:lnTo>
                  <a:pt x="862" y="20"/>
                </a:lnTo>
                <a:lnTo>
                  <a:pt x="862" y="20"/>
                </a:lnTo>
                <a:lnTo>
                  <a:pt x="862" y="20"/>
                </a:lnTo>
                <a:lnTo>
                  <a:pt x="862" y="18"/>
                </a:lnTo>
                <a:lnTo>
                  <a:pt x="862" y="18"/>
                </a:lnTo>
                <a:lnTo>
                  <a:pt x="854" y="16"/>
                </a:lnTo>
                <a:lnTo>
                  <a:pt x="850" y="12"/>
                </a:lnTo>
                <a:lnTo>
                  <a:pt x="846" y="6"/>
                </a:lnTo>
                <a:lnTo>
                  <a:pt x="844" y="0"/>
                </a:lnTo>
                <a:lnTo>
                  <a:pt x="844" y="0"/>
                </a:lnTo>
                <a:lnTo>
                  <a:pt x="844" y="0"/>
                </a:lnTo>
                <a:lnTo>
                  <a:pt x="844" y="0"/>
                </a:lnTo>
                <a:lnTo>
                  <a:pt x="842" y="0"/>
                </a:lnTo>
                <a:lnTo>
                  <a:pt x="842" y="0"/>
                </a:lnTo>
                <a:lnTo>
                  <a:pt x="842" y="6"/>
                </a:lnTo>
                <a:lnTo>
                  <a:pt x="838" y="12"/>
                </a:lnTo>
                <a:lnTo>
                  <a:pt x="832" y="16"/>
                </a:lnTo>
                <a:lnTo>
                  <a:pt x="826" y="18"/>
                </a:lnTo>
                <a:lnTo>
                  <a:pt x="826" y="18"/>
                </a:lnTo>
                <a:lnTo>
                  <a:pt x="824" y="20"/>
                </a:lnTo>
                <a:lnTo>
                  <a:pt x="824" y="20"/>
                </a:lnTo>
                <a:lnTo>
                  <a:pt x="826" y="20"/>
                </a:lnTo>
                <a:lnTo>
                  <a:pt x="826" y="20"/>
                </a:lnTo>
                <a:lnTo>
                  <a:pt x="832" y="24"/>
                </a:lnTo>
                <a:lnTo>
                  <a:pt x="838" y="28"/>
                </a:lnTo>
                <a:lnTo>
                  <a:pt x="842" y="32"/>
                </a:lnTo>
                <a:lnTo>
                  <a:pt x="842" y="40"/>
                </a:lnTo>
                <a:lnTo>
                  <a:pt x="842" y="40"/>
                </a:lnTo>
                <a:lnTo>
                  <a:pt x="844" y="40"/>
                </a:lnTo>
                <a:lnTo>
                  <a:pt x="844" y="40"/>
                </a:lnTo>
                <a:lnTo>
                  <a:pt x="844" y="40"/>
                </a:lnTo>
                <a:lnTo>
                  <a:pt x="844" y="40"/>
                </a:lnTo>
                <a:lnTo>
                  <a:pt x="846" y="32"/>
                </a:lnTo>
                <a:lnTo>
                  <a:pt x="850" y="28"/>
                </a:lnTo>
                <a:lnTo>
                  <a:pt x="854" y="22"/>
                </a:lnTo>
                <a:lnTo>
                  <a:pt x="862" y="20"/>
                </a:lnTo>
                <a:close/>
                <a:moveTo>
                  <a:pt x="806" y="20"/>
                </a:moveTo>
                <a:lnTo>
                  <a:pt x="806" y="20"/>
                </a:lnTo>
                <a:lnTo>
                  <a:pt x="808" y="20"/>
                </a:lnTo>
                <a:lnTo>
                  <a:pt x="808" y="20"/>
                </a:lnTo>
                <a:lnTo>
                  <a:pt x="806" y="18"/>
                </a:lnTo>
                <a:lnTo>
                  <a:pt x="806" y="18"/>
                </a:lnTo>
                <a:lnTo>
                  <a:pt x="800" y="16"/>
                </a:lnTo>
                <a:lnTo>
                  <a:pt x="794" y="12"/>
                </a:lnTo>
                <a:lnTo>
                  <a:pt x="790" y="6"/>
                </a:lnTo>
                <a:lnTo>
                  <a:pt x="790" y="0"/>
                </a:lnTo>
                <a:lnTo>
                  <a:pt x="790" y="0"/>
                </a:lnTo>
                <a:lnTo>
                  <a:pt x="788" y="0"/>
                </a:lnTo>
                <a:lnTo>
                  <a:pt x="788" y="0"/>
                </a:lnTo>
                <a:lnTo>
                  <a:pt x="788" y="0"/>
                </a:lnTo>
                <a:lnTo>
                  <a:pt x="788" y="0"/>
                </a:lnTo>
                <a:lnTo>
                  <a:pt x="786" y="6"/>
                </a:lnTo>
                <a:lnTo>
                  <a:pt x="782" y="12"/>
                </a:lnTo>
                <a:lnTo>
                  <a:pt x="778" y="16"/>
                </a:lnTo>
                <a:lnTo>
                  <a:pt x="770" y="18"/>
                </a:lnTo>
                <a:lnTo>
                  <a:pt x="770" y="18"/>
                </a:lnTo>
                <a:lnTo>
                  <a:pt x="770" y="20"/>
                </a:lnTo>
                <a:lnTo>
                  <a:pt x="770" y="20"/>
                </a:lnTo>
                <a:lnTo>
                  <a:pt x="770" y="20"/>
                </a:lnTo>
                <a:lnTo>
                  <a:pt x="770" y="20"/>
                </a:lnTo>
                <a:lnTo>
                  <a:pt x="778" y="24"/>
                </a:lnTo>
                <a:lnTo>
                  <a:pt x="782" y="28"/>
                </a:lnTo>
                <a:lnTo>
                  <a:pt x="786" y="32"/>
                </a:lnTo>
                <a:lnTo>
                  <a:pt x="788" y="40"/>
                </a:lnTo>
                <a:lnTo>
                  <a:pt x="788" y="40"/>
                </a:lnTo>
                <a:lnTo>
                  <a:pt x="788" y="40"/>
                </a:lnTo>
                <a:lnTo>
                  <a:pt x="788" y="40"/>
                </a:lnTo>
                <a:lnTo>
                  <a:pt x="790" y="40"/>
                </a:lnTo>
                <a:lnTo>
                  <a:pt x="790" y="40"/>
                </a:lnTo>
                <a:lnTo>
                  <a:pt x="790" y="32"/>
                </a:lnTo>
                <a:lnTo>
                  <a:pt x="794" y="28"/>
                </a:lnTo>
                <a:lnTo>
                  <a:pt x="800" y="22"/>
                </a:lnTo>
                <a:lnTo>
                  <a:pt x="806" y="20"/>
                </a:lnTo>
                <a:close/>
                <a:moveTo>
                  <a:pt x="752" y="20"/>
                </a:moveTo>
                <a:lnTo>
                  <a:pt x="752" y="20"/>
                </a:lnTo>
                <a:lnTo>
                  <a:pt x="752" y="20"/>
                </a:lnTo>
                <a:lnTo>
                  <a:pt x="752" y="20"/>
                </a:lnTo>
                <a:lnTo>
                  <a:pt x="752" y="18"/>
                </a:lnTo>
                <a:lnTo>
                  <a:pt x="752" y="18"/>
                </a:lnTo>
                <a:lnTo>
                  <a:pt x="744" y="16"/>
                </a:lnTo>
                <a:lnTo>
                  <a:pt x="740" y="12"/>
                </a:lnTo>
                <a:lnTo>
                  <a:pt x="736" y="6"/>
                </a:lnTo>
                <a:lnTo>
                  <a:pt x="734" y="0"/>
                </a:lnTo>
                <a:lnTo>
                  <a:pt x="734" y="0"/>
                </a:lnTo>
                <a:lnTo>
                  <a:pt x="734" y="0"/>
                </a:lnTo>
                <a:lnTo>
                  <a:pt x="734" y="0"/>
                </a:lnTo>
                <a:lnTo>
                  <a:pt x="732" y="0"/>
                </a:lnTo>
                <a:lnTo>
                  <a:pt x="732" y="0"/>
                </a:lnTo>
                <a:lnTo>
                  <a:pt x="732" y="6"/>
                </a:lnTo>
                <a:lnTo>
                  <a:pt x="728" y="12"/>
                </a:lnTo>
                <a:lnTo>
                  <a:pt x="722" y="16"/>
                </a:lnTo>
                <a:lnTo>
                  <a:pt x="716" y="18"/>
                </a:lnTo>
                <a:lnTo>
                  <a:pt x="716" y="18"/>
                </a:lnTo>
                <a:lnTo>
                  <a:pt x="714" y="20"/>
                </a:lnTo>
                <a:lnTo>
                  <a:pt x="714" y="20"/>
                </a:lnTo>
                <a:lnTo>
                  <a:pt x="716" y="20"/>
                </a:lnTo>
                <a:lnTo>
                  <a:pt x="716" y="20"/>
                </a:lnTo>
                <a:lnTo>
                  <a:pt x="722" y="24"/>
                </a:lnTo>
                <a:lnTo>
                  <a:pt x="728" y="28"/>
                </a:lnTo>
                <a:lnTo>
                  <a:pt x="732" y="32"/>
                </a:lnTo>
                <a:lnTo>
                  <a:pt x="732" y="40"/>
                </a:lnTo>
                <a:lnTo>
                  <a:pt x="732" y="40"/>
                </a:lnTo>
                <a:lnTo>
                  <a:pt x="734" y="40"/>
                </a:lnTo>
                <a:lnTo>
                  <a:pt x="734" y="40"/>
                </a:lnTo>
                <a:lnTo>
                  <a:pt x="734" y="40"/>
                </a:lnTo>
                <a:lnTo>
                  <a:pt x="734" y="40"/>
                </a:lnTo>
                <a:lnTo>
                  <a:pt x="736" y="32"/>
                </a:lnTo>
                <a:lnTo>
                  <a:pt x="740" y="28"/>
                </a:lnTo>
                <a:lnTo>
                  <a:pt x="744" y="22"/>
                </a:lnTo>
                <a:lnTo>
                  <a:pt x="752" y="20"/>
                </a:lnTo>
                <a:close/>
                <a:moveTo>
                  <a:pt x="696" y="20"/>
                </a:moveTo>
                <a:lnTo>
                  <a:pt x="696" y="20"/>
                </a:lnTo>
                <a:lnTo>
                  <a:pt x="698" y="20"/>
                </a:lnTo>
                <a:lnTo>
                  <a:pt x="698" y="20"/>
                </a:lnTo>
                <a:lnTo>
                  <a:pt x="696" y="18"/>
                </a:lnTo>
                <a:lnTo>
                  <a:pt x="696" y="18"/>
                </a:lnTo>
                <a:lnTo>
                  <a:pt x="690" y="16"/>
                </a:lnTo>
                <a:lnTo>
                  <a:pt x="684" y="12"/>
                </a:lnTo>
                <a:lnTo>
                  <a:pt x="680" y="6"/>
                </a:lnTo>
                <a:lnTo>
                  <a:pt x="680" y="0"/>
                </a:lnTo>
                <a:lnTo>
                  <a:pt x="680" y="0"/>
                </a:lnTo>
                <a:lnTo>
                  <a:pt x="678" y="0"/>
                </a:lnTo>
                <a:lnTo>
                  <a:pt x="678" y="0"/>
                </a:lnTo>
                <a:lnTo>
                  <a:pt x="678" y="0"/>
                </a:lnTo>
                <a:lnTo>
                  <a:pt x="678" y="0"/>
                </a:lnTo>
                <a:lnTo>
                  <a:pt x="676" y="6"/>
                </a:lnTo>
                <a:lnTo>
                  <a:pt x="672" y="12"/>
                </a:lnTo>
                <a:lnTo>
                  <a:pt x="668" y="16"/>
                </a:lnTo>
                <a:lnTo>
                  <a:pt x="660" y="18"/>
                </a:lnTo>
                <a:lnTo>
                  <a:pt x="660" y="18"/>
                </a:lnTo>
                <a:lnTo>
                  <a:pt x="660" y="20"/>
                </a:lnTo>
                <a:lnTo>
                  <a:pt x="660" y="20"/>
                </a:lnTo>
                <a:lnTo>
                  <a:pt x="660" y="20"/>
                </a:lnTo>
                <a:lnTo>
                  <a:pt x="660" y="20"/>
                </a:lnTo>
                <a:lnTo>
                  <a:pt x="668" y="24"/>
                </a:lnTo>
                <a:lnTo>
                  <a:pt x="672" y="28"/>
                </a:lnTo>
                <a:lnTo>
                  <a:pt x="676" y="32"/>
                </a:lnTo>
                <a:lnTo>
                  <a:pt x="678" y="40"/>
                </a:lnTo>
                <a:lnTo>
                  <a:pt x="678" y="40"/>
                </a:lnTo>
                <a:lnTo>
                  <a:pt x="678" y="40"/>
                </a:lnTo>
                <a:lnTo>
                  <a:pt x="678" y="40"/>
                </a:lnTo>
                <a:lnTo>
                  <a:pt x="680" y="40"/>
                </a:lnTo>
                <a:lnTo>
                  <a:pt x="680" y="40"/>
                </a:lnTo>
                <a:lnTo>
                  <a:pt x="680" y="32"/>
                </a:lnTo>
                <a:lnTo>
                  <a:pt x="684" y="28"/>
                </a:lnTo>
                <a:lnTo>
                  <a:pt x="690" y="22"/>
                </a:lnTo>
                <a:lnTo>
                  <a:pt x="696" y="20"/>
                </a:lnTo>
                <a:close/>
                <a:moveTo>
                  <a:pt x="642" y="20"/>
                </a:moveTo>
                <a:lnTo>
                  <a:pt x="642" y="20"/>
                </a:lnTo>
                <a:lnTo>
                  <a:pt x="642" y="20"/>
                </a:lnTo>
                <a:lnTo>
                  <a:pt x="642" y="20"/>
                </a:lnTo>
                <a:lnTo>
                  <a:pt x="642" y="18"/>
                </a:lnTo>
                <a:lnTo>
                  <a:pt x="642" y="18"/>
                </a:lnTo>
                <a:lnTo>
                  <a:pt x="634" y="16"/>
                </a:lnTo>
                <a:lnTo>
                  <a:pt x="630" y="12"/>
                </a:lnTo>
                <a:lnTo>
                  <a:pt x="626" y="6"/>
                </a:lnTo>
                <a:lnTo>
                  <a:pt x="624" y="0"/>
                </a:lnTo>
                <a:lnTo>
                  <a:pt x="624" y="0"/>
                </a:lnTo>
                <a:lnTo>
                  <a:pt x="624" y="0"/>
                </a:lnTo>
                <a:lnTo>
                  <a:pt x="624" y="0"/>
                </a:lnTo>
                <a:lnTo>
                  <a:pt x="622" y="0"/>
                </a:lnTo>
                <a:lnTo>
                  <a:pt x="622" y="0"/>
                </a:lnTo>
                <a:lnTo>
                  <a:pt x="622" y="6"/>
                </a:lnTo>
                <a:lnTo>
                  <a:pt x="618" y="12"/>
                </a:lnTo>
                <a:lnTo>
                  <a:pt x="612" y="16"/>
                </a:lnTo>
                <a:lnTo>
                  <a:pt x="606" y="18"/>
                </a:lnTo>
                <a:lnTo>
                  <a:pt x="606" y="18"/>
                </a:lnTo>
                <a:lnTo>
                  <a:pt x="604" y="20"/>
                </a:lnTo>
                <a:lnTo>
                  <a:pt x="604" y="20"/>
                </a:lnTo>
                <a:lnTo>
                  <a:pt x="606" y="20"/>
                </a:lnTo>
                <a:lnTo>
                  <a:pt x="606" y="20"/>
                </a:lnTo>
                <a:lnTo>
                  <a:pt x="612" y="24"/>
                </a:lnTo>
                <a:lnTo>
                  <a:pt x="618" y="28"/>
                </a:lnTo>
                <a:lnTo>
                  <a:pt x="622" y="32"/>
                </a:lnTo>
                <a:lnTo>
                  <a:pt x="622" y="40"/>
                </a:lnTo>
                <a:lnTo>
                  <a:pt x="622" y="40"/>
                </a:lnTo>
                <a:lnTo>
                  <a:pt x="624" y="40"/>
                </a:lnTo>
                <a:lnTo>
                  <a:pt x="624" y="40"/>
                </a:lnTo>
                <a:lnTo>
                  <a:pt x="624" y="40"/>
                </a:lnTo>
                <a:lnTo>
                  <a:pt x="624" y="40"/>
                </a:lnTo>
                <a:lnTo>
                  <a:pt x="626" y="32"/>
                </a:lnTo>
                <a:lnTo>
                  <a:pt x="630" y="28"/>
                </a:lnTo>
                <a:lnTo>
                  <a:pt x="634" y="22"/>
                </a:lnTo>
                <a:lnTo>
                  <a:pt x="642" y="20"/>
                </a:lnTo>
                <a:close/>
                <a:moveTo>
                  <a:pt x="586" y="20"/>
                </a:moveTo>
                <a:lnTo>
                  <a:pt x="586" y="20"/>
                </a:lnTo>
                <a:lnTo>
                  <a:pt x="588" y="20"/>
                </a:lnTo>
                <a:lnTo>
                  <a:pt x="588" y="20"/>
                </a:lnTo>
                <a:lnTo>
                  <a:pt x="586" y="18"/>
                </a:lnTo>
                <a:lnTo>
                  <a:pt x="586" y="18"/>
                </a:lnTo>
                <a:lnTo>
                  <a:pt x="580" y="16"/>
                </a:lnTo>
                <a:lnTo>
                  <a:pt x="574" y="12"/>
                </a:lnTo>
                <a:lnTo>
                  <a:pt x="570" y="6"/>
                </a:lnTo>
                <a:lnTo>
                  <a:pt x="570" y="0"/>
                </a:lnTo>
                <a:lnTo>
                  <a:pt x="570" y="0"/>
                </a:lnTo>
                <a:lnTo>
                  <a:pt x="568" y="0"/>
                </a:lnTo>
                <a:lnTo>
                  <a:pt x="568" y="0"/>
                </a:lnTo>
                <a:lnTo>
                  <a:pt x="568" y="0"/>
                </a:lnTo>
                <a:lnTo>
                  <a:pt x="568" y="0"/>
                </a:lnTo>
                <a:lnTo>
                  <a:pt x="566" y="6"/>
                </a:lnTo>
                <a:lnTo>
                  <a:pt x="562" y="12"/>
                </a:lnTo>
                <a:lnTo>
                  <a:pt x="558" y="16"/>
                </a:lnTo>
                <a:lnTo>
                  <a:pt x="550" y="18"/>
                </a:lnTo>
                <a:lnTo>
                  <a:pt x="550" y="18"/>
                </a:lnTo>
                <a:lnTo>
                  <a:pt x="550" y="20"/>
                </a:lnTo>
                <a:lnTo>
                  <a:pt x="550" y="20"/>
                </a:lnTo>
                <a:lnTo>
                  <a:pt x="550" y="20"/>
                </a:lnTo>
                <a:lnTo>
                  <a:pt x="550" y="20"/>
                </a:lnTo>
                <a:lnTo>
                  <a:pt x="558" y="24"/>
                </a:lnTo>
                <a:lnTo>
                  <a:pt x="562" y="28"/>
                </a:lnTo>
                <a:lnTo>
                  <a:pt x="566" y="32"/>
                </a:lnTo>
                <a:lnTo>
                  <a:pt x="568" y="40"/>
                </a:lnTo>
                <a:lnTo>
                  <a:pt x="568" y="40"/>
                </a:lnTo>
                <a:lnTo>
                  <a:pt x="568" y="40"/>
                </a:lnTo>
                <a:lnTo>
                  <a:pt x="568" y="40"/>
                </a:lnTo>
                <a:lnTo>
                  <a:pt x="570" y="40"/>
                </a:lnTo>
                <a:lnTo>
                  <a:pt x="570" y="40"/>
                </a:lnTo>
                <a:lnTo>
                  <a:pt x="570" y="32"/>
                </a:lnTo>
                <a:lnTo>
                  <a:pt x="574" y="28"/>
                </a:lnTo>
                <a:lnTo>
                  <a:pt x="580" y="22"/>
                </a:lnTo>
                <a:lnTo>
                  <a:pt x="586" y="20"/>
                </a:lnTo>
                <a:close/>
                <a:moveTo>
                  <a:pt x="532" y="20"/>
                </a:moveTo>
                <a:lnTo>
                  <a:pt x="532" y="20"/>
                </a:lnTo>
                <a:lnTo>
                  <a:pt x="532" y="20"/>
                </a:lnTo>
                <a:lnTo>
                  <a:pt x="532" y="20"/>
                </a:lnTo>
                <a:lnTo>
                  <a:pt x="532" y="18"/>
                </a:lnTo>
                <a:lnTo>
                  <a:pt x="532" y="18"/>
                </a:lnTo>
                <a:lnTo>
                  <a:pt x="524" y="16"/>
                </a:lnTo>
                <a:lnTo>
                  <a:pt x="520" y="12"/>
                </a:lnTo>
                <a:lnTo>
                  <a:pt x="516" y="6"/>
                </a:lnTo>
                <a:lnTo>
                  <a:pt x="514" y="0"/>
                </a:lnTo>
                <a:lnTo>
                  <a:pt x="514" y="0"/>
                </a:lnTo>
                <a:lnTo>
                  <a:pt x="514" y="0"/>
                </a:lnTo>
                <a:lnTo>
                  <a:pt x="514" y="0"/>
                </a:lnTo>
                <a:lnTo>
                  <a:pt x="512" y="0"/>
                </a:lnTo>
                <a:lnTo>
                  <a:pt x="512" y="0"/>
                </a:lnTo>
                <a:lnTo>
                  <a:pt x="512" y="6"/>
                </a:lnTo>
                <a:lnTo>
                  <a:pt x="508" y="12"/>
                </a:lnTo>
                <a:lnTo>
                  <a:pt x="502" y="16"/>
                </a:lnTo>
                <a:lnTo>
                  <a:pt x="496" y="18"/>
                </a:lnTo>
                <a:lnTo>
                  <a:pt x="496" y="18"/>
                </a:lnTo>
                <a:lnTo>
                  <a:pt x="494" y="20"/>
                </a:lnTo>
                <a:lnTo>
                  <a:pt x="494" y="20"/>
                </a:lnTo>
                <a:lnTo>
                  <a:pt x="496" y="20"/>
                </a:lnTo>
                <a:lnTo>
                  <a:pt x="496" y="20"/>
                </a:lnTo>
                <a:lnTo>
                  <a:pt x="502" y="24"/>
                </a:lnTo>
                <a:lnTo>
                  <a:pt x="508" y="28"/>
                </a:lnTo>
                <a:lnTo>
                  <a:pt x="512" y="32"/>
                </a:lnTo>
                <a:lnTo>
                  <a:pt x="512" y="40"/>
                </a:lnTo>
                <a:lnTo>
                  <a:pt x="512" y="40"/>
                </a:lnTo>
                <a:lnTo>
                  <a:pt x="514" y="40"/>
                </a:lnTo>
                <a:lnTo>
                  <a:pt x="514" y="40"/>
                </a:lnTo>
                <a:lnTo>
                  <a:pt x="514" y="40"/>
                </a:lnTo>
                <a:lnTo>
                  <a:pt x="514" y="40"/>
                </a:lnTo>
                <a:lnTo>
                  <a:pt x="516" y="32"/>
                </a:lnTo>
                <a:lnTo>
                  <a:pt x="520" y="28"/>
                </a:lnTo>
                <a:lnTo>
                  <a:pt x="524" y="22"/>
                </a:lnTo>
                <a:lnTo>
                  <a:pt x="532" y="20"/>
                </a:lnTo>
                <a:close/>
                <a:moveTo>
                  <a:pt x="476" y="20"/>
                </a:moveTo>
                <a:lnTo>
                  <a:pt x="476" y="20"/>
                </a:lnTo>
                <a:lnTo>
                  <a:pt x="478" y="20"/>
                </a:lnTo>
                <a:lnTo>
                  <a:pt x="478" y="20"/>
                </a:lnTo>
                <a:lnTo>
                  <a:pt x="476" y="18"/>
                </a:lnTo>
                <a:lnTo>
                  <a:pt x="476" y="18"/>
                </a:lnTo>
                <a:lnTo>
                  <a:pt x="470" y="16"/>
                </a:lnTo>
                <a:lnTo>
                  <a:pt x="464" y="12"/>
                </a:lnTo>
                <a:lnTo>
                  <a:pt x="460" y="6"/>
                </a:lnTo>
                <a:lnTo>
                  <a:pt x="460" y="0"/>
                </a:lnTo>
                <a:lnTo>
                  <a:pt x="460" y="0"/>
                </a:lnTo>
                <a:lnTo>
                  <a:pt x="458" y="0"/>
                </a:lnTo>
                <a:lnTo>
                  <a:pt x="458" y="0"/>
                </a:lnTo>
                <a:lnTo>
                  <a:pt x="458" y="0"/>
                </a:lnTo>
                <a:lnTo>
                  <a:pt x="458" y="0"/>
                </a:lnTo>
                <a:lnTo>
                  <a:pt x="456" y="6"/>
                </a:lnTo>
                <a:lnTo>
                  <a:pt x="452" y="12"/>
                </a:lnTo>
                <a:lnTo>
                  <a:pt x="448" y="16"/>
                </a:lnTo>
                <a:lnTo>
                  <a:pt x="440" y="18"/>
                </a:lnTo>
                <a:lnTo>
                  <a:pt x="440" y="18"/>
                </a:lnTo>
                <a:lnTo>
                  <a:pt x="440" y="20"/>
                </a:lnTo>
                <a:lnTo>
                  <a:pt x="440" y="20"/>
                </a:lnTo>
                <a:lnTo>
                  <a:pt x="440" y="20"/>
                </a:lnTo>
                <a:lnTo>
                  <a:pt x="440" y="20"/>
                </a:lnTo>
                <a:lnTo>
                  <a:pt x="448" y="24"/>
                </a:lnTo>
                <a:lnTo>
                  <a:pt x="452" y="28"/>
                </a:lnTo>
                <a:lnTo>
                  <a:pt x="456" y="32"/>
                </a:lnTo>
                <a:lnTo>
                  <a:pt x="458" y="40"/>
                </a:lnTo>
                <a:lnTo>
                  <a:pt x="458" y="40"/>
                </a:lnTo>
                <a:lnTo>
                  <a:pt x="458" y="40"/>
                </a:lnTo>
                <a:lnTo>
                  <a:pt x="458" y="40"/>
                </a:lnTo>
                <a:lnTo>
                  <a:pt x="460" y="40"/>
                </a:lnTo>
                <a:lnTo>
                  <a:pt x="460" y="40"/>
                </a:lnTo>
                <a:lnTo>
                  <a:pt x="460" y="32"/>
                </a:lnTo>
                <a:lnTo>
                  <a:pt x="464" y="28"/>
                </a:lnTo>
                <a:lnTo>
                  <a:pt x="470" y="22"/>
                </a:lnTo>
                <a:lnTo>
                  <a:pt x="476" y="20"/>
                </a:lnTo>
                <a:close/>
                <a:moveTo>
                  <a:pt x="422" y="20"/>
                </a:moveTo>
                <a:lnTo>
                  <a:pt x="422" y="20"/>
                </a:lnTo>
                <a:lnTo>
                  <a:pt x="422" y="20"/>
                </a:lnTo>
                <a:lnTo>
                  <a:pt x="422" y="20"/>
                </a:lnTo>
                <a:lnTo>
                  <a:pt x="422" y="18"/>
                </a:lnTo>
                <a:lnTo>
                  <a:pt x="422" y="18"/>
                </a:lnTo>
                <a:lnTo>
                  <a:pt x="414" y="16"/>
                </a:lnTo>
                <a:lnTo>
                  <a:pt x="410" y="12"/>
                </a:lnTo>
                <a:lnTo>
                  <a:pt x="406" y="6"/>
                </a:lnTo>
                <a:lnTo>
                  <a:pt x="404" y="0"/>
                </a:lnTo>
                <a:lnTo>
                  <a:pt x="404" y="0"/>
                </a:lnTo>
                <a:lnTo>
                  <a:pt x="404" y="0"/>
                </a:lnTo>
                <a:lnTo>
                  <a:pt x="404" y="0"/>
                </a:lnTo>
                <a:lnTo>
                  <a:pt x="402" y="0"/>
                </a:lnTo>
                <a:lnTo>
                  <a:pt x="402" y="0"/>
                </a:lnTo>
                <a:lnTo>
                  <a:pt x="402" y="6"/>
                </a:lnTo>
                <a:lnTo>
                  <a:pt x="398" y="12"/>
                </a:lnTo>
                <a:lnTo>
                  <a:pt x="392" y="16"/>
                </a:lnTo>
                <a:lnTo>
                  <a:pt x="386" y="18"/>
                </a:lnTo>
                <a:lnTo>
                  <a:pt x="386" y="18"/>
                </a:lnTo>
                <a:lnTo>
                  <a:pt x="384" y="20"/>
                </a:lnTo>
                <a:lnTo>
                  <a:pt x="384" y="20"/>
                </a:lnTo>
                <a:lnTo>
                  <a:pt x="386" y="20"/>
                </a:lnTo>
                <a:lnTo>
                  <a:pt x="386" y="20"/>
                </a:lnTo>
                <a:lnTo>
                  <a:pt x="392" y="24"/>
                </a:lnTo>
                <a:lnTo>
                  <a:pt x="398" y="28"/>
                </a:lnTo>
                <a:lnTo>
                  <a:pt x="402" y="32"/>
                </a:lnTo>
                <a:lnTo>
                  <a:pt x="402" y="40"/>
                </a:lnTo>
                <a:lnTo>
                  <a:pt x="402" y="40"/>
                </a:lnTo>
                <a:lnTo>
                  <a:pt x="404" y="40"/>
                </a:lnTo>
                <a:lnTo>
                  <a:pt x="404" y="40"/>
                </a:lnTo>
                <a:lnTo>
                  <a:pt x="404" y="40"/>
                </a:lnTo>
                <a:lnTo>
                  <a:pt x="404" y="40"/>
                </a:lnTo>
                <a:lnTo>
                  <a:pt x="406" y="32"/>
                </a:lnTo>
                <a:lnTo>
                  <a:pt x="410" y="28"/>
                </a:lnTo>
                <a:lnTo>
                  <a:pt x="414" y="22"/>
                </a:lnTo>
                <a:lnTo>
                  <a:pt x="422" y="20"/>
                </a:lnTo>
                <a:close/>
                <a:moveTo>
                  <a:pt x="366" y="20"/>
                </a:moveTo>
                <a:lnTo>
                  <a:pt x="366" y="20"/>
                </a:lnTo>
                <a:lnTo>
                  <a:pt x="368" y="20"/>
                </a:lnTo>
                <a:lnTo>
                  <a:pt x="368" y="20"/>
                </a:lnTo>
                <a:lnTo>
                  <a:pt x="366" y="18"/>
                </a:lnTo>
                <a:lnTo>
                  <a:pt x="366" y="18"/>
                </a:lnTo>
                <a:lnTo>
                  <a:pt x="360" y="16"/>
                </a:lnTo>
                <a:lnTo>
                  <a:pt x="354" y="12"/>
                </a:lnTo>
                <a:lnTo>
                  <a:pt x="350" y="6"/>
                </a:lnTo>
                <a:lnTo>
                  <a:pt x="350" y="0"/>
                </a:lnTo>
                <a:lnTo>
                  <a:pt x="350" y="0"/>
                </a:lnTo>
                <a:lnTo>
                  <a:pt x="348" y="0"/>
                </a:lnTo>
                <a:lnTo>
                  <a:pt x="348" y="0"/>
                </a:lnTo>
                <a:lnTo>
                  <a:pt x="348" y="0"/>
                </a:lnTo>
                <a:lnTo>
                  <a:pt x="348" y="0"/>
                </a:lnTo>
                <a:lnTo>
                  <a:pt x="346" y="6"/>
                </a:lnTo>
                <a:lnTo>
                  <a:pt x="342" y="12"/>
                </a:lnTo>
                <a:lnTo>
                  <a:pt x="336" y="16"/>
                </a:lnTo>
                <a:lnTo>
                  <a:pt x="330" y="18"/>
                </a:lnTo>
                <a:lnTo>
                  <a:pt x="330" y="18"/>
                </a:lnTo>
                <a:lnTo>
                  <a:pt x="330" y="20"/>
                </a:lnTo>
                <a:lnTo>
                  <a:pt x="330" y="20"/>
                </a:lnTo>
                <a:lnTo>
                  <a:pt x="330" y="20"/>
                </a:lnTo>
                <a:lnTo>
                  <a:pt x="330" y="20"/>
                </a:lnTo>
                <a:lnTo>
                  <a:pt x="336" y="24"/>
                </a:lnTo>
                <a:lnTo>
                  <a:pt x="342" y="28"/>
                </a:lnTo>
                <a:lnTo>
                  <a:pt x="346" y="32"/>
                </a:lnTo>
                <a:lnTo>
                  <a:pt x="348" y="40"/>
                </a:lnTo>
                <a:lnTo>
                  <a:pt x="348" y="40"/>
                </a:lnTo>
                <a:lnTo>
                  <a:pt x="348" y="40"/>
                </a:lnTo>
                <a:lnTo>
                  <a:pt x="348" y="40"/>
                </a:lnTo>
                <a:lnTo>
                  <a:pt x="350" y="40"/>
                </a:lnTo>
                <a:lnTo>
                  <a:pt x="350" y="40"/>
                </a:lnTo>
                <a:lnTo>
                  <a:pt x="350" y="32"/>
                </a:lnTo>
                <a:lnTo>
                  <a:pt x="354" y="28"/>
                </a:lnTo>
                <a:lnTo>
                  <a:pt x="360" y="22"/>
                </a:lnTo>
                <a:lnTo>
                  <a:pt x="366" y="20"/>
                </a:lnTo>
                <a:close/>
                <a:moveTo>
                  <a:pt x="312" y="20"/>
                </a:moveTo>
                <a:lnTo>
                  <a:pt x="312" y="20"/>
                </a:lnTo>
                <a:lnTo>
                  <a:pt x="312" y="20"/>
                </a:lnTo>
                <a:lnTo>
                  <a:pt x="312" y="20"/>
                </a:lnTo>
                <a:lnTo>
                  <a:pt x="312" y="18"/>
                </a:lnTo>
                <a:lnTo>
                  <a:pt x="312" y="18"/>
                </a:lnTo>
                <a:lnTo>
                  <a:pt x="304" y="16"/>
                </a:lnTo>
                <a:lnTo>
                  <a:pt x="300" y="12"/>
                </a:lnTo>
                <a:lnTo>
                  <a:pt x="296" y="6"/>
                </a:lnTo>
                <a:lnTo>
                  <a:pt x="294" y="0"/>
                </a:lnTo>
                <a:lnTo>
                  <a:pt x="294" y="0"/>
                </a:lnTo>
                <a:lnTo>
                  <a:pt x="294" y="0"/>
                </a:lnTo>
                <a:lnTo>
                  <a:pt x="294" y="0"/>
                </a:lnTo>
                <a:lnTo>
                  <a:pt x="292" y="0"/>
                </a:lnTo>
                <a:lnTo>
                  <a:pt x="292" y="0"/>
                </a:lnTo>
                <a:lnTo>
                  <a:pt x="290" y="6"/>
                </a:lnTo>
                <a:lnTo>
                  <a:pt x="288" y="12"/>
                </a:lnTo>
                <a:lnTo>
                  <a:pt x="282" y="16"/>
                </a:lnTo>
                <a:lnTo>
                  <a:pt x="276" y="18"/>
                </a:lnTo>
                <a:lnTo>
                  <a:pt x="276" y="18"/>
                </a:lnTo>
                <a:lnTo>
                  <a:pt x="274" y="20"/>
                </a:lnTo>
                <a:lnTo>
                  <a:pt x="274" y="20"/>
                </a:lnTo>
                <a:lnTo>
                  <a:pt x="276" y="20"/>
                </a:lnTo>
                <a:lnTo>
                  <a:pt x="276" y="20"/>
                </a:lnTo>
                <a:lnTo>
                  <a:pt x="282" y="24"/>
                </a:lnTo>
                <a:lnTo>
                  <a:pt x="288" y="28"/>
                </a:lnTo>
                <a:lnTo>
                  <a:pt x="292" y="32"/>
                </a:lnTo>
                <a:lnTo>
                  <a:pt x="292" y="40"/>
                </a:lnTo>
                <a:lnTo>
                  <a:pt x="292" y="40"/>
                </a:lnTo>
                <a:lnTo>
                  <a:pt x="294" y="40"/>
                </a:lnTo>
                <a:lnTo>
                  <a:pt x="294" y="40"/>
                </a:lnTo>
                <a:lnTo>
                  <a:pt x="294" y="40"/>
                </a:lnTo>
                <a:lnTo>
                  <a:pt x="294" y="40"/>
                </a:lnTo>
                <a:lnTo>
                  <a:pt x="296" y="32"/>
                </a:lnTo>
                <a:lnTo>
                  <a:pt x="300" y="28"/>
                </a:lnTo>
                <a:lnTo>
                  <a:pt x="304" y="22"/>
                </a:lnTo>
                <a:lnTo>
                  <a:pt x="312" y="20"/>
                </a:lnTo>
                <a:close/>
                <a:moveTo>
                  <a:pt x="256" y="20"/>
                </a:moveTo>
                <a:lnTo>
                  <a:pt x="256" y="20"/>
                </a:lnTo>
                <a:lnTo>
                  <a:pt x="258" y="20"/>
                </a:lnTo>
                <a:lnTo>
                  <a:pt x="258" y="20"/>
                </a:lnTo>
                <a:lnTo>
                  <a:pt x="256" y="18"/>
                </a:lnTo>
                <a:lnTo>
                  <a:pt x="256" y="18"/>
                </a:lnTo>
                <a:lnTo>
                  <a:pt x="250" y="16"/>
                </a:lnTo>
                <a:lnTo>
                  <a:pt x="244" y="12"/>
                </a:lnTo>
                <a:lnTo>
                  <a:pt x="240" y="6"/>
                </a:lnTo>
                <a:lnTo>
                  <a:pt x="240" y="0"/>
                </a:lnTo>
                <a:lnTo>
                  <a:pt x="240" y="0"/>
                </a:lnTo>
                <a:lnTo>
                  <a:pt x="238" y="0"/>
                </a:lnTo>
                <a:lnTo>
                  <a:pt x="238" y="0"/>
                </a:lnTo>
                <a:lnTo>
                  <a:pt x="238" y="0"/>
                </a:lnTo>
                <a:lnTo>
                  <a:pt x="238" y="0"/>
                </a:lnTo>
                <a:lnTo>
                  <a:pt x="236" y="6"/>
                </a:lnTo>
                <a:lnTo>
                  <a:pt x="232" y="12"/>
                </a:lnTo>
                <a:lnTo>
                  <a:pt x="226" y="16"/>
                </a:lnTo>
                <a:lnTo>
                  <a:pt x="220" y="18"/>
                </a:lnTo>
                <a:lnTo>
                  <a:pt x="220" y="18"/>
                </a:lnTo>
                <a:lnTo>
                  <a:pt x="220" y="20"/>
                </a:lnTo>
                <a:lnTo>
                  <a:pt x="220" y="20"/>
                </a:lnTo>
                <a:lnTo>
                  <a:pt x="220" y="20"/>
                </a:lnTo>
                <a:lnTo>
                  <a:pt x="220" y="20"/>
                </a:lnTo>
                <a:lnTo>
                  <a:pt x="226" y="24"/>
                </a:lnTo>
                <a:lnTo>
                  <a:pt x="232" y="28"/>
                </a:lnTo>
                <a:lnTo>
                  <a:pt x="236" y="32"/>
                </a:lnTo>
                <a:lnTo>
                  <a:pt x="238" y="40"/>
                </a:lnTo>
                <a:lnTo>
                  <a:pt x="238" y="40"/>
                </a:lnTo>
                <a:lnTo>
                  <a:pt x="238" y="40"/>
                </a:lnTo>
                <a:lnTo>
                  <a:pt x="238" y="40"/>
                </a:lnTo>
                <a:lnTo>
                  <a:pt x="240" y="40"/>
                </a:lnTo>
                <a:lnTo>
                  <a:pt x="240" y="40"/>
                </a:lnTo>
                <a:lnTo>
                  <a:pt x="240" y="32"/>
                </a:lnTo>
                <a:lnTo>
                  <a:pt x="244" y="28"/>
                </a:lnTo>
                <a:lnTo>
                  <a:pt x="250" y="22"/>
                </a:lnTo>
                <a:lnTo>
                  <a:pt x="256" y="20"/>
                </a:lnTo>
                <a:close/>
                <a:moveTo>
                  <a:pt x="202" y="20"/>
                </a:moveTo>
                <a:lnTo>
                  <a:pt x="202" y="20"/>
                </a:lnTo>
                <a:lnTo>
                  <a:pt x="202" y="20"/>
                </a:lnTo>
                <a:lnTo>
                  <a:pt x="202" y="20"/>
                </a:lnTo>
                <a:lnTo>
                  <a:pt x="202" y="18"/>
                </a:lnTo>
                <a:lnTo>
                  <a:pt x="202" y="18"/>
                </a:lnTo>
                <a:lnTo>
                  <a:pt x="194" y="16"/>
                </a:lnTo>
                <a:lnTo>
                  <a:pt x="190" y="12"/>
                </a:lnTo>
                <a:lnTo>
                  <a:pt x="186" y="6"/>
                </a:lnTo>
                <a:lnTo>
                  <a:pt x="184" y="0"/>
                </a:lnTo>
                <a:lnTo>
                  <a:pt x="184" y="0"/>
                </a:lnTo>
                <a:lnTo>
                  <a:pt x="184" y="0"/>
                </a:lnTo>
                <a:lnTo>
                  <a:pt x="184" y="0"/>
                </a:lnTo>
                <a:lnTo>
                  <a:pt x="182" y="0"/>
                </a:lnTo>
                <a:lnTo>
                  <a:pt x="182" y="0"/>
                </a:lnTo>
                <a:lnTo>
                  <a:pt x="180" y="6"/>
                </a:lnTo>
                <a:lnTo>
                  <a:pt x="178" y="12"/>
                </a:lnTo>
                <a:lnTo>
                  <a:pt x="172" y="16"/>
                </a:lnTo>
                <a:lnTo>
                  <a:pt x="166" y="18"/>
                </a:lnTo>
                <a:lnTo>
                  <a:pt x="166" y="18"/>
                </a:lnTo>
                <a:lnTo>
                  <a:pt x="164" y="20"/>
                </a:lnTo>
                <a:lnTo>
                  <a:pt x="164" y="20"/>
                </a:lnTo>
                <a:lnTo>
                  <a:pt x="166" y="20"/>
                </a:lnTo>
                <a:lnTo>
                  <a:pt x="166" y="20"/>
                </a:lnTo>
                <a:lnTo>
                  <a:pt x="172" y="24"/>
                </a:lnTo>
                <a:lnTo>
                  <a:pt x="178" y="28"/>
                </a:lnTo>
                <a:lnTo>
                  <a:pt x="180" y="32"/>
                </a:lnTo>
                <a:lnTo>
                  <a:pt x="182" y="40"/>
                </a:lnTo>
                <a:lnTo>
                  <a:pt x="182" y="40"/>
                </a:lnTo>
                <a:lnTo>
                  <a:pt x="184" y="40"/>
                </a:lnTo>
                <a:lnTo>
                  <a:pt x="184" y="40"/>
                </a:lnTo>
                <a:lnTo>
                  <a:pt x="184" y="40"/>
                </a:lnTo>
                <a:lnTo>
                  <a:pt x="184" y="40"/>
                </a:lnTo>
                <a:lnTo>
                  <a:pt x="186" y="32"/>
                </a:lnTo>
                <a:lnTo>
                  <a:pt x="190" y="28"/>
                </a:lnTo>
                <a:lnTo>
                  <a:pt x="194" y="22"/>
                </a:lnTo>
                <a:lnTo>
                  <a:pt x="202" y="20"/>
                </a:lnTo>
                <a:close/>
                <a:moveTo>
                  <a:pt x="146" y="20"/>
                </a:moveTo>
                <a:lnTo>
                  <a:pt x="146" y="20"/>
                </a:lnTo>
                <a:lnTo>
                  <a:pt x="148" y="20"/>
                </a:lnTo>
                <a:lnTo>
                  <a:pt x="148" y="20"/>
                </a:lnTo>
                <a:lnTo>
                  <a:pt x="146" y="18"/>
                </a:lnTo>
                <a:lnTo>
                  <a:pt x="146" y="18"/>
                </a:lnTo>
                <a:lnTo>
                  <a:pt x="140" y="16"/>
                </a:lnTo>
                <a:lnTo>
                  <a:pt x="134" y="12"/>
                </a:lnTo>
                <a:lnTo>
                  <a:pt x="130" y="6"/>
                </a:lnTo>
                <a:lnTo>
                  <a:pt x="130" y="0"/>
                </a:lnTo>
                <a:lnTo>
                  <a:pt x="130" y="0"/>
                </a:lnTo>
                <a:lnTo>
                  <a:pt x="128" y="0"/>
                </a:lnTo>
                <a:lnTo>
                  <a:pt x="128" y="0"/>
                </a:lnTo>
                <a:lnTo>
                  <a:pt x="128" y="0"/>
                </a:lnTo>
                <a:lnTo>
                  <a:pt x="128" y="0"/>
                </a:lnTo>
                <a:lnTo>
                  <a:pt x="126" y="6"/>
                </a:lnTo>
                <a:lnTo>
                  <a:pt x="122" y="12"/>
                </a:lnTo>
                <a:lnTo>
                  <a:pt x="116" y="16"/>
                </a:lnTo>
                <a:lnTo>
                  <a:pt x="110" y="18"/>
                </a:lnTo>
                <a:lnTo>
                  <a:pt x="110" y="18"/>
                </a:lnTo>
                <a:lnTo>
                  <a:pt x="110" y="20"/>
                </a:lnTo>
                <a:lnTo>
                  <a:pt x="110" y="20"/>
                </a:lnTo>
                <a:lnTo>
                  <a:pt x="110" y="20"/>
                </a:lnTo>
                <a:lnTo>
                  <a:pt x="110" y="20"/>
                </a:lnTo>
                <a:lnTo>
                  <a:pt x="116" y="24"/>
                </a:lnTo>
                <a:lnTo>
                  <a:pt x="122" y="28"/>
                </a:lnTo>
                <a:lnTo>
                  <a:pt x="126" y="32"/>
                </a:lnTo>
                <a:lnTo>
                  <a:pt x="128" y="40"/>
                </a:lnTo>
                <a:lnTo>
                  <a:pt x="128" y="40"/>
                </a:lnTo>
                <a:lnTo>
                  <a:pt x="128" y="40"/>
                </a:lnTo>
                <a:lnTo>
                  <a:pt x="128" y="40"/>
                </a:lnTo>
                <a:lnTo>
                  <a:pt x="130" y="40"/>
                </a:lnTo>
                <a:lnTo>
                  <a:pt x="130" y="40"/>
                </a:lnTo>
                <a:lnTo>
                  <a:pt x="130" y="32"/>
                </a:lnTo>
                <a:lnTo>
                  <a:pt x="134" y="28"/>
                </a:lnTo>
                <a:lnTo>
                  <a:pt x="140" y="22"/>
                </a:lnTo>
                <a:lnTo>
                  <a:pt x="146" y="20"/>
                </a:lnTo>
                <a:close/>
                <a:moveTo>
                  <a:pt x="92" y="20"/>
                </a:moveTo>
                <a:lnTo>
                  <a:pt x="92" y="20"/>
                </a:lnTo>
                <a:lnTo>
                  <a:pt x="92" y="20"/>
                </a:lnTo>
                <a:lnTo>
                  <a:pt x="92" y="20"/>
                </a:lnTo>
                <a:lnTo>
                  <a:pt x="92" y="18"/>
                </a:lnTo>
                <a:lnTo>
                  <a:pt x="92" y="18"/>
                </a:lnTo>
                <a:lnTo>
                  <a:pt x="84" y="16"/>
                </a:lnTo>
                <a:lnTo>
                  <a:pt x="80" y="12"/>
                </a:lnTo>
                <a:lnTo>
                  <a:pt x="76" y="6"/>
                </a:lnTo>
                <a:lnTo>
                  <a:pt x="74" y="0"/>
                </a:lnTo>
                <a:lnTo>
                  <a:pt x="74" y="0"/>
                </a:lnTo>
                <a:lnTo>
                  <a:pt x="74" y="0"/>
                </a:lnTo>
                <a:lnTo>
                  <a:pt x="74" y="0"/>
                </a:lnTo>
                <a:lnTo>
                  <a:pt x="72" y="0"/>
                </a:lnTo>
                <a:lnTo>
                  <a:pt x="72" y="0"/>
                </a:lnTo>
                <a:lnTo>
                  <a:pt x="70" y="6"/>
                </a:lnTo>
                <a:lnTo>
                  <a:pt x="68" y="12"/>
                </a:lnTo>
                <a:lnTo>
                  <a:pt x="62" y="16"/>
                </a:lnTo>
                <a:lnTo>
                  <a:pt x="56" y="18"/>
                </a:lnTo>
                <a:lnTo>
                  <a:pt x="56" y="18"/>
                </a:lnTo>
                <a:lnTo>
                  <a:pt x="54" y="20"/>
                </a:lnTo>
                <a:lnTo>
                  <a:pt x="54" y="20"/>
                </a:lnTo>
                <a:lnTo>
                  <a:pt x="56" y="20"/>
                </a:lnTo>
                <a:lnTo>
                  <a:pt x="56" y="20"/>
                </a:lnTo>
                <a:lnTo>
                  <a:pt x="62" y="24"/>
                </a:lnTo>
                <a:lnTo>
                  <a:pt x="68" y="28"/>
                </a:lnTo>
                <a:lnTo>
                  <a:pt x="70" y="32"/>
                </a:lnTo>
                <a:lnTo>
                  <a:pt x="72" y="40"/>
                </a:lnTo>
                <a:lnTo>
                  <a:pt x="72" y="40"/>
                </a:lnTo>
                <a:lnTo>
                  <a:pt x="74" y="40"/>
                </a:lnTo>
                <a:lnTo>
                  <a:pt x="74" y="40"/>
                </a:lnTo>
                <a:lnTo>
                  <a:pt x="74" y="40"/>
                </a:lnTo>
                <a:lnTo>
                  <a:pt x="74" y="40"/>
                </a:lnTo>
                <a:lnTo>
                  <a:pt x="76" y="32"/>
                </a:lnTo>
                <a:lnTo>
                  <a:pt x="80" y="28"/>
                </a:lnTo>
                <a:lnTo>
                  <a:pt x="84" y="22"/>
                </a:lnTo>
                <a:lnTo>
                  <a:pt x="92" y="20"/>
                </a:lnTo>
                <a:close/>
                <a:moveTo>
                  <a:pt x="36" y="20"/>
                </a:moveTo>
                <a:lnTo>
                  <a:pt x="36" y="20"/>
                </a:lnTo>
                <a:lnTo>
                  <a:pt x="36" y="20"/>
                </a:lnTo>
                <a:lnTo>
                  <a:pt x="36" y="20"/>
                </a:lnTo>
                <a:lnTo>
                  <a:pt x="36" y="18"/>
                </a:lnTo>
                <a:lnTo>
                  <a:pt x="36" y="18"/>
                </a:lnTo>
                <a:lnTo>
                  <a:pt x="30" y="16"/>
                </a:lnTo>
                <a:lnTo>
                  <a:pt x="24" y="12"/>
                </a:lnTo>
                <a:lnTo>
                  <a:pt x="20" y="6"/>
                </a:lnTo>
                <a:lnTo>
                  <a:pt x="20" y="0"/>
                </a:lnTo>
                <a:lnTo>
                  <a:pt x="20" y="0"/>
                </a:lnTo>
                <a:lnTo>
                  <a:pt x="18" y="0"/>
                </a:lnTo>
                <a:lnTo>
                  <a:pt x="18" y="0"/>
                </a:lnTo>
                <a:lnTo>
                  <a:pt x="18" y="0"/>
                </a:lnTo>
                <a:lnTo>
                  <a:pt x="18" y="0"/>
                </a:lnTo>
                <a:lnTo>
                  <a:pt x="16" y="6"/>
                </a:lnTo>
                <a:lnTo>
                  <a:pt x="12" y="12"/>
                </a:lnTo>
                <a:lnTo>
                  <a:pt x="6" y="16"/>
                </a:lnTo>
                <a:lnTo>
                  <a:pt x="0" y="18"/>
                </a:lnTo>
                <a:lnTo>
                  <a:pt x="0" y="18"/>
                </a:lnTo>
                <a:lnTo>
                  <a:pt x="0" y="20"/>
                </a:lnTo>
                <a:lnTo>
                  <a:pt x="0" y="20"/>
                </a:lnTo>
                <a:lnTo>
                  <a:pt x="0" y="20"/>
                </a:lnTo>
                <a:lnTo>
                  <a:pt x="0" y="20"/>
                </a:lnTo>
                <a:lnTo>
                  <a:pt x="6" y="24"/>
                </a:lnTo>
                <a:lnTo>
                  <a:pt x="12" y="28"/>
                </a:lnTo>
                <a:lnTo>
                  <a:pt x="16" y="32"/>
                </a:lnTo>
                <a:lnTo>
                  <a:pt x="18" y="40"/>
                </a:lnTo>
                <a:lnTo>
                  <a:pt x="18" y="40"/>
                </a:lnTo>
                <a:lnTo>
                  <a:pt x="18" y="40"/>
                </a:lnTo>
                <a:lnTo>
                  <a:pt x="18" y="40"/>
                </a:lnTo>
                <a:lnTo>
                  <a:pt x="20" y="40"/>
                </a:lnTo>
                <a:lnTo>
                  <a:pt x="20" y="40"/>
                </a:lnTo>
                <a:lnTo>
                  <a:pt x="20" y="32"/>
                </a:lnTo>
                <a:lnTo>
                  <a:pt x="24" y="28"/>
                </a:lnTo>
                <a:lnTo>
                  <a:pt x="30" y="22"/>
                </a:lnTo>
                <a:lnTo>
                  <a:pt x="36" y="20"/>
                </a:lnTo>
                <a:close/>
              </a:path>
            </a:pathLst>
          </a:custGeom>
          <a:solidFill>
            <a:schemeClr val="accent1"/>
          </a:solidFill>
          <a:ln>
            <a:noFill/>
          </a:ln>
        </p:spPr>
        <p:txBody>
          <a:bodyPr/>
          <a:lstStyle/>
          <a:p>
            <a:pPr fontAlgn="auto">
              <a:spcBef>
                <a:spcPts val="0"/>
              </a:spcBef>
              <a:spcAft>
                <a:spcPts val="0"/>
              </a:spcAft>
              <a:defRPr/>
            </a:pPr>
            <a:endParaRPr lang="de-CH">
              <a:solidFill>
                <a:schemeClr val="accent1"/>
              </a:solidFill>
              <a:latin typeface="+mn-lt"/>
            </a:endParaRPr>
          </a:p>
        </p:txBody>
      </p:sp>
      <p:sp>
        <p:nvSpPr>
          <p:cNvPr id="5" name="Content Placeholder 4"/>
          <p:cNvSpPr>
            <a:spLocks noGrp="1"/>
          </p:cNvSpPr>
          <p:nvPr>
            <p:ph sz="quarter" idx="16"/>
          </p:nvPr>
        </p:nvSpPr>
        <p:spPr>
          <a:xfrm>
            <a:off x="576263" y="1332000"/>
            <a:ext cx="4067175" cy="3420000"/>
          </a:xfrm>
        </p:spPr>
        <p:txBody>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en-GB" noProof="0" dirty="0"/>
          </a:p>
        </p:txBody>
      </p:sp>
      <p:sp>
        <p:nvSpPr>
          <p:cNvPr id="10" name="Content Placeholder 4"/>
          <p:cNvSpPr>
            <a:spLocks noGrp="1"/>
          </p:cNvSpPr>
          <p:nvPr>
            <p:ph sz="quarter" idx="17"/>
          </p:nvPr>
        </p:nvSpPr>
        <p:spPr>
          <a:xfrm>
            <a:off x="4788000" y="1332000"/>
            <a:ext cx="4067175" cy="3420000"/>
          </a:xfrm>
        </p:spPr>
        <p:txBody>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en-GB" noProof="0" dirty="0"/>
          </a:p>
        </p:txBody>
      </p:sp>
      <p:sp>
        <p:nvSpPr>
          <p:cNvPr id="2" name="Title 1"/>
          <p:cNvSpPr>
            <a:spLocks noGrp="1"/>
          </p:cNvSpPr>
          <p:nvPr>
            <p:ph type="title"/>
          </p:nvPr>
        </p:nvSpPr>
        <p:spPr/>
        <p:txBody>
          <a:bodyPr/>
          <a:lstStyle/>
          <a:p>
            <a:r>
              <a:rPr lang="ru-RU" smtClean="0"/>
              <a:t>Образец заголовка</a:t>
            </a:r>
            <a:endParaRPr lang="en-GB"/>
          </a:p>
        </p:txBody>
      </p:sp>
      <p:sp>
        <p:nvSpPr>
          <p:cNvPr id="7" name="Footer Placeholder 11"/>
          <p:cNvSpPr>
            <a:spLocks noGrp="1"/>
          </p:cNvSpPr>
          <p:nvPr>
            <p:ph type="ftr" sz="quarter" idx="18"/>
          </p:nvPr>
        </p:nvSpPr>
        <p:spPr/>
        <p:txBody>
          <a:bodyPr/>
          <a:lstStyle>
            <a:lvl1pPr algn="l">
              <a:defRPr dirty="0"/>
            </a:lvl1pPr>
          </a:lstStyle>
          <a:p>
            <a:pPr>
              <a:defRPr/>
            </a:pPr>
            <a:endParaRPr lang="en-GB"/>
          </a:p>
        </p:txBody>
      </p:sp>
      <p:sp>
        <p:nvSpPr>
          <p:cNvPr id="8" name="Slide Number Placeholder 12"/>
          <p:cNvSpPr>
            <a:spLocks noGrp="1"/>
          </p:cNvSpPr>
          <p:nvPr>
            <p:ph type="sldNum" sz="quarter" idx="19"/>
          </p:nvPr>
        </p:nvSpPr>
        <p:spPr/>
        <p:txBody>
          <a:bodyPr/>
          <a:lstStyle>
            <a:lvl1pPr>
              <a:defRPr/>
            </a:lvl1pPr>
          </a:lstStyle>
          <a:p>
            <a:pPr>
              <a:defRPr/>
            </a:pPr>
            <a:fld id="{E3CAD672-EE75-4188-B72E-BDC0FD2E54A0}" type="slidenum">
              <a:rPr lang="en-GB"/>
              <a:pPr>
                <a:defRPr/>
              </a:pPr>
              <a:t>‹#›</a:t>
            </a:fld>
            <a:endParaRPr lang="en-GB" dirty="0"/>
          </a:p>
        </p:txBody>
      </p:sp>
    </p:spTree>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vie with Title">
    <p:spTree>
      <p:nvGrpSpPr>
        <p:cNvPr id="1" name=""/>
        <p:cNvGrpSpPr/>
        <p:nvPr/>
      </p:nvGrpSpPr>
      <p:grpSpPr>
        <a:xfrm>
          <a:off x="0" y="0"/>
          <a:ext cx="0" cy="0"/>
          <a:chOff x="0" y="0"/>
          <a:chExt cx="0" cy="0"/>
        </a:xfrm>
      </p:grpSpPr>
      <p:sp>
        <p:nvSpPr>
          <p:cNvPr id="4" name="Freeform 5"/>
          <p:cNvSpPr>
            <a:spLocks noEditPoints="1"/>
          </p:cNvSpPr>
          <p:nvPr userDrawn="1"/>
        </p:nvSpPr>
        <p:spPr bwMode="auto">
          <a:xfrm>
            <a:off x="576263" y="1160463"/>
            <a:ext cx="8267700" cy="63500"/>
          </a:xfrm>
          <a:custGeom>
            <a:avLst/>
            <a:gdLst>
              <a:gd name="T0" fmla="*/ 5124 w 5208"/>
              <a:gd name="T1" fmla="*/ 16 h 40"/>
              <a:gd name="T2" fmla="*/ 5092 w 5208"/>
              <a:gd name="T3" fmla="*/ 22 h 40"/>
              <a:gd name="T4" fmla="*/ 4964 w 5208"/>
              <a:gd name="T5" fmla="*/ 12 h 40"/>
              <a:gd name="T6" fmla="*/ 4920 w 5208"/>
              <a:gd name="T7" fmla="*/ 28 h 40"/>
              <a:gd name="T8" fmla="*/ 4802 w 5208"/>
              <a:gd name="T9" fmla="*/ 6 h 40"/>
              <a:gd name="T10" fmla="*/ 4752 w 5208"/>
              <a:gd name="T11" fmla="*/ 32 h 40"/>
              <a:gd name="T12" fmla="*/ 4640 w 5208"/>
              <a:gd name="T13" fmla="*/ 0 h 40"/>
              <a:gd name="T14" fmla="*/ 4586 w 5208"/>
              <a:gd name="T15" fmla="*/ 40 h 40"/>
              <a:gd name="T16" fmla="*/ 4474 w 5208"/>
              <a:gd name="T17" fmla="*/ 0 h 40"/>
              <a:gd name="T18" fmla="*/ 4420 w 5208"/>
              <a:gd name="T19" fmla="*/ 40 h 40"/>
              <a:gd name="T20" fmla="*/ 4310 w 5208"/>
              <a:gd name="T21" fmla="*/ 0 h 40"/>
              <a:gd name="T22" fmla="*/ 4254 w 5208"/>
              <a:gd name="T23" fmla="*/ 40 h 40"/>
              <a:gd name="T24" fmla="*/ 4144 w 5208"/>
              <a:gd name="T25" fmla="*/ 0 h 40"/>
              <a:gd name="T26" fmla="*/ 4090 w 5208"/>
              <a:gd name="T27" fmla="*/ 40 h 40"/>
              <a:gd name="T28" fmla="*/ 3980 w 5208"/>
              <a:gd name="T29" fmla="*/ 0 h 40"/>
              <a:gd name="T30" fmla="*/ 3924 w 5208"/>
              <a:gd name="T31" fmla="*/ 40 h 40"/>
              <a:gd name="T32" fmla="*/ 3816 w 5208"/>
              <a:gd name="T33" fmla="*/ 0 h 40"/>
              <a:gd name="T34" fmla="*/ 3758 w 5208"/>
              <a:gd name="T35" fmla="*/ 40 h 40"/>
              <a:gd name="T36" fmla="*/ 3652 w 5208"/>
              <a:gd name="T37" fmla="*/ 6 h 40"/>
              <a:gd name="T38" fmla="*/ 3592 w 5208"/>
              <a:gd name="T39" fmla="*/ 32 h 40"/>
              <a:gd name="T40" fmla="*/ 3490 w 5208"/>
              <a:gd name="T41" fmla="*/ 12 h 40"/>
              <a:gd name="T42" fmla="*/ 3424 w 5208"/>
              <a:gd name="T43" fmla="*/ 28 h 40"/>
              <a:gd name="T44" fmla="*/ 3330 w 5208"/>
              <a:gd name="T45" fmla="*/ 16 h 40"/>
              <a:gd name="T46" fmla="*/ 3252 w 5208"/>
              <a:gd name="T47" fmla="*/ 24 h 40"/>
              <a:gd name="T48" fmla="*/ 3172 w 5208"/>
              <a:gd name="T49" fmla="*/ 18 h 40"/>
              <a:gd name="T50" fmla="*/ 3082 w 5208"/>
              <a:gd name="T51" fmla="*/ 20 h 40"/>
              <a:gd name="T52" fmla="*/ 3008 w 5208"/>
              <a:gd name="T53" fmla="*/ 18 h 40"/>
              <a:gd name="T54" fmla="*/ 2916 w 5208"/>
              <a:gd name="T55" fmla="*/ 20 h 40"/>
              <a:gd name="T56" fmla="*/ 2842 w 5208"/>
              <a:gd name="T57" fmla="*/ 20 h 40"/>
              <a:gd name="T58" fmla="*/ 2750 w 5208"/>
              <a:gd name="T59" fmla="*/ 20 h 40"/>
              <a:gd name="T60" fmla="*/ 2678 w 5208"/>
              <a:gd name="T61" fmla="*/ 20 h 40"/>
              <a:gd name="T62" fmla="*/ 2586 w 5208"/>
              <a:gd name="T63" fmla="*/ 20 h 40"/>
              <a:gd name="T64" fmla="*/ 2512 w 5208"/>
              <a:gd name="T65" fmla="*/ 20 h 40"/>
              <a:gd name="T66" fmla="*/ 2420 w 5208"/>
              <a:gd name="T67" fmla="*/ 18 h 40"/>
              <a:gd name="T68" fmla="*/ 2348 w 5208"/>
              <a:gd name="T69" fmla="*/ 20 h 40"/>
              <a:gd name="T70" fmla="*/ 2256 w 5208"/>
              <a:gd name="T71" fmla="*/ 18 h 40"/>
              <a:gd name="T72" fmla="*/ 2238 w 5208"/>
              <a:gd name="T73" fmla="*/ 20 h 40"/>
              <a:gd name="T74" fmla="*/ 2098 w 5208"/>
              <a:gd name="T75" fmla="*/ 16 h 40"/>
              <a:gd name="T76" fmla="*/ 2066 w 5208"/>
              <a:gd name="T77" fmla="*/ 22 h 40"/>
              <a:gd name="T78" fmla="*/ 1938 w 5208"/>
              <a:gd name="T79" fmla="*/ 12 h 40"/>
              <a:gd name="T80" fmla="*/ 1894 w 5208"/>
              <a:gd name="T81" fmla="*/ 28 h 40"/>
              <a:gd name="T82" fmla="*/ 1776 w 5208"/>
              <a:gd name="T83" fmla="*/ 6 h 40"/>
              <a:gd name="T84" fmla="*/ 1726 w 5208"/>
              <a:gd name="T85" fmla="*/ 32 h 40"/>
              <a:gd name="T86" fmla="*/ 1614 w 5208"/>
              <a:gd name="T87" fmla="*/ 0 h 40"/>
              <a:gd name="T88" fmla="*/ 1560 w 5208"/>
              <a:gd name="T89" fmla="*/ 40 h 40"/>
              <a:gd name="T90" fmla="*/ 1448 w 5208"/>
              <a:gd name="T91" fmla="*/ 0 h 40"/>
              <a:gd name="T92" fmla="*/ 1394 w 5208"/>
              <a:gd name="T93" fmla="*/ 40 h 40"/>
              <a:gd name="T94" fmla="*/ 1284 w 5208"/>
              <a:gd name="T95" fmla="*/ 0 h 40"/>
              <a:gd name="T96" fmla="*/ 1228 w 5208"/>
              <a:gd name="T97" fmla="*/ 40 h 40"/>
              <a:gd name="T98" fmla="*/ 1118 w 5208"/>
              <a:gd name="T99" fmla="*/ 0 h 40"/>
              <a:gd name="T100" fmla="*/ 1064 w 5208"/>
              <a:gd name="T101" fmla="*/ 40 h 40"/>
              <a:gd name="T102" fmla="*/ 954 w 5208"/>
              <a:gd name="T103" fmla="*/ 0 h 40"/>
              <a:gd name="T104" fmla="*/ 898 w 5208"/>
              <a:gd name="T105" fmla="*/ 40 h 40"/>
              <a:gd name="T106" fmla="*/ 790 w 5208"/>
              <a:gd name="T107" fmla="*/ 0 h 40"/>
              <a:gd name="T108" fmla="*/ 732 w 5208"/>
              <a:gd name="T109" fmla="*/ 40 h 40"/>
              <a:gd name="T110" fmla="*/ 626 w 5208"/>
              <a:gd name="T111" fmla="*/ 6 h 40"/>
              <a:gd name="T112" fmla="*/ 566 w 5208"/>
              <a:gd name="T113" fmla="*/ 32 h 40"/>
              <a:gd name="T114" fmla="*/ 464 w 5208"/>
              <a:gd name="T115" fmla="*/ 12 h 40"/>
              <a:gd name="T116" fmla="*/ 398 w 5208"/>
              <a:gd name="T117" fmla="*/ 28 h 40"/>
              <a:gd name="T118" fmla="*/ 304 w 5208"/>
              <a:gd name="T119" fmla="*/ 16 h 40"/>
              <a:gd name="T120" fmla="*/ 226 w 5208"/>
              <a:gd name="T121" fmla="*/ 24 h 40"/>
              <a:gd name="T122" fmla="*/ 146 w 5208"/>
              <a:gd name="T123" fmla="*/ 18 h 40"/>
              <a:gd name="T124" fmla="*/ 56 w 5208"/>
              <a:gd name="T125"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08" h="40">
                <a:moveTo>
                  <a:pt x="5208" y="20"/>
                </a:moveTo>
                <a:lnTo>
                  <a:pt x="5208" y="20"/>
                </a:lnTo>
                <a:lnTo>
                  <a:pt x="5202" y="22"/>
                </a:lnTo>
                <a:lnTo>
                  <a:pt x="5196" y="28"/>
                </a:lnTo>
                <a:lnTo>
                  <a:pt x="5192" y="32"/>
                </a:lnTo>
                <a:lnTo>
                  <a:pt x="5190" y="40"/>
                </a:lnTo>
                <a:lnTo>
                  <a:pt x="5190" y="40"/>
                </a:lnTo>
                <a:lnTo>
                  <a:pt x="5190" y="40"/>
                </a:lnTo>
                <a:lnTo>
                  <a:pt x="5190" y="40"/>
                </a:lnTo>
                <a:lnTo>
                  <a:pt x="5190" y="40"/>
                </a:lnTo>
                <a:lnTo>
                  <a:pt x="5190" y="40"/>
                </a:lnTo>
                <a:lnTo>
                  <a:pt x="5188" y="32"/>
                </a:lnTo>
                <a:lnTo>
                  <a:pt x="5184" y="28"/>
                </a:lnTo>
                <a:lnTo>
                  <a:pt x="5178" y="24"/>
                </a:lnTo>
                <a:lnTo>
                  <a:pt x="5172" y="20"/>
                </a:lnTo>
                <a:lnTo>
                  <a:pt x="5172" y="20"/>
                </a:lnTo>
                <a:lnTo>
                  <a:pt x="5172" y="20"/>
                </a:lnTo>
                <a:lnTo>
                  <a:pt x="5172" y="20"/>
                </a:lnTo>
                <a:lnTo>
                  <a:pt x="5172" y="18"/>
                </a:lnTo>
                <a:lnTo>
                  <a:pt x="5172" y="18"/>
                </a:lnTo>
                <a:lnTo>
                  <a:pt x="5178" y="16"/>
                </a:lnTo>
                <a:lnTo>
                  <a:pt x="5184" y="12"/>
                </a:lnTo>
                <a:lnTo>
                  <a:pt x="5188" y="6"/>
                </a:lnTo>
                <a:lnTo>
                  <a:pt x="5190" y="0"/>
                </a:lnTo>
                <a:lnTo>
                  <a:pt x="5190" y="0"/>
                </a:lnTo>
                <a:lnTo>
                  <a:pt x="5190" y="0"/>
                </a:lnTo>
                <a:lnTo>
                  <a:pt x="5190" y="0"/>
                </a:lnTo>
                <a:lnTo>
                  <a:pt x="5190" y="0"/>
                </a:lnTo>
                <a:lnTo>
                  <a:pt x="5190" y="0"/>
                </a:lnTo>
                <a:lnTo>
                  <a:pt x="5192" y="6"/>
                </a:lnTo>
                <a:lnTo>
                  <a:pt x="5196" y="12"/>
                </a:lnTo>
                <a:lnTo>
                  <a:pt x="5202" y="16"/>
                </a:lnTo>
                <a:lnTo>
                  <a:pt x="5208" y="18"/>
                </a:lnTo>
                <a:lnTo>
                  <a:pt x="5208" y="18"/>
                </a:lnTo>
                <a:lnTo>
                  <a:pt x="5208" y="20"/>
                </a:lnTo>
                <a:lnTo>
                  <a:pt x="5208" y="20"/>
                </a:lnTo>
                <a:lnTo>
                  <a:pt x="5208" y="20"/>
                </a:lnTo>
                <a:close/>
                <a:moveTo>
                  <a:pt x="5152" y="20"/>
                </a:moveTo>
                <a:lnTo>
                  <a:pt x="5152" y="20"/>
                </a:lnTo>
                <a:lnTo>
                  <a:pt x="5154" y="20"/>
                </a:lnTo>
                <a:lnTo>
                  <a:pt x="5154" y="20"/>
                </a:lnTo>
                <a:lnTo>
                  <a:pt x="5152" y="18"/>
                </a:lnTo>
                <a:lnTo>
                  <a:pt x="5152" y="18"/>
                </a:lnTo>
                <a:lnTo>
                  <a:pt x="5146" y="16"/>
                </a:lnTo>
                <a:lnTo>
                  <a:pt x="5140" y="12"/>
                </a:lnTo>
                <a:lnTo>
                  <a:pt x="5138" y="6"/>
                </a:lnTo>
                <a:lnTo>
                  <a:pt x="5136" y="0"/>
                </a:lnTo>
                <a:lnTo>
                  <a:pt x="5136" y="0"/>
                </a:lnTo>
                <a:lnTo>
                  <a:pt x="5134" y="0"/>
                </a:lnTo>
                <a:lnTo>
                  <a:pt x="5134" y="0"/>
                </a:lnTo>
                <a:lnTo>
                  <a:pt x="5134" y="0"/>
                </a:lnTo>
                <a:lnTo>
                  <a:pt x="5134" y="0"/>
                </a:lnTo>
                <a:lnTo>
                  <a:pt x="5132" y="6"/>
                </a:lnTo>
                <a:lnTo>
                  <a:pt x="5128" y="12"/>
                </a:lnTo>
                <a:lnTo>
                  <a:pt x="5124" y="16"/>
                </a:lnTo>
                <a:lnTo>
                  <a:pt x="5116" y="18"/>
                </a:lnTo>
                <a:lnTo>
                  <a:pt x="5116" y="18"/>
                </a:lnTo>
                <a:lnTo>
                  <a:pt x="5116" y="20"/>
                </a:lnTo>
                <a:lnTo>
                  <a:pt x="5116" y="20"/>
                </a:lnTo>
                <a:lnTo>
                  <a:pt x="5116" y="20"/>
                </a:lnTo>
                <a:lnTo>
                  <a:pt x="5116" y="20"/>
                </a:lnTo>
                <a:lnTo>
                  <a:pt x="5124" y="24"/>
                </a:lnTo>
                <a:lnTo>
                  <a:pt x="5128" y="28"/>
                </a:lnTo>
                <a:lnTo>
                  <a:pt x="5132" y="32"/>
                </a:lnTo>
                <a:lnTo>
                  <a:pt x="5134" y="40"/>
                </a:lnTo>
                <a:lnTo>
                  <a:pt x="5134" y="40"/>
                </a:lnTo>
                <a:lnTo>
                  <a:pt x="5134" y="40"/>
                </a:lnTo>
                <a:lnTo>
                  <a:pt x="5134" y="40"/>
                </a:lnTo>
                <a:lnTo>
                  <a:pt x="5136" y="40"/>
                </a:lnTo>
                <a:lnTo>
                  <a:pt x="5136" y="40"/>
                </a:lnTo>
                <a:lnTo>
                  <a:pt x="5138" y="32"/>
                </a:lnTo>
                <a:lnTo>
                  <a:pt x="5140" y="28"/>
                </a:lnTo>
                <a:lnTo>
                  <a:pt x="5146" y="22"/>
                </a:lnTo>
                <a:lnTo>
                  <a:pt x="5152" y="20"/>
                </a:lnTo>
                <a:close/>
                <a:moveTo>
                  <a:pt x="5098" y="20"/>
                </a:moveTo>
                <a:lnTo>
                  <a:pt x="5098" y="20"/>
                </a:lnTo>
                <a:lnTo>
                  <a:pt x="5098" y="20"/>
                </a:lnTo>
                <a:lnTo>
                  <a:pt x="5098" y="20"/>
                </a:lnTo>
                <a:lnTo>
                  <a:pt x="5098" y="18"/>
                </a:lnTo>
                <a:lnTo>
                  <a:pt x="5098" y="18"/>
                </a:lnTo>
                <a:lnTo>
                  <a:pt x="5092" y="16"/>
                </a:lnTo>
                <a:lnTo>
                  <a:pt x="5086" y="12"/>
                </a:lnTo>
                <a:lnTo>
                  <a:pt x="5082" y="6"/>
                </a:lnTo>
                <a:lnTo>
                  <a:pt x="5080" y="0"/>
                </a:lnTo>
                <a:lnTo>
                  <a:pt x="5080" y="0"/>
                </a:lnTo>
                <a:lnTo>
                  <a:pt x="5080" y="0"/>
                </a:lnTo>
                <a:lnTo>
                  <a:pt x="5080" y="0"/>
                </a:lnTo>
                <a:lnTo>
                  <a:pt x="5080" y="0"/>
                </a:lnTo>
                <a:lnTo>
                  <a:pt x="5080" y="0"/>
                </a:lnTo>
                <a:lnTo>
                  <a:pt x="5078" y="6"/>
                </a:lnTo>
                <a:lnTo>
                  <a:pt x="5074" y="12"/>
                </a:lnTo>
                <a:lnTo>
                  <a:pt x="5068" y="16"/>
                </a:lnTo>
                <a:lnTo>
                  <a:pt x="5062" y="18"/>
                </a:lnTo>
                <a:lnTo>
                  <a:pt x="5062" y="18"/>
                </a:lnTo>
                <a:lnTo>
                  <a:pt x="5062" y="20"/>
                </a:lnTo>
                <a:lnTo>
                  <a:pt x="5062" y="20"/>
                </a:lnTo>
                <a:lnTo>
                  <a:pt x="5062" y="20"/>
                </a:lnTo>
                <a:lnTo>
                  <a:pt x="5062" y="20"/>
                </a:lnTo>
                <a:lnTo>
                  <a:pt x="5068" y="24"/>
                </a:lnTo>
                <a:lnTo>
                  <a:pt x="5074" y="28"/>
                </a:lnTo>
                <a:lnTo>
                  <a:pt x="5078" y="32"/>
                </a:lnTo>
                <a:lnTo>
                  <a:pt x="5080" y="40"/>
                </a:lnTo>
                <a:lnTo>
                  <a:pt x="5080" y="40"/>
                </a:lnTo>
                <a:lnTo>
                  <a:pt x="5080" y="40"/>
                </a:lnTo>
                <a:lnTo>
                  <a:pt x="5080" y="40"/>
                </a:lnTo>
                <a:lnTo>
                  <a:pt x="5080" y="40"/>
                </a:lnTo>
                <a:lnTo>
                  <a:pt x="5080" y="40"/>
                </a:lnTo>
                <a:lnTo>
                  <a:pt x="5082" y="32"/>
                </a:lnTo>
                <a:lnTo>
                  <a:pt x="5086" y="28"/>
                </a:lnTo>
                <a:lnTo>
                  <a:pt x="5092" y="22"/>
                </a:lnTo>
                <a:lnTo>
                  <a:pt x="5098" y="20"/>
                </a:lnTo>
                <a:close/>
                <a:moveTo>
                  <a:pt x="5042" y="20"/>
                </a:moveTo>
                <a:lnTo>
                  <a:pt x="5042" y="20"/>
                </a:lnTo>
                <a:lnTo>
                  <a:pt x="5044" y="20"/>
                </a:lnTo>
                <a:lnTo>
                  <a:pt x="5044" y="20"/>
                </a:lnTo>
                <a:lnTo>
                  <a:pt x="5042" y="18"/>
                </a:lnTo>
                <a:lnTo>
                  <a:pt x="5042" y="18"/>
                </a:lnTo>
                <a:lnTo>
                  <a:pt x="5036" y="16"/>
                </a:lnTo>
                <a:lnTo>
                  <a:pt x="5030" y="12"/>
                </a:lnTo>
                <a:lnTo>
                  <a:pt x="5028" y="6"/>
                </a:lnTo>
                <a:lnTo>
                  <a:pt x="5026" y="0"/>
                </a:lnTo>
                <a:lnTo>
                  <a:pt x="5026" y="0"/>
                </a:lnTo>
                <a:lnTo>
                  <a:pt x="5024" y="0"/>
                </a:lnTo>
                <a:lnTo>
                  <a:pt x="5024" y="0"/>
                </a:lnTo>
                <a:lnTo>
                  <a:pt x="5024" y="0"/>
                </a:lnTo>
                <a:lnTo>
                  <a:pt x="5024" y="0"/>
                </a:lnTo>
                <a:lnTo>
                  <a:pt x="5022" y="6"/>
                </a:lnTo>
                <a:lnTo>
                  <a:pt x="5018" y="12"/>
                </a:lnTo>
                <a:lnTo>
                  <a:pt x="5014" y="16"/>
                </a:lnTo>
                <a:lnTo>
                  <a:pt x="5006" y="18"/>
                </a:lnTo>
                <a:lnTo>
                  <a:pt x="5006" y="18"/>
                </a:lnTo>
                <a:lnTo>
                  <a:pt x="5006" y="20"/>
                </a:lnTo>
                <a:lnTo>
                  <a:pt x="5006" y="20"/>
                </a:lnTo>
                <a:lnTo>
                  <a:pt x="5006" y="20"/>
                </a:lnTo>
                <a:lnTo>
                  <a:pt x="5006" y="20"/>
                </a:lnTo>
                <a:lnTo>
                  <a:pt x="5014" y="24"/>
                </a:lnTo>
                <a:lnTo>
                  <a:pt x="5018" y="28"/>
                </a:lnTo>
                <a:lnTo>
                  <a:pt x="5022" y="32"/>
                </a:lnTo>
                <a:lnTo>
                  <a:pt x="5024" y="40"/>
                </a:lnTo>
                <a:lnTo>
                  <a:pt x="5024" y="40"/>
                </a:lnTo>
                <a:lnTo>
                  <a:pt x="5024" y="40"/>
                </a:lnTo>
                <a:lnTo>
                  <a:pt x="5024" y="40"/>
                </a:lnTo>
                <a:lnTo>
                  <a:pt x="5026" y="40"/>
                </a:lnTo>
                <a:lnTo>
                  <a:pt x="5026" y="40"/>
                </a:lnTo>
                <a:lnTo>
                  <a:pt x="5028" y="32"/>
                </a:lnTo>
                <a:lnTo>
                  <a:pt x="5030" y="28"/>
                </a:lnTo>
                <a:lnTo>
                  <a:pt x="5036" y="22"/>
                </a:lnTo>
                <a:lnTo>
                  <a:pt x="5042" y="20"/>
                </a:lnTo>
                <a:close/>
                <a:moveTo>
                  <a:pt x="4988" y="20"/>
                </a:moveTo>
                <a:lnTo>
                  <a:pt x="4988" y="20"/>
                </a:lnTo>
                <a:lnTo>
                  <a:pt x="4988" y="20"/>
                </a:lnTo>
                <a:lnTo>
                  <a:pt x="4988" y="20"/>
                </a:lnTo>
                <a:lnTo>
                  <a:pt x="4988" y="18"/>
                </a:lnTo>
                <a:lnTo>
                  <a:pt x="4988" y="18"/>
                </a:lnTo>
                <a:lnTo>
                  <a:pt x="4982" y="16"/>
                </a:lnTo>
                <a:lnTo>
                  <a:pt x="4976" y="12"/>
                </a:lnTo>
                <a:lnTo>
                  <a:pt x="4972" y="6"/>
                </a:lnTo>
                <a:lnTo>
                  <a:pt x="4970" y="0"/>
                </a:lnTo>
                <a:lnTo>
                  <a:pt x="4970" y="0"/>
                </a:lnTo>
                <a:lnTo>
                  <a:pt x="4970" y="0"/>
                </a:lnTo>
                <a:lnTo>
                  <a:pt x="4970" y="0"/>
                </a:lnTo>
                <a:lnTo>
                  <a:pt x="4970" y="0"/>
                </a:lnTo>
                <a:lnTo>
                  <a:pt x="4970" y="0"/>
                </a:lnTo>
                <a:lnTo>
                  <a:pt x="4968" y="6"/>
                </a:lnTo>
                <a:lnTo>
                  <a:pt x="4964" y="12"/>
                </a:lnTo>
                <a:lnTo>
                  <a:pt x="4958" y="16"/>
                </a:lnTo>
                <a:lnTo>
                  <a:pt x="4952" y="18"/>
                </a:lnTo>
                <a:lnTo>
                  <a:pt x="4952" y="18"/>
                </a:lnTo>
                <a:lnTo>
                  <a:pt x="4952" y="20"/>
                </a:lnTo>
                <a:lnTo>
                  <a:pt x="4952" y="20"/>
                </a:lnTo>
                <a:lnTo>
                  <a:pt x="4952" y="20"/>
                </a:lnTo>
                <a:lnTo>
                  <a:pt x="4952" y="20"/>
                </a:lnTo>
                <a:lnTo>
                  <a:pt x="4958" y="24"/>
                </a:lnTo>
                <a:lnTo>
                  <a:pt x="4964" y="28"/>
                </a:lnTo>
                <a:lnTo>
                  <a:pt x="4968" y="32"/>
                </a:lnTo>
                <a:lnTo>
                  <a:pt x="4970" y="40"/>
                </a:lnTo>
                <a:lnTo>
                  <a:pt x="4970" y="40"/>
                </a:lnTo>
                <a:lnTo>
                  <a:pt x="4970" y="40"/>
                </a:lnTo>
                <a:lnTo>
                  <a:pt x="4970" y="40"/>
                </a:lnTo>
                <a:lnTo>
                  <a:pt x="4970" y="40"/>
                </a:lnTo>
                <a:lnTo>
                  <a:pt x="4970" y="40"/>
                </a:lnTo>
                <a:lnTo>
                  <a:pt x="4972" y="32"/>
                </a:lnTo>
                <a:lnTo>
                  <a:pt x="4976" y="28"/>
                </a:lnTo>
                <a:lnTo>
                  <a:pt x="4982" y="22"/>
                </a:lnTo>
                <a:lnTo>
                  <a:pt x="4988" y="20"/>
                </a:lnTo>
                <a:close/>
                <a:moveTo>
                  <a:pt x="4932" y="20"/>
                </a:moveTo>
                <a:lnTo>
                  <a:pt x="4932" y="20"/>
                </a:lnTo>
                <a:lnTo>
                  <a:pt x="4934" y="20"/>
                </a:lnTo>
                <a:lnTo>
                  <a:pt x="4934" y="20"/>
                </a:lnTo>
                <a:lnTo>
                  <a:pt x="4932" y="18"/>
                </a:lnTo>
                <a:lnTo>
                  <a:pt x="4932" y="18"/>
                </a:lnTo>
                <a:lnTo>
                  <a:pt x="4926" y="16"/>
                </a:lnTo>
                <a:lnTo>
                  <a:pt x="4920" y="12"/>
                </a:lnTo>
                <a:lnTo>
                  <a:pt x="4918" y="6"/>
                </a:lnTo>
                <a:lnTo>
                  <a:pt x="4916" y="0"/>
                </a:lnTo>
                <a:lnTo>
                  <a:pt x="4916" y="0"/>
                </a:lnTo>
                <a:lnTo>
                  <a:pt x="4914" y="0"/>
                </a:lnTo>
                <a:lnTo>
                  <a:pt x="4914" y="0"/>
                </a:lnTo>
                <a:lnTo>
                  <a:pt x="4914" y="0"/>
                </a:lnTo>
                <a:lnTo>
                  <a:pt x="4914" y="0"/>
                </a:lnTo>
                <a:lnTo>
                  <a:pt x="4912" y="6"/>
                </a:lnTo>
                <a:lnTo>
                  <a:pt x="4908" y="12"/>
                </a:lnTo>
                <a:lnTo>
                  <a:pt x="4904" y="16"/>
                </a:lnTo>
                <a:lnTo>
                  <a:pt x="4896" y="18"/>
                </a:lnTo>
                <a:lnTo>
                  <a:pt x="4896" y="18"/>
                </a:lnTo>
                <a:lnTo>
                  <a:pt x="4896" y="20"/>
                </a:lnTo>
                <a:lnTo>
                  <a:pt x="4896" y="20"/>
                </a:lnTo>
                <a:lnTo>
                  <a:pt x="4896" y="20"/>
                </a:lnTo>
                <a:lnTo>
                  <a:pt x="4896" y="20"/>
                </a:lnTo>
                <a:lnTo>
                  <a:pt x="4904" y="24"/>
                </a:lnTo>
                <a:lnTo>
                  <a:pt x="4908" y="28"/>
                </a:lnTo>
                <a:lnTo>
                  <a:pt x="4912" y="32"/>
                </a:lnTo>
                <a:lnTo>
                  <a:pt x="4914" y="40"/>
                </a:lnTo>
                <a:lnTo>
                  <a:pt x="4914" y="40"/>
                </a:lnTo>
                <a:lnTo>
                  <a:pt x="4914" y="40"/>
                </a:lnTo>
                <a:lnTo>
                  <a:pt x="4914" y="40"/>
                </a:lnTo>
                <a:lnTo>
                  <a:pt x="4916" y="40"/>
                </a:lnTo>
                <a:lnTo>
                  <a:pt x="4916" y="40"/>
                </a:lnTo>
                <a:lnTo>
                  <a:pt x="4918" y="32"/>
                </a:lnTo>
                <a:lnTo>
                  <a:pt x="4920" y="28"/>
                </a:lnTo>
                <a:lnTo>
                  <a:pt x="4926" y="22"/>
                </a:lnTo>
                <a:lnTo>
                  <a:pt x="4932" y="20"/>
                </a:lnTo>
                <a:close/>
                <a:moveTo>
                  <a:pt x="4878" y="20"/>
                </a:moveTo>
                <a:lnTo>
                  <a:pt x="4878" y="20"/>
                </a:lnTo>
                <a:lnTo>
                  <a:pt x="4878" y="20"/>
                </a:lnTo>
                <a:lnTo>
                  <a:pt x="4878" y="20"/>
                </a:lnTo>
                <a:lnTo>
                  <a:pt x="4878" y="18"/>
                </a:lnTo>
                <a:lnTo>
                  <a:pt x="4878" y="18"/>
                </a:lnTo>
                <a:lnTo>
                  <a:pt x="4872" y="16"/>
                </a:lnTo>
                <a:lnTo>
                  <a:pt x="4866" y="12"/>
                </a:lnTo>
                <a:lnTo>
                  <a:pt x="4862" y="6"/>
                </a:lnTo>
                <a:lnTo>
                  <a:pt x="4860" y="0"/>
                </a:lnTo>
                <a:lnTo>
                  <a:pt x="4860" y="0"/>
                </a:lnTo>
                <a:lnTo>
                  <a:pt x="4860" y="0"/>
                </a:lnTo>
                <a:lnTo>
                  <a:pt x="4860" y="0"/>
                </a:lnTo>
                <a:lnTo>
                  <a:pt x="4860" y="0"/>
                </a:lnTo>
                <a:lnTo>
                  <a:pt x="4860" y="0"/>
                </a:lnTo>
                <a:lnTo>
                  <a:pt x="4858" y="6"/>
                </a:lnTo>
                <a:lnTo>
                  <a:pt x="4854" y="12"/>
                </a:lnTo>
                <a:lnTo>
                  <a:pt x="4848" y="16"/>
                </a:lnTo>
                <a:lnTo>
                  <a:pt x="4842" y="18"/>
                </a:lnTo>
                <a:lnTo>
                  <a:pt x="4842" y="18"/>
                </a:lnTo>
                <a:lnTo>
                  <a:pt x="4842" y="20"/>
                </a:lnTo>
                <a:lnTo>
                  <a:pt x="4842" y="20"/>
                </a:lnTo>
                <a:lnTo>
                  <a:pt x="4842" y="20"/>
                </a:lnTo>
                <a:lnTo>
                  <a:pt x="4842" y="20"/>
                </a:lnTo>
                <a:lnTo>
                  <a:pt x="4848" y="24"/>
                </a:lnTo>
                <a:lnTo>
                  <a:pt x="4854" y="28"/>
                </a:lnTo>
                <a:lnTo>
                  <a:pt x="4858" y="32"/>
                </a:lnTo>
                <a:lnTo>
                  <a:pt x="4860" y="40"/>
                </a:lnTo>
                <a:lnTo>
                  <a:pt x="4860" y="40"/>
                </a:lnTo>
                <a:lnTo>
                  <a:pt x="4860" y="40"/>
                </a:lnTo>
                <a:lnTo>
                  <a:pt x="4860" y="40"/>
                </a:lnTo>
                <a:lnTo>
                  <a:pt x="4860" y="40"/>
                </a:lnTo>
                <a:lnTo>
                  <a:pt x="4860" y="40"/>
                </a:lnTo>
                <a:lnTo>
                  <a:pt x="4862" y="32"/>
                </a:lnTo>
                <a:lnTo>
                  <a:pt x="4866" y="28"/>
                </a:lnTo>
                <a:lnTo>
                  <a:pt x="4872" y="22"/>
                </a:lnTo>
                <a:lnTo>
                  <a:pt x="4878" y="20"/>
                </a:lnTo>
                <a:close/>
                <a:moveTo>
                  <a:pt x="4822" y="20"/>
                </a:moveTo>
                <a:lnTo>
                  <a:pt x="4822" y="20"/>
                </a:lnTo>
                <a:lnTo>
                  <a:pt x="4824" y="20"/>
                </a:lnTo>
                <a:lnTo>
                  <a:pt x="4824" y="20"/>
                </a:lnTo>
                <a:lnTo>
                  <a:pt x="4822" y="18"/>
                </a:lnTo>
                <a:lnTo>
                  <a:pt x="4822" y="18"/>
                </a:lnTo>
                <a:lnTo>
                  <a:pt x="4816" y="16"/>
                </a:lnTo>
                <a:lnTo>
                  <a:pt x="4810" y="12"/>
                </a:lnTo>
                <a:lnTo>
                  <a:pt x="4808" y="6"/>
                </a:lnTo>
                <a:lnTo>
                  <a:pt x="4806" y="0"/>
                </a:lnTo>
                <a:lnTo>
                  <a:pt x="4806" y="0"/>
                </a:lnTo>
                <a:lnTo>
                  <a:pt x="4804" y="0"/>
                </a:lnTo>
                <a:lnTo>
                  <a:pt x="4804" y="0"/>
                </a:lnTo>
                <a:lnTo>
                  <a:pt x="4804" y="0"/>
                </a:lnTo>
                <a:lnTo>
                  <a:pt x="4804" y="0"/>
                </a:lnTo>
                <a:lnTo>
                  <a:pt x="4802" y="6"/>
                </a:lnTo>
                <a:lnTo>
                  <a:pt x="4798" y="12"/>
                </a:lnTo>
                <a:lnTo>
                  <a:pt x="4794" y="16"/>
                </a:lnTo>
                <a:lnTo>
                  <a:pt x="4786" y="18"/>
                </a:lnTo>
                <a:lnTo>
                  <a:pt x="4786" y="18"/>
                </a:lnTo>
                <a:lnTo>
                  <a:pt x="4786" y="20"/>
                </a:lnTo>
                <a:lnTo>
                  <a:pt x="4786" y="20"/>
                </a:lnTo>
                <a:lnTo>
                  <a:pt x="4786" y="20"/>
                </a:lnTo>
                <a:lnTo>
                  <a:pt x="4786" y="20"/>
                </a:lnTo>
                <a:lnTo>
                  <a:pt x="4794" y="24"/>
                </a:lnTo>
                <a:lnTo>
                  <a:pt x="4798" y="28"/>
                </a:lnTo>
                <a:lnTo>
                  <a:pt x="4802" y="32"/>
                </a:lnTo>
                <a:lnTo>
                  <a:pt x="4804" y="40"/>
                </a:lnTo>
                <a:lnTo>
                  <a:pt x="4804" y="40"/>
                </a:lnTo>
                <a:lnTo>
                  <a:pt x="4804" y="40"/>
                </a:lnTo>
                <a:lnTo>
                  <a:pt x="4804" y="40"/>
                </a:lnTo>
                <a:lnTo>
                  <a:pt x="4806" y="40"/>
                </a:lnTo>
                <a:lnTo>
                  <a:pt x="4806" y="40"/>
                </a:lnTo>
                <a:lnTo>
                  <a:pt x="4808" y="32"/>
                </a:lnTo>
                <a:lnTo>
                  <a:pt x="4810" y="28"/>
                </a:lnTo>
                <a:lnTo>
                  <a:pt x="4816" y="22"/>
                </a:lnTo>
                <a:lnTo>
                  <a:pt x="4822" y="20"/>
                </a:lnTo>
                <a:close/>
                <a:moveTo>
                  <a:pt x="4768" y="20"/>
                </a:moveTo>
                <a:lnTo>
                  <a:pt x="4768" y="20"/>
                </a:lnTo>
                <a:lnTo>
                  <a:pt x="4768" y="20"/>
                </a:lnTo>
                <a:lnTo>
                  <a:pt x="4768" y="20"/>
                </a:lnTo>
                <a:lnTo>
                  <a:pt x="4768" y="18"/>
                </a:lnTo>
                <a:lnTo>
                  <a:pt x="4768" y="18"/>
                </a:lnTo>
                <a:lnTo>
                  <a:pt x="4762" y="16"/>
                </a:lnTo>
                <a:lnTo>
                  <a:pt x="4756" y="12"/>
                </a:lnTo>
                <a:lnTo>
                  <a:pt x="4752" y="6"/>
                </a:lnTo>
                <a:lnTo>
                  <a:pt x="4750" y="0"/>
                </a:lnTo>
                <a:lnTo>
                  <a:pt x="4750" y="0"/>
                </a:lnTo>
                <a:lnTo>
                  <a:pt x="4750" y="0"/>
                </a:lnTo>
                <a:lnTo>
                  <a:pt x="4750" y="0"/>
                </a:lnTo>
                <a:lnTo>
                  <a:pt x="4750" y="0"/>
                </a:lnTo>
                <a:lnTo>
                  <a:pt x="4750" y="0"/>
                </a:lnTo>
                <a:lnTo>
                  <a:pt x="4748" y="6"/>
                </a:lnTo>
                <a:lnTo>
                  <a:pt x="4744" y="12"/>
                </a:lnTo>
                <a:lnTo>
                  <a:pt x="4738" y="16"/>
                </a:lnTo>
                <a:lnTo>
                  <a:pt x="4732" y="18"/>
                </a:lnTo>
                <a:lnTo>
                  <a:pt x="4732" y="18"/>
                </a:lnTo>
                <a:lnTo>
                  <a:pt x="4732" y="20"/>
                </a:lnTo>
                <a:lnTo>
                  <a:pt x="4732" y="20"/>
                </a:lnTo>
                <a:lnTo>
                  <a:pt x="4732" y="20"/>
                </a:lnTo>
                <a:lnTo>
                  <a:pt x="4732" y="20"/>
                </a:lnTo>
                <a:lnTo>
                  <a:pt x="4738" y="24"/>
                </a:lnTo>
                <a:lnTo>
                  <a:pt x="4744" y="28"/>
                </a:lnTo>
                <a:lnTo>
                  <a:pt x="4748" y="32"/>
                </a:lnTo>
                <a:lnTo>
                  <a:pt x="4750" y="40"/>
                </a:lnTo>
                <a:lnTo>
                  <a:pt x="4750" y="40"/>
                </a:lnTo>
                <a:lnTo>
                  <a:pt x="4750" y="40"/>
                </a:lnTo>
                <a:lnTo>
                  <a:pt x="4750" y="40"/>
                </a:lnTo>
                <a:lnTo>
                  <a:pt x="4750" y="40"/>
                </a:lnTo>
                <a:lnTo>
                  <a:pt x="4750" y="40"/>
                </a:lnTo>
                <a:lnTo>
                  <a:pt x="4752" y="32"/>
                </a:lnTo>
                <a:lnTo>
                  <a:pt x="4756" y="28"/>
                </a:lnTo>
                <a:lnTo>
                  <a:pt x="4762" y="22"/>
                </a:lnTo>
                <a:lnTo>
                  <a:pt x="4768" y="20"/>
                </a:lnTo>
                <a:close/>
                <a:moveTo>
                  <a:pt x="4712" y="20"/>
                </a:moveTo>
                <a:lnTo>
                  <a:pt x="4712" y="20"/>
                </a:lnTo>
                <a:lnTo>
                  <a:pt x="4714" y="20"/>
                </a:lnTo>
                <a:lnTo>
                  <a:pt x="4714" y="20"/>
                </a:lnTo>
                <a:lnTo>
                  <a:pt x="4712" y="18"/>
                </a:lnTo>
                <a:lnTo>
                  <a:pt x="4712" y="18"/>
                </a:lnTo>
                <a:lnTo>
                  <a:pt x="4706" y="16"/>
                </a:lnTo>
                <a:lnTo>
                  <a:pt x="4700" y="12"/>
                </a:lnTo>
                <a:lnTo>
                  <a:pt x="4698" y="6"/>
                </a:lnTo>
                <a:lnTo>
                  <a:pt x="4696" y="0"/>
                </a:lnTo>
                <a:lnTo>
                  <a:pt x="4696" y="0"/>
                </a:lnTo>
                <a:lnTo>
                  <a:pt x="4694" y="0"/>
                </a:lnTo>
                <a:lnTo>
                  <a:pt x="4694" y="0"/>
                </a:lnTo>
                <a:lnTo>
                  <a:pt x="4694" y="0"/>
                </a:lnTo>
                <a:lnTo>
                  <a:pt x="4694" y="0"/>
                </a:lnTo>
                <a:lnTo>
                  <a:pt x="4692" y="6"/>
                </a:lnTo>
                <a:lnTo>
                  <a:pt x="4688" y="12"/>
                </a:lnTo>
                <a:lnTo>
                  <a:pt x="4684" y="16"/>
                </a:lnTo>
                <a:lnTo>
                  <a:pt x="4676" y="18"/>
                </a:lnTo>
                <a:lnTo>
                  <a:pt x="4676" y="18"/>
                </a:lnTo>
                <a:lnTo>
                  <a:pt x="4676" y="20"/>
                </a:lnTo>
                <a:lnTo>
                  <a:pt x="4676" y="20"/>
                </a:lnTo>
                <a:lnTo>
                  <a:pt x="4676" y="20"/>
                </a:lnTo>
                <a:lnTo>
                  <a:pt x="4676" y="20"/>
                </a:lnTo>
                <a:lnTo>
                  <a:pt x="4684" y="24"/>
                </a:lnTo>
                <a:lnTo>
                  <a:pt x="4688" y="28"/>
                </a:lnTo>
                <a:lnTo>
                  <a:pt x="4692" y="32"/>
                </a:lnTo>
                <a:lnTo>
                  <a:pt x="4694" y="40"/>
                </a:lnTo>
                <a:lnTo>
                  <a:pt x="4694" y="40"/>
                </a:lnTo>
                <a:lnTo>
                  <a:pt x="4694" y="40"/>
                </a:lnTo>
                <a:lnTo>
                  <a:pt x="4694" y="40"/>
                </a:lnTo>
                <a:lnTo>
                  <a:pt x="4696" y="40"/>
                </a:lnTo>
                <a:lnTo>
                  <a:pt x="4696" y="40"/>
                </a:lnTo>
                <a:lnTo>
                  <a:pt x="4698" y="32"/>
                </a:lnTo>
                <a:lnTo>
                  <a:pt x="4700" y="28"/>
                </a:lnTo>
                <a:lnTo>
                  <a:pt x="4706" y="22"/>
                </a:lnTo>
                <a:lnTo>
                  <a:pt x="4712" y="20"/>
                </a:lnTo>
                <a:close/>
                <a:moveTo>
                  <a:pt x="4658" y="20"/>
                </a:moveTo>
                <a:lnTo>
                  <a:pt x="4658" y="20"/>
                </a:lnTo>
                <a:lnTo>
                  <a:pt x="4658" y="20"/>
                </a:lnTo>
                <a:lnTo>
                  <a:pt x="4658" y="20"/>
                </a:lnTo>
                <a:lnTo>
                  <a:pt x="4658" y="18"/>
                </a:lnTo>
                <a:lnTo>
                  <a:pt x="4658" y="18"/>
                </a:lnTo>
                <a:lnTo>
                  <a:pt x="4652" y="16"/>
                </a:lnTo>
                <a:lnTo>
                  <a:pt x="4646" y="12"/>
                </a:lnTo>
                <a:lnTo>
                  <a:pt x="4642" y="6"/>
                </a:lnTo>
                <a:lnTo>
                  <a:pt x="4640" y="0"/>
                </a:lnTo>
                <a:lnTo>
                  <a:pt x="4640" y="0"/>
                </a:lnTo>
                <a:lnTo>
                  <a:pt x="4640" y="0"/>
                </a:lnTo>
                <a:lnTo>
                  <a:pt x="4640" y="0"/>
                </a:lnTo>
                <a:lnTo>
                  <a:pt x="4640" y="0"/>
                </a:lnTo>
                <a:lnTo>
                  <a:pt x="4640" y="0"/>
                </a:lnTo>
                <a:lnTo>
                  <a:pt x="4638" y="6"/>
                </a:lnTo>
                <a:lnTo>
                  <a:pt x="4634" y="12"/>
                </a:lnTo>
                <a:lnTo>
                  <a:pt x="4628" y="16"/>
                </a:lnTo>
                <a:lnTo>
                  <a:pt x="4622" y="18"/>
                </a:lnTo>
                <a:lnTo>
                  <a:pt x="4622" y="18"/>
                </a:lnTo>
                <a:lnTo>
                  <a:pt x="4622" y="20"/>
                </a:lnTo>
                <a:lnTo>
                  <a:pt x="4622" y="20"/>
                </a:lnTo>
                <a:lnTo>
                  <a:pt x="4622" y="20"/>
                </a:lnTo>
                <a:lnTo>
                  <a:pt x="4622" y="20"/>
                </a:lnTo>
                <a:lnTo>
                  <a:pt x="4628" y="24"/>
                </a:lnTo>
                <a:lnTo>
                  <a:pt x="4634" y="28"/>
                </a:lnTo>
                <a:lnTo>
                  <a:pt x="4638" y="32"/>
                </a:lnTo>
                <a:lnTo>
                  <a:pt x="4640" y="40"/>
                </a:lnTo>
                <a:lnTo>
                  <a:pt x="4640" y="40"/>
                </a:lnTo>
                <a:lnTo>
                  <a:pt x="4640" y="40"/>
                </a:lnTo>
                <a:lnTo>
                  <a:pt x="4640" y="40"/>
                </a:lnTo>
                <a:lnTo>
                  <a:pt x="4640" y="40"/>
                </a:lnTo>
                <a:lnTo>
                  <a:pt x="4640" y="40"/>
                </a:lnTo>
                <a:lnTo>
                  <a:pt x="4642" y="32"/>
                </a:lnTo>
                <a:lnTo>
                  <a:pt x="4646" y="28"/>
                </a:lnTo>
                <a:lnTo>
                  <a:pt x="4652" y="22"/>
                </a:lnTo>
                <a:lnTo>
                  <a:pt x="4658" y="20"/>
                </a:lnTo>
                <a:close/>
                <a:moveTo>
                  <a:pt x="4602" y="20"/>
                </a:moveTo>
                <a:lnTo>
                  <a:pt x="4602" y="20"/>
                </a:lnTo>
                <a:lnTo>
                  <a:pt x="4604" y="20"/>
                </a:lnTo>
                <a:lnTo>
                  <a:pt x="4604" y="20"/>
                </a:lnTo>
                <a:lnTo>
                  <a:pt x="4602" y="18"/>
                </a:lnTo>
                <a:lnTo>
                  <a:pt x="4602" y="18"/>
                </a:lnTo>
                <a:lnTo>
                  <a:pt x="4596" y="16"/>
                </a:lnTo>
                <a:lnTo>
                  <a:pt x="4590" y="12"/>
                </a:lnTo>
                <a:lnTo>
                  <a:pt x="4588" y="6"/>
                </a:lnTo>
                <a:lnTo>
                  <a:pt x="4586" y="0"/>
                </a:lnTo>
                <a:lnTo>
                  <a:pt x="4586" y="0"/>
                </a:lnTo>
                <a:lnTo>
                  <a:pt x="4584" y="0"/>
                </a:lnTo>
                <a:lnTo>
                  <a:pt x="4584" y="0"/>
                </a:lnTo>
                <a:lnTo>
                  <a:pt x="4584" y="0"/>
                </a:lnTo>
                <a:lnTo>
                  <a:pt x="4584" y="0"/>
                </a:lnTo>
                <a:lnTo>
                  <a:pt x="4582" y="6"/>
                </a:lnTo>
                <a:lnTo>
                  <a:pt x="4578" y="12"/>
                </a:lnTo>
                <a:lnTo>
                  <a:pt x="4574" y="16"/>
                </a:lnTo>
                <a:lnTo>
                  <a:pt x="4566" y="18"/>
                </a:lnTo>
                <a:lnTo>
                  <a:pt x="4566" y="18"/>
                </a:lnTo>
                <a:lnTo>
                  <a:pt x="4566" y="20"/>
                </a:lnTo>
                <a:lnTo>
                  <a:pt x="4566" y="20"/>
                </a:lnTo>
                <a:lnTo>
                  <a:pt x="4566" y="20"/>
                </a:lnTo>
                <a:lnTo>
                  <a:pt x="4566" y="20"/>
                </a:lnTo>
                <a:lnTo>
                  <a:pt x="4574" y="24"/>
                </a:lnTo>
                <a:lnTo>
                  <a:pt x="4578" y="28"/>
                </a:lnTo>
                <a:lnTo>
                  <a:pt x="4582" y="32"/>
                </a:lnTo>
                <a:lnTo>
                  <a:pt x="4584" y="40"/>
                </a:lnTo>
                <a:lnTo>
                  <a:pt x="4584" y="40"/>
                </a:lnTo>
                <a:lnTo>
                  <a:pt x="4584" y="40"/>
                </a:lnTo>
                <a:lnTo>
                  <a:pt x="4584" y="40"/>
                </a:lnTo>
                <a:lnTo>
                  <a:pt x="4586" y="40"/>
                </a:lnTo>
                <a:lnTo>
                  <a:pt x="4586" y="40"/>
                </a:lnTo>
                <a:lnTo>
                  <a:pt x="4588" y="32"/>
                </a:lnTo>
                <a:lnTo>
                  <a:pt x="4590" y="28"/>
                </a:lnTo>
                <a:lnTo>
                  <a:pt x="4596" y="22"/>
                </a:lnTo>
                <a:lnTo>
                  <a:pt x="4602" y="20"/>
                </a:lnTo>
                <a:close/>
                <a:moveTo>
                  <a:pt x="4548" y="20"/>
                </a:moveTo>
                <a:lnTo>
                  <a:pt x="4548" y="20"/>
                </a:lnTo>
                <a:lnTo>
                  <a:pt x="4548" y="20"/>
                </a:lnTo>
                <a:lnTo>
                  <a:pt x="4548" y="20"/>
                </a:lnTo>
                <a:lnTo>
                  <a:pt x="4548" y="18"/>
                </a:lnTo>
                <a:lnTo>
                  <a:pt x="4548" y="18"/>
                </a:lnTo>
                <a:lnTo>
                  <a:pt x="4542" y="16"/>
                </a:lnTo>
                <a:lnTo>
                  <a:pt x="4536" y="12"/>
                </a:lnTo>
                <a:lnTo>
                  <a:pt x="4532" y="6"/>
                </a:lnTo>
                <a:lnTo>
                  <a:pt x="4530" y="0"/>
                </a:lnTo>
                <a:lnTo>
                  <a:pt x="4530" y="0"/>
                </a:lnTo>
                <a:lnTo>
                  <a:pt x="4530" y="0"/>
                </a:lnTo>
                <a:lnTo>
                  <a:pt x="4530" y="0"/>
                </a:lnTo>
                <a:lnTo>
                  <a:pt x="4528" y="0"/>
                </a:lnTo>
                <a:lnTo>
                  <a:pt x="4528" y="0"/>
                </a:lnTo>
                <a:lnTo>
                  <a:pt x="4528" y="6"/>
                </a:lnTo>
                <a:lnTo>
                  <a:pt x="4524" y="12"/>
                </a:lnTo>
                <a:lnTo>
                  <a:pt x="4518" y="16"/>
                </a:lnTo>
                <a:lnTo>
                  <a:pt x="4512" y="18"/>
                </a:lnTo>
                <a:lnTo>
                  <a:pt x="4512" y="18"/>
                </a:lnTo>
                <a:lnTo>
                  <a:pt x="4512" y="20"/>
                </a:lnTo>
                <a:lnTo>
                  <a:pt x="4512" y="20"/>
                </a:lnTo>
                <a:lnTo>
                  <a:pt x="4512" y="20"/>
                </a:lnTo>
                <a:lnTo>
                  <a:pt x="4512" y="20"/>
                </a:lnTo>
                <a:lnTo>
                  <a:pt x="4518" y="24"/>
                </a:lnTo>
                <a:lnTo>
                  <a:pt x="4524" y="28"/>
                </a:lnTo>
                <a:lnTo>
                  <a:pt x="4528" y="32"/>
                </a:lnTo>
                <a:lnTo>
                  <a:pt x="4528" y="40"/>
                </a:lnTo>
                <a:lnTo>
                  <a:pt x="4528" y="40"/>
                </a:lnTo>
                <a:lnTo>
                  <a:pt x="4530" y="40"/>
                </a:lnTo>
                <a:lnTo>
                  <a:pt x="4530" y="40"/>
                </a:lnTo>
                <a:lnTo>
                  <a:pt x="4530" y="40"/>
                </a:lnTo>
                <a:lnTo>
                  <a:pt x="4530" y="40"/>
                </a:lnTo>
                <a:lnTo>
                  <a:pt x="4532" y="32"/>
                </a:lnTo>
                <a:lnTo>
                  <a:pt x="4536" y="28"/>
                </a:lnTo>
                <a:lnTo>
                  <a:pt x="4542" y="22"/>
                </a:lnTo>
                <a:lnTo>
                  <a:pt x="4548" y="20"/>
                </a:lnTo>
                <a:close/>
                <a:moveTo>
                  <a:pt x="4492" y="20"/>
                </a:moveTo>
                <a:lnTo>
                  <a:pt x="4492" y="20"/>
                </a:lnTo>
                <a:lnTo>
                  <a:pt x="4494" y="20"/>
                </a:lnTo>
                <a:lnTo>
                  <a:pt x="4494" y="20"/>
                </a:lnTo>
                <a:lnTo>
                  <a:pt x="4492" y="18"/>
                </a:lnTo>
                <a:lnTo>
                  <a:pt x="4492" y="18"/>
                </a:lnTo>
                <a:lnTo>
                  <a:pt x="4486" y="16"/>
                </a:lnTo>
                <a:lnTo>
                  <a:pt x="4480" y="12"/>
                </a:lnTo>
                <a:lnTo>
                  <a:pt x="4478" y="6"/>
                </a:lnTo>
                <a:lnTo>
                  <a:pt x="4476" y="0"/>
                </a:lnTo>
                <a:lnTo>
                  <a:pt x="4476" y="0"/>
                </a:lnTo>
                <a:lnTo>
                  <a:pt x="4474" y="0"/>
                </a:lnTo>
                <a:lnTo>
                  <a:pt x="4474" y="0"/>
                </a:lnTo>
                <a:lnTo>
                  <a:pt x="4474" y="0"/>
                </a:lnTo>
                <a:lnTo>
                  <a:pt x="4474" y="0"/>
                </a:lnTo>
                <a:lnTo>
                  <a:pt x="4472" y="6"/>
                </a:lnTo>
                <a:lnTo>
                  <a:pt x="4468" y="12"/>
                </a:lnTo>
                <a:lnTo>
                  <a:pt x="4464" y="16"/>
                </a:lnTo>
                <a:lnTo>
                  <a:pt x="4456" y="18"/>
                </a:lnTo>
                <a:lnTo>
                  <a:pt x="4456" y="18"/>
                </a:lnTo>
                <a:lnTo>
                  <a:pt x="4456" y="20"/>
                </a:lnTo>
                <a:lnTo>
                  <a:pt x="4456" y="20"/>
                </a:lnTo>
                <a:lnTo>
                  <a:pt x="4456" y="20"/>
                </a:lnTo>
                <a:lnTo>
                  <a:pt x="4456" y="20"/>
                </a:lnTo>
                <a:lnTo>
                  <a:pt x="4464" y="24"/>
                </a:lnTo>
                <a:lnTo>
                  <a:pt x="4468" y="28"/>
                </a:lnTo>
                <a:lnTo>
                  <a:pt x="4472" y="32"/>
                </a:lnTo>
                <a:lnTo>
                  <a:pt x="4474" y="40"/>
                </a:lnTo>
                <a:lnTo>
                  <a:pt x="4474" y="40"/>
                </a:lnTo>
                <a:lnTo>
                  <a:pt x="4474" y="40"/>
                </a:lnTo>
                <a:lnTo>
                  <a:pt x="4474" y="40"/>
                </a:lnTo>
                <a:lnTo>
                  <a:pt x="4476" y="40"/>
                </a:lnTo>
                <a:lnTo>
                  <a:pt x="4476" y="40"/>
                </a:lnTo>
                <a:lnTo>
                  <a:pt x="4478" y="32"/>
                </a:lnTo>
                <a:lnTo>
                  <a:pt x="4480" y="28"/>
                </a:lnTo>
                <a:lnTo>
                  <a:pt x="4486" y="22"/>
                </a:lnTo>
                <a:lnTo>
                  <a:pt x="4492" y="20"/>
                </a:lnTo>
                <a:close/>
                <a:moveTo>
                  <a:pt x="4438" y="20"/>
                </a:moveTo>
                <a:lnTo>
                  <a:pt x="4438" y="20"/>
                </a:lnTo>
                <a:lnTo>
                  <a:pt x="4438" y="20"/>
                </a:lnTo>
                <a:lnTo>
                  <a:pt x="4438" y="20"/>
                </a:lnTo>
                <a:lnTo>
                  <a:pt x="4438" y="18"/>
                </a:lnTo>
                <a:lnTo>
                  <a:pt x="4438" y="18"/>
                </a:lnTo>
                <a:lnTo>
                  <a:pt x="4432" y="16"/>
                </a:lnTo>
                <a:lnTo>
                  <a:pt x="4426" y="12"/>
                </a:lnTo>
                <a:lnTo>
                  <a:pt x="4422" y="6"/>
                </a:lnTo>
                <a:lnTo>
                  <a:pt x="4420" y="0"/>
                </a:lnTo>
                <a:lnTo>
                  <a:pt x="4420" y="0"/>
                </a:lnTo>
                <a:lnTo>
                  <a:pt x="4420" y="0"/>
                </a:lnTo>
                <a:lnTo>
                  <a:pt x="4420" y="0"/>
                </a:lnTo>
                <a:lnTo>
                  <a:pt x="4418" y="0"/>
                </a:lnTo>
                <a:lnTo>
                  <a:pt x="4418" y="0"/>
                </a:lnTo>
                <a:lnTo>
                  <a:pt x="4418" y="6"/>
                </a:lnTo>
                <a:lnTo>
                  <a:pt x="4414" y="12"/>
                </a:lnTo>
                <a:lnTo>
                  <a:pt x="4408" y="16"/>
                </a:lnTo>
                <a:lnTo>
                  <a:pt x="4402" y="18"/>
                </a:lnTo>
                <a:lnTo>
                  <a:pt x="4402" y="18"/>
                </a:lnTo>
                <a:lnTo>
                  <a:pt x="4402" y="20"/>
                </a:lnTo>
                <a:lnTo>
                  <a:pt x="4402" y="20"/>
                </a:lnTo>
                <a:lnTo>
                  <a:pt x="4402" y="20"/>
                </a:lnTo>
                <a:lnTo>
                  <a:pt x="4402" y="20"/>
                </a:lnTo>
                <a:lnTo>
                  <a:pt x="4408" y="24"/>
                </a:lnTo>
                <a:lnTo>
                  <a:pt x="4414" y="28"/>
                </a:lnTo>
                <a:lnTo>
                  <a:pt x="4418" y="32"/>
                </a:lnTo>
                <a:lnTo>
                  <a:pt x="4418" y="40"/>
                </a:lnTo>
                <a:lnTo>
                  <a:pt x="4418" y="40"/>
                </a:lnTo>
                <a:lnTo>
                  <a:pt x="4420" y="40"/>
                </a:lnTo>
                <a:lnTo>
                  <a:pt x="4420" y="40"/>
                </a:lnTo>
                <a:lnTo>
                  <a:pt x="4420" y="40"/>
                </a:lnTo>
                <a:lnTo>
                  <a:pt x="4420" y="40"/>
                </a:lnTo>
                <a:lnTo>
                  <a:pt x="4422" y="32"/>
                </a:lnTo>
                <a:lnTo>
                  <a:pt x="4426" y="28"/>
                </a:lnTo>
                <a:lnTo>
                  <a:pt x="4432" y="22"/>
                </a:lnTo>
                <a:lnTo>
                  <a:pt x="4438" y="20"/>
                </a:lnTo>
                <a:close/>
                <a:moveTo>
                  <a:pt x="4382" y="20"/>
                </a:moveTo>
                <a:lnTo>
                  <a:pt x="4382" y="20"/>
                </a:lnTo>
                <a:lnTo>
                  <a:pt x="4384" y="20"/>
                </a:lnTo>
                <a:lnTo>
                  <a:pt x="4384" y="20"/>
                </a:lnTo>
                <a:lnTo>
                  <a:pt x="4382" y="18"/>
                </a:lnTo>
                <a:lnTo>
                  <a:pt x="4382" y="18"/>
                </a:lnTo>
                <a:lnTo>
                  <a:pt x="4376" y="16"/>
                </a:lnTo>
                <a:lnTo>
                  <a:pt x="4370" y="12"/>
                </a:lnTo>
                <a:lnTo>
                  <a:pt x="4368" y="6"/>
                </a:lnTo>
                <a:lnTo>
                  <a:pt x="4366" y="0"/>
                </a:lnTo>
                <a:lnTo>
                  <a:pt x="4366" y="0"/>
                </a:lnTo>
                <a:lnTo>
                  <a:pt x="4364" y="0"/>
                </a:lnTo>
                <a:lnTo>
                  <a:pt x="4364" y="0"/>
                </a:lnTo>
                <a:lnTo>
                  <a:pt x="4364" y="0"/>
                </a:lnTo>
                <a:lnTo>
                  <a:pt x="4364" y="0"/>
                </a:lnTo>
                <a:lnTo>
                  <a:pt x="4362" y="6"/>
                </a:lnTo>
                <a:lnTo>
                  <a:pt x="4358" y="12"/>
                </a:lnTo>
                <a:lnTo>
                  <a:pt x="4354" y="16"/>
                </a:lnTo>
                <a:lnTo>
                  <a:pt x="4346" y="18"/>
                </a:lnTo>
                <a:lnTo>
                  <a:pt x="4346" y="18"/>
                </a:lnTo>
                <a:lnTo>
                  <a:pt x="4346" y="20"/>
                </a:lnTo>
                <a:lnTo>
                  <a:pt x="4346" y="20"/>
                </a:lnTo>
                <a:lnTo>
                  <a:pt x="4346" y="20"/>
                </a:lnTo>
                <a:lnTo>
                  <a:pt x="4346" y="20"/>
                </a:lnTo>
                <a:lnTo>
                  <a:pt x="4354" y="24"/>
                </a:lnTo>
                <a:lnTo>
                  <a:pt x="4358" y="28"/>
                </a:lnTo>
                <a:lnTo>
                  <a:pt x="4362" y="32"/>
                </a:lnTo>
                <a:lnTo>
                  <a:pt x="4364" y="40"/>
                </a:lnTo>
                <a:lnTo>
                  <a:pt x="4364" y="40"/>
                </a:lnTo>
                <a:lnTo>
                  <a:pt x="4364" y="40"/>
                </a:lnTo>
                <a:lnTo>
                  <a:pt x="4364" y="40"/>
                </a:lnTo>
                <a:lnTo>
                  <a:pt x="4366" y="40"/>
                </a:lnTo>
                <a:lnTo>
                  <a:pt x="4366" y="40"/>
                </a:lnTo>
                <a:lnTo>
                  <a:pt x="4368" y="32"/>
                </a:lnTo>
                <a:lnTo>
                  <a:pt x="4370" y="28"/>
                </a:lnTo>
                <a:lnTo>
                  <a:pt x="4376" y="22"/>
                </a:lnTo>
                <a:lnTo>
                  <a:pt x="4382" y="20"/>
                </a:lnTo>
                <a:close/>
                <a:moveTo>
                  <a:pt x="4328" y="20"/>
                </a:moveTo>
                <a:lnTo>
                  <a:pt x="4328" y="20"/>
                </a:lnTo>
                <a:lnTo>
                  <a:pt x="4328" y="20"/>
                </a:lnTo>
                <a:lnTo>
                  <a:pt x="4328" y="20"/>
                </a:lnTo>
                <a:lnTo>
                  <a:pt x="4328" y="18"/>
                </a:lnTo>
                <a:lnTo>
                  <a:pt x="4328" y="18"/>
                </a:lnTo>
                <a:lnTo>
                  <a:pt x="4322" y="16"/>
                </a:lnTo>
                <a:lnTo>
                  <a:pt x="4316" y="12"/>
                </a:lnTo>
                <a:lnTo>
                  <a:pt x="4312" y="6"/>
                </a:lnTo>
                <a:lnTo>
                  <a:pt x="4310" y="0"/>
                </a:lnTo>
                <a:lnTo>
                  <a:pt x="4310" y="0"/>
                </a:lnTo>
                <a:lnTo>
                  <a:pt x="4310" y="0"/>
                </a:lnTo>
                <a:lnTo>
                  <a:pt x="4310" y="0"/>
                </a:lnTo>
                <a:lnTo>
                  <a:pt x="4308" y="0"/>
                </a:lnTo>
                <a:lnTo>
                  <a:pt x="4308" y="0"/>
                </a:lnTo>
                <a:lnTo>
                  <a:pt x="4308" y="6"/>
                </a:lnTo>
                <a:lnTo>
                  <a:pt x="4304" y="12"/>
                </a:lnTo>
                <a:lnTo>
                  <a:pt x="4298" y="16"/>
                </a:lnTo>
                <a:lnTo>
                  <a:pt x="4292" y="18"/>
                </a:lnTo>
                <a:lnTo>
                  <a:pt x="4292" y="18"/>
                </a:lnTo>
                <a:lnTo>
                  <a:pt x="4292" y="20"/>
                </a:lnTo>
                <a:lnTo>
                  <a:pt x="4292" y="20"/>
                </a:lnTo>
                <a:lnTo>
                  <a:pt x="4292" y="20"/>
                </a:lnTo>
                <a:lnTo>
                  <a:pt x="4292" y="20"/>
                </a:lnTo>
                <a:lnTo>
                  <a:pt x="4298" y="24"/>
                </a:lnTo>
                <a:lnTo>
                  <a:pt x="4304" y="28"/>
                </a:lnTo>
                <a:lnTo>
                  <a:pt x="4308" y="32"/>
                </a:lnTo>
                <a:lnTo>
                  <a:pt x="4308" y="40"/>
                </a:lnTo>
                <a:lnTo>
                  <a:pt x="4308" y="40"/>
                </a:lnTo>
                <a:lnTo>
                  <a:pt x="4310" y="40"/>
                </a:lnTo>
                <a:lnTo>
                  <a:pt x="4310" y="40"/>
                </a:lnTo>
                <a:lnTo>
                  <a:pt x="4310" y="40"/>
                </a:lnTo>
                <a:lnTo>
                  <a:pt x="4310" y="40"/>
                </a:lnTo>
                <a:lnTo>
                  <a:pt x="4312" y="32"/>
                </a:lnTo>
                <a:lnTo>
                  <a:pt x="4316" y="28"/>
                </a:lnTo>
                <a:lnTo>
                  <a:pt x="4322" y="22"/>
                </a:lnTo>
                <a:lnTo>
                  <a:pt x="4328" y="20"/>
                </a:lnTo>
                <a:close/>
                <a:moveTo>
                  <a:pt x="4272" y="20"/>
                </a:moveTo>
                <a:lnTo>
                  <a:pt x="4272" y="20"/>
                </a:lnTo>
                <a:lnTo>
                  <a:pt x="4274" y="20"/>
                </a:lnTo>
                <a:lnTo>
                  <a:pt x="4274" y="20"/>
                </a:lnTo>
                <a:lnTo>
                  <a:pt x="4272" y="18"/>
                </a:lnTo>
                <a:lnTo>
                  <a:pt x="4272" y="18"/>
                </a:lnTo>
                <a:lnTo>
                  <a:pt x="4266" y="16"/>
                </a:lnTo>
                <a:lnTo>
                  <a:pt x="4260" y="12"/>
                </a:lnTo>
                <a:lnTo>
                  <a:pt x="4256" y="6"/>
                </a:lnTo>
                <a:lnTo>
                  <a:pt x="4256" y="0"/>
                </a:lnTo>
                <a:lnTo>
                  <a:pt x="4256" y="0"/>
                </a:lnTo>
                <a:lnTo>
                  <a:pt x="4254" y="0"/>
                </a:lnTo>
                <a:lnTo>
                  <a:pt x="4254" y="0"/>
                </a:lnTo>
                <a:lnTo>
                  <a:pt x="4254" y="0"/>
                </a:lnTo>
                <a:lnTo>
                  <a:pt x="4254" y="0"/>
                </a:lnTo>
                <a:lnTo>
                  <a:pt x="4252" y="6"/>
                </a:lnTo>
                <a:lnTo>
                  <a:pt x="4248" y="12"/>
                </a:lnTo>
                <a:lnTo>
                  <a:pt x="4244" y="16"/>
                </a:lnTo>
                <a:lnTo>
                  <a:pt x="4236" y="18"/>
                </a:lnTo>
                <a:lnTo>
                  <a:pt x="4236" y="18"/>
                </a:lnTo>
                <a:lnTo>
                  <a:pt x="4236" y="20"/>
                </a:lnTo>
                <a:lnTo>
                  <a:pt x="4236" y="20"/>
                </a:lnTo>
                <a:lnTo>
                  <a:pt x="4236" y="20"/>
                </a:lnTo>
                <a:lnTo>
                  <a:pt x="4236" y="20"/>
                </a:lnTo>
                <a:lnTo>
                  <a:pt x="4244" y="24"/>
                </a:lnTo>
                <a:lnTo>
                  <a:pt x="4248" y="28"/>
                </a:lnTo>
                <a:lnTo>
                  <a:pt x="4252" y="32"/>
                </a:lnTo>
                <a:lnTo>
                  <a:pt x="4254" y="40"/>
                </a:lnTo>
                <a:lnTo>
                  <a:pt x="4254" y="40"/>
                </a:lnTo>
                <a:lnTo>
                  <a:pt x="4254" y="40"/>
                </a:lnTo>
                <a:lnTo>
                  <a:pt x="4254" y="40"/>
                </a:lnTo>
                <a:lnTo>
                  <a:pt x="4256" y="40"/>
                </a:lnTo>
                <a:lnTo>
                  <a:pt x="4256" y="40"/>
                </a:lnTo>
                <a:lnTo>
                  <a:pt x="4256" y="32"/>
                </a:lnTo>
                <a:lnTo>
                  <a:pt x="4260" y="28"/>
                </a:lnTo>
                <a:lnTo>
                  <a:pt x="4266" y="22"/>
                </a:lnTo>
                <a:lnTo>
                  <a:pt x="4272" y="20"/>
                </a:lnTo>
                <a:close/>
                <a:moveTo>
                  <a:pt x="4218" y="20"/>
                </a:moveTo>
                <a:lnTo>
                  <a:pt x="4218" y="20"/>
                </a:lnTo>
                <a:lnTo>
                  <a:pt x="4218" y="20"/>
                </a:lnTo>
                <a:lnTo>
                  <a:pt x="4218" y="20"/>
                </a:lnTo>
                <a:lnTo>
                  <a:pt x="4218" y="18"/>
                </a:lnTo>
                <a:lnTo>
                  <a:pt x="4218" y="18"/>
                </a:lnTo>
                <a:lnTo>
                  <a:pt x="4212" y="16"/>
                </a:lnTo>
                <a:lnTo>
                  <a:pt x="4206" y="12"/>
                </a:lnTo>
                <a:lnTo>
                  <a:pt x="4202" y="6"/>
                </a:lnTo>
                <a:lnTo>
                  <a:pt x="4200" y="0"/>
                </a:lnTo>
                <a:lnTo>
                  <a:pt x="4200" y="0"/>
                </a:lnTo>
                <a:lnTo>
                  <a:pt x="4200" y="0"/>
                </a:lnTo>
                <a:lnTo>
                  <a:pt x="4200" y="0"/>
                </a:lnTo>
                <a:lnTo>
                  <a:pt x="4198" y="0"/>
                </a:lnTo>
                <a:lnTo>
                  <a:pt x="4198" y="0"/>
                </a:lnTo>
                <a:lnTo>
                  <a:pt x="4198" y="6"/>
                </a:lnTo>
                <a:lnTo>
                  <a:pt x="4194" y="12"/>
                </a:lnTo>
                <a:lnTo>
                  <a:pt x="4188" y="16"/>
                </a:lnTo>
                <a:lnTo>
                  <a:pt x="4182" y="18"/>
                </a:lnTo>
                <a:lnTo>
                  <a:pt x="4182" y="18"/>
                </a:lnTo>
                <a:lnTo>
                  <a:pt x="4180" y="20"/>
                </a:lnTo>
                <a:lnTo>
                  <a:pt x="4180" y="20"/>
                </a:lnTo>
                <a:lnTo>
                  <a:pt x="4182" y="20"/>
                </a:lnTo>
                <a:lnTo>
                  <a:pt x="4182" y="20"/>
                </a:lnTo>
                <a:lnTo>
                  <a:pt x="4188" y="24"/>
                </a:lnTo>
                <a:lnTo>
                  <a:pt x="4194" y="28"/>
                </a:lnTo>
                <a:lnTo>
                  <a:pt x="4198" y="32"/>
                </a:lnTo>
                <a:lnTo>
                  <a:pt x="4198" y="40"/>
                </a:lnTo>
                <a:lnTo>
                  <a:pt x="4198" y="40"/>
                </a:lnTo>
                <a:lnTo>
                  <a:pt x="4200" y="40"/>
                </a:lnTo>
                <a:lnTo>
                  <a:pt x="4200" y="40"/>
                </a:lnTo>
                <a:lnTo>
                  <a:pt x="4200" y="40"/>
                </a:lnTo>
                <a:lnTo>
                  <a:pt x="4200" y="40"/>
                </a:lnTo>
                <a:lnTo>
                  <a:pt x="4202" y="32"/>
                </a:lnTo>
                <a:lnTo>
                  <a:pt x="4206" y="28"/>
                </a:lnTo>
                <a:lnTo>
                  <a:pt x="4212" y="22"/>
                </a:lnTo>
                <a:lnTo>
                  <a:pt x="4218" y="20"/>
                </a:lnTo>
                <a:close/>
                <a:moveTo>
                  <a:pt x="4162" y="20"/>
                </a:moveTo>
                <a:lnTo>
                  <a:pt x="4162" y="20"/>
                </a:lnTo>
                <a:lnTo>
                  <a:pt x="4164" y="20"/>
                </a:lnTo>
                <a:lnTo>
                  <a:pt x="4164" y="20"/>
                </a:lnTo>
                <a:lnTo>
                  <a:pt x="4162" y="18"/>
                </a:lnTo>
                <a:lnTo>
                  <a:pt x="4162" y="18"/>
                </a:lnTo>
                <a:lnTo>
                  <a:pt x="4156" y="16"/>
                </a:lnTo>
                <a:lnTo>
                  <a:pt x="4150" y="12"/>
                </a:lnTo>
                <a:lnTo>
                  <a:pt x="4146" y="6"/>
                </a:lnTo>
                <a:lnTo>
                  <a:pt x="4146" y="0"/>
                </a:lnTo>
                <a:lnTo>
                  <a:pt x="4146" y="0"/>
                </a:lnTo>
                <a:lnTo>
                  <a:pt x="4144" y="0"/>
                </a:lnTo>
                <a:lnTo>
                  <a:pt x="4144" y="0"/>
                </a:lnTo>
                <a:lnTo>
                  <a:pt x="4144" y="0"/>
                </a:lnTo>
                <a:lnTo>
                  <a:pt x="4144" y="0"/>
                </a:lnTo>
                <a:lnTo>
                  <a:pt x="4142" y="6"/>
                </a:lnTo>
                <a:lnTo>
                  <a:pt x="4138" y="12"/>
                </a:lnTo>
                <a:lnTo>
                  <a:pt x="4134" y="16"/>
                </a:lnTo>
                <a:lnTo>
                  <a:pt x="4126" y="18"/>
                </a:lnTo>
                <a:lnTo>
                  <a:pt x="4126" y="18"/>
                </a:lnTo>
                <a:lnTo>
                  <a:pt x="4126" y="20"/>
                </a:lnTo>
                <a:lnTo>
                  <a:pt x="4126" y="20"/>
                </a:lnTo>
                <a:lnTo>
                  <a:pt x="4126" y="20"/>
                </a:lnTo>
                <a:lnTo>
                  <a:pt x="4126" y="20"/>
                </a:lnTo>
                <a:lnTo>
                  <a:pt x="4134" y="24"/>
                </a:lnTo>
                <a:lnTo>
                  <a:pt x="4138" y="28"/>
                </a:lnTo>
                <a:lnTo>
                  <a:pt x="4142" y="32"/>
                </a:lnTo>
                <a:lnTo>
                  <a:pt x="4144" y="40"/>
                </a:lnTo>
                <a:lnTo>
                  <a:pt x="4144" y="40"/>
                </a:lnTo>
                <a:lnTo>
                  <a:pt x="4144" y="40"/>
                </a:lnTo>
                <a:lnTo>
                  <a:pt x="4144" y="40"/>
                </a:lnTo>
                <a:lnTo>
                  <a:pt x="4146" y="40"/>
                </a:lnTo>
                <a:lnTo>
                  <a:pt x="4146" y="40"/>
                </a:lnTo>
                <a:lnTo>
                  <a:pt x="4146" y="32"/>
                </a:lnTo>
                <a:lnTo>
                  <a:pt x="4150" y="28"/>
                </a:lnTo>
                <a:lnTo>
                  <a:pt x="4156" y="22"/>
                </a:lnTo>
                <a:lnTo>
                  <a:pt x="4162" y="20"/>
                </a:lnTo>
                <a:close/>
                <a:moveTo>
                  <a:pt x="4108" y="20"/>
                </a:moveTo>
                <a:lnTo>
                  <a:pt x="4108" y="20"/>
                </a:lnTo>
                <a:lnTo>
                  <a:pt x="4108" y="20"/>
                </a:lnTo>
                <a:lnTo>
                  <a:pt x="4108" y="20"/>
                </a:lnTo>
                <a:lnTo>
                  <a:pt x="4108" y="18"/>
                </a:lnTo>
                <a:lnTo>
                  <a:pt x="4108" y="18"/>
                </a:lnTo>
                <a:lnTo>
                  <a:pt x="4100" y="16"/>
                </a:lnTo>
                <a:lnTo>
                  <a:pt x="4096" y="12"/>
                </a:lnTo>
                <a:lnTo>
                  <a:pt x="4092" y="6"/>
                </a:lnTo>
                <a:lnTo>
                  <a:pt x="4090" y="0"/>
                </a:lnTo>
                <a:lnTo>
                  <a:pt x="4090" y="0"/>
                </a:lnTo>
                <a:lnTo>
                  <a:pt x="4090" y="0"/>
                </a:lnTo>
                <a:lnTo>
                  <a:pt x="4090" y="0"/>
                </a:lnTo>
                <a:lnTo>
                  <a:pt x="4088" y="0"/>
                </a:lnTo>
                <a:lnTo>
                  <a:pt x="4088" y="0"/>
                </a:lnTo>
                <a:lnTo>
                  <a:pt x="4088" y="6"/>
                </a:lnTo>
                <a:lnTo>
                  <a:pt x="4084" y="12"/>
                </a:lnTo>
                <a:lnTo>
                  <a:pt x="4078" y="16"/>
                </a:lnTo>
                <a:lnTo>
                  <a:pt x="4072" y="18"/>
                </a:lnTo>
                <a:lnTo>
                  <a:pt x="4072" y="18"/>
                </a:lnTo>
                <a:lnTo>
                  <a:pt x="4070" y="20"/>
                </a:lnTo>
                <a:lnTo>
                  <a:pt x="4070" y="20"/>
                </a:lnTo>
                <a:lnTo>
                  <a:pt x="4072" y="20"/>
                </a:lnTo>
                <a:lnTo>
                  <a:pt x="4072" y="20"/>
                </a:lnTo>
                <a:lnTo>
                  <a:pt x="4078" y="24"/>
                </a:lnTo>
                <a:lnTo>
                  <a:pt x="4084" y="28"/>
                </a:lnTo>
                <a:lnTo>
                  <a:pt x="4088" y="32"/>
                </a:lnTo>
                <a:lnTo>
                  <a:pt x="4088" y="40"/>
                </a:lnTo>
                <a:lnTo>
                  <a:pt x="4088" y="40"/>
                </a:lnTo>
                <a:lnTo>
                  <a:pt x="4090" y="40"/>
                </a:lnTo>
                <a:lnTo>
                  <a:pt x="4090" y="40"/>
                </a:lnTo>
                <a:lnTo>
                  <a:pt x="4090" y="40"/>
                </a:lnTo>
                <a:lnTo>
                  <a:pt x="4090" y="40"/>
                </a:lnTo>
                <a:lnTo>
                  <a:pt x="4092" y="32"/>
                </a:lnTo>
                <a:lnTo>
                  <a:pt x="4096" y="28"/>
                </a:lnTo>
                <a:lnTo>
                  <a:pt x="4100" y="22"/>
                </a:lnTo>
                <a:lnTo>
                  <a:pt x="4108" y="20"/>
                </a:lnTo>
                <a:close/>
                <a:moveTo>
                  <a:pt x="4052" y="20"/>
                </a:moveTo>
                <a:lnTo>
                  <a:pt x="4052" y="20"/>
                </a:lnTo>
                <a:lnTo>
                  <a:pt x="4054" y="20"/>
                </a:lnTo>
                <a:lnTo>
                  <a:pt x="4054" y="20"/>
                </a:lnTo>
                <a:lnTo>
                  <a:pt x="4052" y="18"/>
                </a:lnTo>
                <a:lnTo>
                  <a:pt x="4052" y="18"/>
                </a:lnTo>
                <a:lnTo>
                  <a:pt x="4046" y="16"/>
                </a:lnTo>
                <a:lnTo>
                  <a:pt x="4040" y="12"/>
                </a:lnTo>
                <a:lnTo>
                  <a:pt x="4036" y="6"/>
                </a:lnTo>
                <a:lnTo>
                  <a:pt x="4036" y="0"/>
                </a:lnTo>
                <a:lnTo>
                  <a:pt x="4036" y="0"/>
                </a:lnTo>
                <a:lnTo>
                  <a:pt x="4034" y="0"/>
                </a:lnTo>
                <a:lnTo>
                  <a:pt x="4034" y="0"/>
                </a:lnTo>
                <a:lnTo>
                  <a:pt x="4034" y="0"/>
                </a:lnTo>
                <a:lnTo>
                  <a:pt x="4034" y="0"/>
                </a:lnTo>
                <a:lnTo>
                  <a:pt x="4032" y="6"/>
                </a:lnTo>
                <a:lnTo>
                  <a:pt x="4028" y="12"/>
                </a:lnTo>
                <a:lnTo>
                  <a:pt x="4024" y="16"/>
                </a:lnTo>
                <a:lnTo>
                  <a:pt x="4016" y="18"/>
                </a:lnTo>
                <a:lnTo>
                  <a:pt x="4016" y="18"/>
                </a:lnTo>
                <a:lnTo>
                  <a:pt x="4016" y="20"/>
                </a:lnTo>
                <a:lnTo>
                  <a:pt x="4016" y="20"/>
                </a:lnTo>
                <a:lnTo>
                  <a:pt x="4016" y="20"/>
                </a:lnTo>
                <a:lnTo>
                  <a:pt x="4016" y="20"/>
                </a:lnTo>
                <a:lnTo>
                  <a:pt x="4024" y="24"/>
                </a:lnTo>
                <a:lnTo>
                  <a:pt x="4028" y="28"/>
                </a:lnTo>
                <a:lnTo>
                  <a:pt x="4032" y="32"/>
                </a:lnTo>
                <a:lnTo>
                  <a:pt x="4034" y="40"/>
                </a:lnTo>
                <a:lnTo>
                  <a:pt x="4034" y="40"/>
                </a:lnTo>
                <a:lnTo>
                  <a:pt x="4034" y="40"/>
                </a:lnTo>
                <a:lnTo>
                  <a:pt x="4034" y="40"/>
                </a:lnTo>
                <a:lnTo>
                  <a:pt x="4036" y="40"/>
                </a:lnTo>
                <a:lnTo>
                  <a:pt x="4036" y="40"/>
                </a:lnTo>
                <a:lnTo>
                  <a:pt x="4036" y="32"/>
                </a:lnTo>
                <a:lnTo>
                  <a:pt x="4040" y="28"/>
                </a:lnTo>
                <a:lnTo>
                  <a:pt x="4046" y="22"/>
                </a:lnTo>
                <a:lnTo>
                  <a:pt x="4052" y="20"/>
                </a:lnTo>
                <a:close/>
                <a:moveTo>
                  <a:pt x="3998" y="20"/>
                </a:moveTo>
                <a:lnTo>
                  <a:pt x="3998" y="20"/>
                </a:lnTo>
                <a:lnTo>
                  <a:pt x="3998" y="20"/>
                </a:lnTo>
                <a:lnTo>
                  <a:pt x="3998" y="20"/>
                </a:lnTo>
                <a:lnTo>
                  <a:pt x="3998" y="18"/>
                </a:lnTo>
                <a:lnTo>
                  <a:pt x="3998" y="18"/>
                </a:lnTo>
                <a:lnTo>
                  <a:pt x="3990" y="16"/>
                </a:lnTo>
                <a:lnTo>
                  <a:pt x="3986" y="12"/>
                </a:lnTo>
                <a:lnTo>
                  <a:pt x="3982" y="6"/>
                </a:lnTo>
                <a:lnTo>
                  <a:pt x="3980" y="0"/>
                </a:lnTo>
                <a:lnTo>
                  <a:pt x="3980" y="0"/>
                </a:lnTo>
                <a:lnTo>
                  <a:pt x="3980" y="0"/>
                </a:lnTo>
                <a:lnTo>
                  <a:pt x="3980" y="0"/>
                </a:lnTo>
                <a:lnTo>
                  <a:pt x="3978" y="0"/>
                </a:lnTo>
                <a:lnTo>
                  <a:pt x="3978" y="0"/>
                </a:lnTo>
                <a:lnTo>
                  <a:pt x="3978" y="6"/>
                </a:lnTo>
                <a:lnTo>
                  <a:pt x="3974" y="12"/>
                </a:lnTo>
                <a:lnTo>
                  <a:pt x="3968" y="16"/>
                </a:lnTo>
                <a:lnTo>
                  <a:pt x="3962" y="18"/>
                </a:lnTo>
                <a:lnTo>
                  <a:pt x="3962" y="18"/>
                </a:lnTo>
                <a:lnTo>
                  <a:pt x="3960" y="20"/>
                </a:lnTo>
                <a:lnTo>
                  <a:pt x="3960" y="20"/>
                </a:lnTo>
                <a:lnTo>
                  <a:pt x="3962" y="20"/>
                </a:lnTo>
                <a:lnTo>
                  <a:pt x="3962" y="20"/>
                </a:lnTo>
                <a:lnTo>
                  <a:pt x="3968" y="24"/>
                </a:lnTo>
                <a:lnTo>
                  <a:pt x="3974" y="28"/>
                </a:lnTo>
                <a:lnTo>
                  <a:pt x="3978" y="32"/>
                </a:lnTo>
                <a:lnTo>
                  <a:pt x="3978" y="40"/>
                </a:lnTo>
                <a:lnTo>
                  <a:pt x="3978" y="40"/>
                </a:lnTo>
                <a:lnTo>
                  <a:pt x="3980" y="40"/>
                </a:lnTo>
                <a:lnTo>
                  <a:pt x="3980" y="40"/>
                </a:lnTo>
                <a:lnTo>
                  <a:pt x="3980" y="40"/>
                </a:lnTo>
                <a:lnTo>
                  <a:pt x="3980" y="40"/>
                </a:lnTo>
                <a:lnTo>
                  <a:pt x="3982" y="32"/>
                </a:lnTo>
                <a:lnTo>
                  <a:pt x="3986" y="28"/>
                </a:lnTo>
                <a:lnTo>
                  <a:pt x="3990" y="22"/>
                </a:lnTo>
                <a:lnTo>
                  <a:pt x="3998" y="20"/>
                </a:lnTo>
                <a:close/>
                <a:moveTo>
                  <a:pt x="3942" y="20"/>
                </a:moveTo>
                <a:lnTo>
                  <a:pt x="3942" y="20"/>
                </a:lnTo>
                <a:lnTo>
                  <a:pt x="3944" y="20"/>
                </a:lnTo>
                <a:lnTo>
                  <a:pt x="3944" y="20"/>
                </a:lnTo>
                <a:lnTo>
                  <a:pt x="3942" y="18"/>
                </a:lnTo>
                <a:lnTo>
                  <a:pt x="3942" y="18"/>
                </a:lnTo>
                <a:lnTo>
                  <a:pt x="3936" y="16"/>
                </a:lnTo>
                <a:lnTo>
                  <a:pt x="3930" y="12"/>
                </a:lnTo>
                <a:lnTo>
                  <a:pt x="3926" y="6"/>
                </a:lnTo>
                <a:lnTo>
                  <a:pt x="3926" y="0"/>
                </a:lnTo>
                <a:lnTo>
                  <a:pt x="3926" y="0"/>
                </a:lnTo>
                <a:lnTo>
                  <a:pt x="3924" y="0"/>
                </a:lnTo>
                <a:lnTo>
                  <a:pt x="3924" y="0"/>
                </a:lnTo>
                <a:lnTo>
                  <a:pt x="3924" y="0"/>
                </a:lnTo>
                <a:lnTo>
                  <a:pt x="3924" y="0"/>
                </a:lnTo>
                <a:lnTo>
                  <a:pt x="3922" y="6"/>
                </a:lnTo>
                <a:lnTo>
                  <a:pt x="3918" y="12"/>
                </a:lnTo>
                <a:lnTo>
                  <a:pt x="3914" y="16"/>
                </a:lnTo>
                <a:lnTo>
                  <a:pt x="3906" y="18"/>
                </a:lnTo>
                <a:lnTo>
                  <a:pt x="3906" y="18"/>
                </a:lnTo>
                <a:lnTo>
                  <a:pt x="3906" y="20"/>
                </a:lnTo>
                <a:lnTo>
                  <a:pt x="3906" y="20"/>
                </a:lnTo>
                <a:lnTo>
                  <a:pt x="3906" y="20"/>
                </a:lnTo>
                <a:lnTo>
                  <a:pt x="3906" y="20"/>
                </a:lnTo>
                <a:lnTo>
                  <a:pt x="3914" y="24"/>
                </a:lnTo>
                <a:lnTo>
                  <a:pt x="3918" y="28"/>
                </a:lnTo>
                <a:lnTo>
                  <a:pt x="3922" y="32"/>
                </a:lnTo>
                <a:lnTo>
                  <a:pt x="3924" y="40"/>
                </a:lnTo>
                <a:lnTo>
                  <a:pt x="3924" y="40"/>
                </a:lnTo>
                <a:lnTo>
                  <a:pt x="3924" y="40"/>
                </a:lnTo>
                <a:lnTo>
                  <a:pt x="3924" y="40"/>
                </a:lnTo>
                <a:lnTo>
                  <a:pt x="3926" y="40"/>
                </a:lnTo>
                <a:lnTo>
                  <a:pt x="3926" y="40"/>
                </a:lnTo>
                <a:lnTo>
                  <a:pt x="3926" y="32"/>
                </a:lnTo>
                <a:lnTo>
                  <a:pt x="3930" y="28"/>
                </a:lnTo>
                <a:lnTo>
                  <a:pt x="3936" y="22"/>
                </a:lnTo>
                <a:lnTo>
                  <a:pt x="3942" y="20"/>
                </a:lnTo>
                <a:close/>
                <a:moveTo>
                  <a:pt x="3888" y="20"/>
                </a:moveTo>
                <a:lnTo>
                  <a:pt x="3888" y="20"/>
                </a:lnTo>
                <a:lnTo>
                  <a:pt x="3888" y="20"/>
                </a:lnTo>
                <a:lnTo>
                  <a:pt x="3888" y="20"/>
                </a:lnTo>
                <a:lnTo>
                  <a:pt x="3888" y="18"/>
                </a:lnTo>
                <a:lnTo>
                  <a:pt x="3888" y="18"/>
                </a:lnTo>
                <a:lnTo>
                  <a:pt x="3880" y="16"/>
                </a:lnTo>
                <a:lnTo>
                  <a:pt x="3876" y="12"/>
                </a:lnTo>
                <a:lnTo>
                  <a:pt x="3872" y="6"/>
                </a:lnTo>
                <a:lnTo>
                  <a:pt x="3870" y="0"/>
                </a:lnTo>
                <a:lnTo>
                  <a:pt x="3870" y="0"/>
                </a:lnTo>
                <a:lnTo>
                  <a:pt x="3870" y="0"/>
                </a:lnTo>
                <a:lnTo>
                  <a:pt x="3870" y="0"/>
                </a:lnTo>
                <a:lnTo>
                  <a:pt x="3868" y="0"/>
                </a:lnTo>
                <a:lnTo>
                  <a:pt x="3868" y="0"/>
                </a:lnTo>
                <a:lnTo>
                  <a:pt x="3868" y="6"/>
                </a:lnTo>
                <a:lnTo>
                  <a:pt x="3864" y="12"/>
                </a:lnTo>
                <a:lnTo>
                  <a:pt x="3858" y="16"/>
                </a:lnTo>
                <a:lnTo>
                  <a:pt x="3852" y="18"/>
                </a:lnTo>
                <a:lnTo>
                  <a:pt x="3852" y="18"/>
                </a:lnTo>
                <a:lnTo>
                  <a:pt x="3850" y="20"/>
                </a:lnTo>
                <a:lnTo>
                  <a:pt x="3850" y="20"/>
                </a:lnTo>
                <a:lnTo>
                  <a:pt x="3852" y="20"/>
                </a:lnTo>
                <a:lnTo>
                  <a:pt x="3852" y="20"/>
                </a:lnTo>
                <a:lnTo>
                  <a:pt x="3858" y="24"/>
                </a:lnTo>
                <a:lnTo>
                  <a:pt x="3864" y="28"/>
                </a:lnTo>
                <a:lnTo>
                  <a:pt x="3868" y="32"/>
                </a:lnTo>
                <a:lnTo>
                  <a:pt x="3868" y="40"/>
                </a:lnTo>
                <a:lnTo>
                  <a:pt x="3868" y="40"/>
                </a:lnTo>
                <a:lnTo>
                  <a:pt x="3870" y="40"/>
                </a:lnTo>
                <a:lnTo>
                  <a:pt x="3870" y="40"/>
                </a:lnTo>
                <a:lnTo>
                  <a:pt x="3870" y="40"/>
                </a:lnTo>
                <a:lnTo>
                  <a:pt x="3870" y="40"/>
                </a:lnTo>
                <a:lnTo>
                  <a:pt x="3872" y="32"/>
                </a:lnTo>
                <a:lnTo>
                  <a:pt x="3876" y="28"/>
                </a:lnTo>
                <a:lnTo>
                  <a:pt x="3880" y="22"/>
                </a:lnTo>
                <a:lnTo>
                  <a:pt x="3888" y="20"/>
                </a:lnTo>
                <a:close/>
                <a:moveTo>
                  <a:pt x="3832" y="20"/>
                </a:moveTo>
                <a:lnTo>
                  <a:pt x="3832" y="20"/>
                </a:lnTo>
                <a:lnTo>
                  <a:pt x="3834" y="20"/>
                </a:lnTo>
                <a:lnTo>
                  <a:pt x="3834" y="20"/>
                </a:lnTo>
                <a:lnTo>
                  <a:pt x="3832" y="18"/>
                </a:lnTo>
                <a:lnTo>
                  <a:pt x="3832" y="18"/>
                </a:lnTo>
                <a:lnTo>
                  <a:pt x="3826" y="16"/>
                </a:lnTo>
                <a:lnTo>
                  <a:pt x="3820" y="12"/>
                </a:lnTo>
                <a:lnTo>
                  <a:pt x="3816" y="6"/>
                </a:lnTo>
                <a:lnTo>
                  <a:pt x="3816" y="0"/>
                </a:lnTo>
                <a:lnTo>
                  <a:pt x="3816" y="0"/>
                </a:lnTo>
                <a:lnTo>
                  <a:pt x="3814" y="0"/>
                </a:lnTo>
                <a:lnTo>
                  <a:pt x="3814" y="0"/>
                </a:lnTo>
                <a:lnTo>
                  <a:pt x="3814" y="0"/>
                </a:lnTo>
                <a:lnTo>
                  <a:pt x="3814" y="0"/>
                </a:lnTo>
                <a:lnTo>
                  <a:pt x="3812" y="6"/>
                </a:lnTo>
                <a:lnTo>
                  <a:pt x="3808" y="12"/>
                </a:lnTo>
                <a:lnTo>
                  <a:pt x="3804" y="16"/>
                </a:lnTo>
                <a:lnTo>
                  <a:pt x="3796" y="18"/>
                </a:lnTo>
                <a:lnTo>
                  <a:pt x="3796" y="18"/>
                </a:lnTo>
                <a:lnTo>
                  <a:pt x="3796" y="20"/>
                </a:lnTo>
                <a:lnTo>
                  <a:pt x="3796" y="20"/>
                </a:lnTo>
                <a:lnTo>
                  <a:pt x="3796" y="20"/>
                </a:lnTo>
                <a:lnTo>
                  <a:pt x="3796" y="20"/>
                </a:lnTo>
                <a:lnTo>
                  <a:pt x="3804" y="24"/>
                </a:lnTo>
                <a:lnTo>
                  <a:pt x="3808" y="28"/>
                </a:lnTo>
                <a:lnTo>
                  <a:pt x="3812" y="32"/>
                </a:lnTo>
                <a:lnTo>
                  <a:pt x="3814" y="40"/>
                </a:lnTo>
                <a:lnTo>
                  <a:pt x="3814" y="40"/>
                </a:lnTo>
                <a:lnTo>
                  <a:pt x="3814" y="40"/>
                </a:lnTo>
                <a:lnTo>
                  <a:pt x="3814" y="40"/>
                </a:lnTo>
                <a:lnTo>
                  <a:pt x="3816" y="40"/>
                </a:lnTo>
                <a:lnTo>
                  <a:pt x="3816" y="40"/>
                </a:lnTo>
                <a:lnTo>
                  <a:pt x="3816" y="32"/>
                </a:lnTo>
                <a:lnTo>
                  <a:pt x="3820" y="28"/>
                </a:lnTo>
                <a:lnTo>
                  <a:pt x="3826" y="22"/>
                </a:lnTo>
                <a:lnTo>
                  <a:pt x="3832" y="20"/>
                </a:lnTo>
                <a:close/>
                <a:moveTo>
                  <a:pt x="3778" y="20"/>
                </a:moveTo>
                <a:lnTo>
                  <a:pt x="3778" y="20"/>
                </a:lnTo>
                <a:lnTo>
                  <a:pt x="3778" y="20"/>
                </a:lnTo>
                <a:lnTo>
                  <a:pt x="3778" y="20"/>
                </a:lnTo>
                <a:lnTo>
                  <a:pt x="3778" y="18"/>
                </a:lnTo>
                <a:lnTo>
                  <a:pt x="3778" y="18"/>
                </a:lnTo>
                <a:lnTo>
                  <a:pt x="3770" y="16"/>
                </a:lnTo>
                <a:lnTo>
                  <a:pt x="3766" y="12"/>
                </a:lnTo>
                <a:lnTo>
                  <a:pt x="3762" y="6"/>
                </a:lnTo>
                <a:lnTo>
                  <a:pt x="3760" y="0"/>
                </a:lnTo>
                <a:lnTo>
                  <a:pt x="3760" y="0"/>
                </a:lnTo>
                <a:lnTo>
                  <a:pt x="3760" y="0"/>
                </a:lnTo>
                <a:lnTo>
                  <a:pt x="3760" y="0"/>
                </a:lnTo>
                <a:lnTo>
                  <a:pt x="3758" y="0"/>
                </a:lnTo>
                <a:lnTo>
                  <a:pt x="3758" y="0"/>
                </a:lnTo>
                <a:lnTo>
                  <a:pt x="3758" y="6"/>
                </a:lnTo>
                <a:lnTo>
                  <a:pt x="3754" y="12"/>
                </a:lnTo>
                <a:lnTo>
                  <a:pt x="3748" y="16"/>
                </a:lnTo>
                <a:lnTo>
                  <a:pt x="3742" y="18"/>
                </a:lnTo>
                <a:lnTo>
                  <a:pt x="3742" y="18"/>
                </a:lnTo>
                <a:lnTo>
                  <a:pt x="3740" y="20"/>
                </a:lnTo>
                <a:lnTo>
                  <a:pt x="3740" y="20"/>
                </a:lnTo>
                <a:lnTo>
                  <a:pt x="3742" y="20"/>
                </a:lnTo>
                <a:lnTo>
                  <a:pt x="3742" y="20"/>
                </a:lnTo>
                <a:lnTo>
                  <a:pt x="3748" y="24"/>
                </a:lnTo>
                <a:lnTo>
                  <a:pt x="3754" y="28"/>
                </a:lnTo>
                <a:lnTo>
                  <a:pt x="3758" y="32"/>
                </a:lnTo>
                <a:lnTo>
                  <a:pt x="3758" y="40"/>
                </a:lnTo>
                <a:lnTo>
                  <a:pt x="3758" y="40"/>
                </a:lnTo>
                <a:lnTo>
                  <a:pt x="3760" y="40"/>
                </a:lnTo>
                <a:lnTo>
                  <a:pt x="3760" y="40"/>
                </a:lnTo>
                <a:lnTo>
                  <a:pt x="3760" y="40"/>
                </a:lnTo>
                <a:lnTo>
                  <a:pt x="3760" y="40"/>
                </a:lnTo>
                <a:lnTo>
                  <a:pt x="3762" y="32"/>
                </a:lnTo>
                <a:lnTo>
                  <a:pt x="3766" y="28"/>
                </a:lnTo>
                <a:lnTo>
                  <a:pt x="3770" y="22"/>
                </a:lnTo>
                <a:lnTo>
                  <a:pt x="3778" y="20"/>
                </a:lnTo>
                <a:close/>
                <a:moveTo>
                  <a:pt x="3722" y="20"/>
                </a:moveTo>
                <a:lnTo>
                  <a:pt x="3722" y="20"/>
                </a:lnTo>
                <a:lnTo>
                  <a:pt x="3724" y="20"/>
                </a:lnTo>
                <a:lnTo>
                  <a:pt x="3724" y="20"/>
                </a:lnTo>
                <a:lnTo>
                  <a:pt x="3722" y="18"/>
                </a:lnTo>
                <a:lnTo>
                  <a:pt x="3722" y="18"/>
                </a:lnTo>
                <a:lnTo>
                  <a:pt x="3716" y="16"/>
                </a:lnTo>
                <a:lnTo>
                  <a:pt x="3710" y="12"/>
                </a:lnTo>
                <a:lnTo>
                  <a:pt x="3706" y="6"/>
                </a:lnTo>
                <a:lnTo>
                  <a:pt x="3706" y="0"/>
                </a:lnTo>
                <a:lnTo>
                  <a:pt x="3706" y="0"/>
                </a:lnTo>
                <a:lnTo>
                  <a:pt x="3704" y="0"/>
                </a:lnTo>
                <a:lnTo>
                  <a:pt x="3704" y="0"/>
                </a:lnTo>
                <a:lnTo>
                  <a:pt x="3704" y="0"/>
                </a:lnTo>
                <a:lnTo>
                  <a:pt x="3704" y="0"/>
                </a:lnTo>
                <a:lnTo>
                  <a:pt x="3702" y="6"/>
                </a:lnTo>
                <a:lnTo>
                  <a:pt x="3698" y="12"/>
                </a:lnTo>
                <a:lnTo>
                  <a:pt x="3694" y="16"/>
                </a:lnTo>
                <a:lnTo>
                  <a:pt x="3686" y="18"/>
                </a:lnTo>
                <a:lnTo>
                  <a:pt x="3686" y="18"/>
                </a:lnTo>
                <a:lnTo>
                  <a:pt x="3686" y="20"/>
                </a:lnTo>
                <a:lnTo>
                  <a:pt x="3686" y="20"/>
                </a:lnTo>
                <a:lnTo>
                  <a:pt x="3686" y="20"/>
                </a:lnTo>
                <a:lnTo>
                  <a:pt x="3686" y="20"/>
                </a:lnTo>
                <a:lnTo>
                  <a:pt x="3694" y="24"/>
                </a:lnTo>
                <a:lnTo>
                  <a:pt x="3698" y="28"/>
                </a:lnTo>
                <a:lnTo>
                  <a:pt x="3702" y="32"/>
                </a:lnTo>
                <a:lnTo>
                  <a:pt x="3704" y="40"/>
                </a:lnTo>
                <a:lnTo>
                  <a:pt x="3704" y="40"/>
                </a:lnTo>
                <a:lnTo>
                  <a:pt x="3704" y="40"/>
                </a:lnTo>
                <a:lnTo>
                  <a:pt x="3704" y="40"/>
                </a:lnTo>
                <a:lnTo>
                  <a:pt x="3706" y="40"/>
                </a:lnTo>
                <a:lnTo>
                  <a:pt x="3706" y="40"/>
                </a:lnTo>
                <a:lnTo>
                  <a:pt x="3706" y="32"/>
                </a:lnTo>
                <a:lnTo>
                  <a:pt x="3710" y="28"/>
                </a:lnTo>
                <a:lnTo>
                  <a:pt x="3716" y="22"/>
                </a:lnTo>
                <a:lnTo>
                  <a:pt x="3722" y="20"/>
                </a:lnTo>
                <a:close/>
                <a:moveTo>
                  <a:pt x="3668" y="20"/>
                </a:moveTo>
                <a:lnTo>
                  <a:pt x="3668" y="20"/>
                </a:lnTo>
                <a:lnTo>
                  <a:pt x="3668" y="20"/>
                </a:lnTo>
                <a:lnTo>
                  <a:pt x="3668" y="20"/>
                </a:lnTo>
                <a:lnTo>
                  <a:pt x="3668" y="18"/>
                </a:lnTo>
                <a:lnTo>
                  <a:pt x="3668" y="18"/>
                </a:lnTo>
                <a:lnTo>
                  <a:pt x="3660" y="16"/>
                </a:lnTo>
                <a:lnTo>
                  <a:pt x="3656" y="12"/>
                </a:lnTo>
                <a:lnTo>
                  <a:pt x="3652" y="6"/>
                </a:lnTo>
                <a:lnTo>
                  <a:pt x="3650" y="0"/>
                </a:lnTo>
                <a:lnTo>
                  <a:pt x="3650" y="0"/>
                </a:lnTo>
                <a:lnTo>
                  <a:pt x="3650" y="0"/>
                </a:lnTo>
                <a:lnTo>
                  <a:pt x="3650" y="0"/>
                </a:lnTo>
                <a:lnTo>
                  <a:pt x="3648" y="0"/>
                </a:lnTo>
                <a:lnTo>
                  <a:pt x="3648" y="0"/>
                </a:lnTo>
                <a:lnTo>
                  <a:pt x="3648" y="6"/>
                </a:lnTo>
                <a:lnTo>
                  <a:pt x="3644" y="12"/>
                </a:lnTo>
                <a:lnTo>
                  <a:pt x="3638" y="16"/>
                </a:lnTo>
                <a:lnTo>
                  <a:pt x="3632" y="18"/>
                </a:lnTo>
                <a:lnTo>
                  <a:pt x="3632" y="18"/>
                </a:lnTo>
                <a:lnTo>
                  <a:pt x="3630" y="20"/>
                </a:lnTo>
                <a:lnTo>
                  <a:pt x="3630" y="20"/>
                </a:lnTo>
                <a:lnTo>
                  <a:pt x="3632" y="20"/>
                </a:lnTo>
                <a:lnTo>
                  <a:pt x="3632" y="20"/>
                </a:lnTo>
                <a:lnTo>
                  <a:pt x="3638" y="24"/>
                </a:lnTo>
                <a:lnTo>
                  <a:pt x="3644" y="28"/>
                </a:lnTo>
                <a:lnTo>
                  <a:pt x="3648" y="32"/>
                </a:lnTo>
                <a:lnTo>
                  <a:pt x="3648" y="40"/>
                </a:lnTo>
                <a:lnTo>
                  <a:pt x="3648" y="40"/>
                </a:lnTo>
                <a:lnTo>
                  <a:pt x="3650" y="40"/>
                </a:lnTo>
                <a:lnTo>
                  <a:pt x="3650" y="40"/>
                </a:lnTo>
                <a:lnTo>
                  <a:pt x="3650" y="40"/>
                </a:lnTo>
                <a:lnTo>
                  <a:pt x="3650" y="40"/>
                </a:lnTo>
                <a:lnTo>
                  <a:pt x="3652" y="32"/>
                </a:lnTo>
                <a:lnTo>
                  <a:pt x="3656" y="28"/>
                </a:lnTo>
                <a:lnTo>
                  <a:pt x="3660" y="22"/>
                </a:lnTo>
                <a:lnTo>
                  <a:pt x="3668" y="20"/>
                </a:lnTo>
                <a:close/>
                <a:moveTo>
                  <a:pt x="3612" y="20"/>
                </a:moveTo>
                <a:lnTo>
                  <a:pt x="3612" y="20"/>
                </a:lnTo>
                <a:lnTo>
                  <a:pt x="3614" y="20"/>
                </a:lnTo>
                <a:lnTo>
                  <a:pt x="3614" y="20"/>
                </a:lnTo>
                <a:lnTo>
                  <a:pt x="3612" y="18"/>
                </a:lnTo>
                <a:lnTo>
                  <a:pt x="3612" y="18"/>
                </a:lnTo>
                <a:lnTo>
                  <a:pt x="3606" y="16"/>
                </a:lnTo>
                <a:lnTo>
                  <a:pt x="3600" y="12"/>
                </a:lnTo>
                <a:lnTo>
                  <a:pt x="3596" y="6"/>
                </a:lnTo>
                <a:lnTo>
                  <a:pt x="3596" y="0"/>
                </a:lnTo>
                <a:lnTo>
                  <a:pt x="3596" y="0"/>
                </a:lnTo>
                <a:lnTo>
                  <a:pt x="3594" y="0"/>
                </a:lnTo>
                <a:lnTo>
                  <a:pt x="3594" y="0"/>
                </a:lnTo>
                <a:lnTo>
                  <a:pt x="3594" y="0"/>
                </a:lnTo>
                <a:lnTo>
                  <a:pt x="3594" y="0"/>
                </a:lnTo>
                <a:lnTo>
                  <a:pt x="3592" y="6"/>
                </a:lnTo>
                <a:lnTo>
                  <a:pt x="3588" y="12"/>
                </a:lnTo>
                <a:lnTo>
                  <a:pt x="3582" y="16"/>
                </a:lnTo>
                <a:lnTo>
                  <a:pt x="3576" y="18"/>
                </a:lnTo>
                <a:lnTo>
                  <a:pt x="3576" y="18"/>
                </a:lnTo>
                <a:lnTo>
                  <a:pt x="3576" y="20"/>
                </a:lnTo>
                <a:lnTo>
                  <a:pt x="3576" y="20"/>
                </a:lnTo>
                <a:lnTo>
                  <a:pt x="3576" y="20"/>
                </a:lnTo>
                <a:lnTo>
                  <a:pt x="3576" y="20"/>
                </a:lnTo>
                <a:lnTo>
                  <a:pt x="3582" y="24"/>
                </a:lnTo>
                <a:lnTo>
                  <a:pt x="3588" y="28"/>
                </a:lnTo>
                <a:lnTo>
                  <a:pt x="3592" y="32"/>
                </a:lnTo>
                <a:lnTo>
                  <a:pt x="3594" y="40"/>
                </a:lnTo>
                <a:lnTo>
                  <a:pt x="3594" y="40"/>
                </a:lnTo>
                <a:lnTo>
                  <a:pt x="3594" y="40"/>
                </a:lnTo>
                <a:lnTo>
                  <a:pt x="3594" y="40"/>
                </a:lnTo>
                <a:lnTo>
                  <a:pt x="3596" y="40"/>
                </a:lnTo>
                <a:lnTo>
                  <a:pt x="3596" y="40"/>
                </a:lnTo>
                <a:lnTo>
                  <a:pt x="3596" y="32"/>
                </a:lnTo>
                <a:lnTo>
                  <a:pt x="3600" y="28"/>
                </a:lnTo>
                <a:lnTo>
                  <a:pt x="3606" y="22"/>
                </a:lnTo>
                <a:lnTo>
                  <a:pt x="3612" y="20"/>
                </a:lnTo>
                <a:close/>
                <a:moveTo>
                  <a:pt x="3558" y="20"/>
                </a:moveTo>
                <a:lnTo>
                  <a:pt x="3558" y="20"/>
                </a:lnTo>
                <a:lnTo>
                  <a:pt x="3558" y="20"/>
                </a:lnTo>
                <a:lnTo>
                  <a:pt x="3558" y="20"/>
                </a:lnTo>
                <a:lnTo>
                  <a:pt x="3558" y="18"/>
                </a:lnTo>
                <a:lnTo>
                  <a:pt x="3558" y="18"/>
                </a:lnTo>
                <a:lnTo>
                  <a:pt x="3550" y="16"/>
                </a:lnTo>
                <a:lnTo>
                  <a:pt x="3546" y="12"/>
                </a:lnTo>
                <a:lnTo>
                  <a:pt x="3542" y="6"/>
                </a:lnTo>
                <a:lnTo>
                  <a:pt x="3540" y="0"/>
                </a:lnTo>
                <a:lnTo>
                  <a:pt x="3540" y="0"/>
                </a:lnTo>
                <a:lnTo>
                  <a:pt x="3540" y="0"/>
                </a:lnTo>
                <a:lnTo>
                  <a:pt x="3540" y="0"/>
                </a:lnTo>
                <a:lnTo>
                  <a:pt x="3538" y="0"/>
                </a:lnTo>
                <a:lnTo>
                  <a:pt x="3538" y="0"/>
                </a:lnTo>
                <a:lnTo>
                  <a:pt x="3536" y="6"/>
                </a:lnTo>
                <a:lnTo>
                  <a:pt x="3534" y="12"/>
                </a:lnTo>
                <a:lnTo>
                  <a:pt x="3528" y="16"/>
                </a:lnTo>
                <a:lnTo>
                  <a:pt x="3522" y="18"/>
                </a:lnTo>
                <a:lnTo>
                  <a:pt x="3522" y="18"/>
                </a:lnTo>
                <a:lnTo>
                  <a:pt x="3520" y="20"/>
                </a:lnTo>
                <a:lnTo>
                  <a:pt x="3520" y="20"/>
                </a:lnTo>
                <a:lnTo>
                  <a:pt x="3522" y="20"/>
                </a:lnTo>
                <a:lnTo>
                  <a:pt x="3522" y="20"/>
                </a:lnTo>
                <a:lnTo>
                  <a:pt x="3528" y="24"/>
                </a:lnTo>
                <a:lnTo>
                  <a:pt x="3534" y="28"/>
                </a:lnTo>
                <a:lnTo>
                  <a:pt x="3538" y="32"/>
                </a:lnTo>
                <a:lnTo>
                  <a:pt x="3538" y="40"/>
                </a:lnTo>
                <a:lnTo>
                  <a:pt x="3538" y="40"/>
                </a:lnTo>
                <a:lnTo>
                  <a:pt x="3540" y="40"/>
                </a:lnTo>
                <a:lnTo>
                  <a:pt x="3540" y="40"/>
                </a:lnTo>
                <a:lnTo>
                  <a:pt x="3540" y="40"/>
                </a:lnTo>
                <a:lnTo>
                  <a:pt x="3540" y="40"/>
                </a:lnTo>
                <a:lnTo>
                  <a:pt x="3542" y="32"/>
                </a:lnTo>
                <a:lnTo>
                  <a:pt x="3546" y="28"/>
                </a:lnTo>
                <a:lnTo>
                  <a:pt x="3550" y="22"/>
                </a:lnTo>
                <a:lnTo>
                  <a:pt x="3558" y="20"/>
                </a:lnTo>
                <a:close/>
                <a:moveTo>
                  <a:pt x="3502" y="20"/>
                </a:moveTo>
                <a:lnTo>
                  <a:pt x="3502" y="20"/>
                </a:lnTo>
                <a:lnTo>
                  <a:pt x="3504" y="20"/>
                </a:lnTo>
                <a:lnTo>
                  <a:pt x="3504" y="20"/>
                </a:lnTo>
                <a:lnTo>
                  <a:pt x="3502" y="18"/>
                </a:lnTo>
                <a:lnTo>
                  <a:pt x="3502" y="18"/>
                </a:lnTo>
                <a:lnTo>
                  <a:pt x="3496" y="16"/>
                </a:lnTo>
                <a:lnTo>
                  <a:pt x="3490" y="12"/>
                </a:lnTo>
                <a:lnTo>
                  <a:pt x="3486" y="6"/>
                </a:lnTo>
                <a:lnTo>
                  <a:pt x="3486" y="0"/>
                </a:lnTo>
                <a:lnTo>
                  <a:pt x="3486" y="0"/>
                </a:lnTo>
                <a:lnTo>
                  <a:pt x="3484" y="0"/>
                </a:lnTo>
                <a:lnTo>
                  <a:pt x="3484" y="0"/>
                </a:lnTo>
                <a:lnTo>
                  <a:pt x="3484" y="0"/>
                </a:lnTo>
                <a:lnTo>
                  <a:pt x="3484" y="0"/>
                </a:lnTo>
                <a:lnTo>
                  <a:pt x="3482" y="6"/>
                </a:lnTo>
                <a:lnTo>
                  <a:pt x="3478" y="12"/>
                </a:lnTo>
                <a:lnTo>
                  <a:pt x="3472" y="16"/>
                </a:lnTo>
                <a:lnTo>
                  <a:pt x="3466" y="18"/>
                </a:lnTo>
                <a:lnTo>
                  <a:pt x="3466" y="18"/>
                </a:lnTo>
                <a:lnTo>
                  <a:pt x="3466" y="20"/>
                </a:lnTo>
                <a:lnTo>
                  <a:pt x="3466" y="20"/>
                </a:lnTo>
                <a:lnTo>
                  <a:pt x="3466" y="20"/>
                </a:lnTo>
                <a:lnTo>
                  <a:pt x="3466" y="20"/>
                </a:lnTo>
                <a:lnTo>
                  <a:pt x="3472" y="24"/>
                </a:lnTo>
                <a:lnTo>
                  <a:pt x="3478" y="28"/>
                </a:lnTo>
                <a:lnTo>
                  <a:pt x="3482" y="32"/>
                </a:lnTo>
                <a:lnTo>
                  <a:pt x="3484" y="40"/>
                </a:lnTo>
                <a:lnTo>
                  <a:pt x="3484" y="40"/>
                </a:lnTo>
                <a:lnTo>
                  <a:pt x="3484" y="40"/>
                </a:lnTo>
                <a:lnTo>
                  <a:pt x="3484" y="40"/>
                </a:lnTo>
                <a:lnTo>
                  <a:pt x="3486" y="40"/>
                </a:lnTo>
                <a:lnTo>
                  <a:pt x="3486" y="40"/>
                </a:lnTo>
                <a:lnTo>
                  <a:pt x="3486" y="32"/>
                </a:lnTo>
                <a:lnTo>
                  <a:pt x="3490" y="28"/>
                </a:lnTo>
                <a:lnTo>
                  <a:pt x="3496" y="22"/>
                </a:lnTo>
                <a:lnTo>
                  <a:pt x="3502" y="20"/>
                </a:lnTo>
                <a:close/>
                <a:moveTo>
                  <a:pt x="3448" y="20"/>
                </a:moveTo>
                <a:lnTo>
                  <a:pt x="3448" y="20"/>
                </a:lnTo>
                <a:lnTo>
                  <a:pt x="3448" y="20"/>
                </a:lnTo>
                <a:lnTo>
                  <a:pt x="3448" y="20"/>
                </a:lnTo>
                <a:lnTo>
                  <a:pt x="3448" y="18"/>
                </a:lnTo>
                <a:lnTo>
                  <a:pt x="3448" y="18"/>
                </a:lnTo>
                <a:lnTo>
                  <a:pt x="3440" y="16"/>
                </a:lnTo>
                <a:lnTo>
                  <a:pt x="3436" y="12"/>
                </a:lnTo>
                <a:lnTo>
                  <a:pt x="3432" y="6"/>
                </a:lnTo>
                <a:lnTo>
                  <a:pt x="3430" y="0"/>
                </a:lnTo>
                <a:lnTo>
                  <a:pt x="3430" y="0"/>
                </a:lnTo>
                <a:lnTo>
                  <a:pt x="3430" y="0"/>
                </a:lnTo>
                <a:lnTo>
                  <a:pt x="3430" y="0"/>
                </a:lnTo>
                <a:lnTo>
                  <a:pt x="3428" y="0"/>
                </a:lnTo>
                <a:lnTo>
                  <a:pt x="3428" y="0"/>
                </a:lnTo>
                <a:lnTo>
                  <a:pt x="3426" y="6"/>
                </a:lnTo>
                <a:lnTo>
                  <a:pt x="3424" y="12"/>
                </a:lnTo>
                <a:lnTo>
                  <a:pt x="3418" y="16"/>
                </a:lnTo>
                <a:lnTo>
                  <a:pt x="3412" y="18"/>
                </a:lnTo>
                <a:lnTo>
                  <a:pt x="3412" y="18"/>
                </a:lnTo>
                <a:lnTo>
                  <a:pt x="3410" y="20"/>
                </a:lnTo>
                <a:lnTo>
                  <a:pt x="3410" y="20"/>
                </a:lnTo>
                <a:lnTo>
                  <a:pt x="3412" y="20"/>
                </a:lnTo>
                <a:lnTo>
                  <a:pt x="3412" y="20"/>
                </a:lnTo>
                <a:lnTo>
                  <a:pt x="3418" y="24"/>
                </a:lnTo>
                <a:lnTo>
                  <a:pt x="3424" y="28"/>
                </a:lnTo>
                <a:lnTo>
                  <a:pt x="3428" y="32"/>
                </a:lnTo>
                <a:lnTo>
                  <a:pt x="3428" y="40"/>
                </a:lnTo>
                <a:lnTo>
                  <a:pt x="3428" y="40"/>
                </a:lnTo>
                <a:lnTo>
                  <a:pt x="3430" y="40"/>
                </a:lnTo>
                <a:lnTo>
                  <a:pt x="3430" y="40"/>
                </a:lnTo>
                <a:lnTo>
                  <a:pt x="3430" y="40"/>
                </a:lnTo>
                <a:lnTo>
                  <a:pt x="3430" y="40"/>
                </a:lnTo>
                <a:lnTo>
                  <a:pt x="3432" y="32"/>
                </a:lnTo>
                <a:lnTo>
                  <a:pt x="3436" y="28"/>
                </a:lnTo>
                <a:lnTo>
                  <a:pt x="3440" y="22"/>
                </a:lnTo>
                <a:lnTo>
                  <a:pt x="3448" y="20"/>
                </a:lnTo>
                <a:close/>
                <a:moveTo>
                  <a:pt x="3392" y="20"/>
                </a:moveTo>
                <a:lnTo>
                  <a:pt x="3392" y="20"/>
                </a:lnTo>
                <a:lnTo>
                  <a:pt x="3394" y="20"/>
                </a:lnTo>
                <a:lnTo>
                  <a:pt x="3394" y="20"/>
                </a:lnTo>
                <a:lnTo>
                  <a:pt x="3392" y="18"/>
                </a:lnTo>
                <a:lnTo>
                  <a:pt x="3392" y="18"/>
                </a:lnTo>
                <a:lnTo>
                  <a:pt x="3386" y="16"/>
                </a:lnTo>
                <a:lnTo>
                  <a:pt x="3380" y="12"/>
                </a:lnTo>
                <a:lnTo>
                  <a:pt x="3376" y="6"/>
                </a:lnTo>
                <a:lnTo>
                  <a:pt x="3376" y="0"/>
                </a:lnTo>
                <a:lnTo>
                  <a:pt x="3376" y="0"/>
                </a:lnTo>
                <a:lnTo>
                  <a:pt x="3374" y="0"/>
                </a:lnTo>
                <a:lnTo>
                  <a:pt x="3374" y="0"/>
                </a:lnTo>
                <a:lnTo>
                  <a:pt x="3374" y="0"/>
                </a:lnTo>
                <a:lnTo>
                  <a:pt x="3374" y="0"/>
                </a:lnTo>
                <a:lnTo>
                  <a:pt x="3372" y="6"/>
                </a:lnTo>
                <a:lnTo>
                  <a:pt x="3368" y="12"/>
                </a:lnTo>
                <a:lnTo>
                  <a:pt x="3362" y="16"/>
                </a:lnTo>
                <a:lnTo>
                  <a:pt x="3356" y="18"/>
                </a:lnTo>
                <a:lnTo>
                  <a:pt x="3356" y="18"/>
                </a:lnTo>
                <a:lnTo>
                  <a:pt x="3356" y="20"/>
                </a:lnTo>
                <a:lnTo>
                  <a:pt x="3356" y="20"/>
                </a:lnTo>
                <a:lnTo>
                  <a:pt x="3356" y="20"/>
                </a:lnTo>
                <a:lnTo>
                  <a:pt x="3356" y="20"/>
                </a:lnTo>
                <a:lnTo>
                  <a:pt x="3362" y="24"/>
                </a:lnTo>
                <a:lnTo>
                  <a:pt x="3368" y="28"/>
                </a:lnTo>
                <a:lnTo>
                  <a:pt x="3372" y="32"/>
                </a:lnTo>
                <a:lnTo>
                  <a:pt x="3374" y="40"/>
                </a:lnTo>
                <a:lnTo>
                  <a:pt x="3374" y="40"/>
                </a:lnTo>
                <a:lnTo>
                  <a:pt x="3374" y="40"/>
                </a:lnTo>
                <a:lnTo>
                  <a:pt x="3374" y="40"/>
                </a:lnTo>
                <a:lnTo>
                  <a:pt x="3376" y="40"/>
                </a:lnTo>
                <a:lnTo>
                  <a:pt x="3376" y="40"/>
                </a:lnTo>
                <a:lnTo>
                  <a:pt x="3376" y="32"/>
                </a:lnTo>
                <a:lnTo>
                  <a:pt x="3380" y="28"/>
                </a:lnTo>
                <a:lnTo>
                  <a:pt x="3386" y="22"/>
                </a:lnTo>
                <a:lnTo>
                  <a:pt x="3392" y="20"/>
                </a:lnTo>
                <a:close/>
                <a:moveTo>
                  <a:pt x="3338" y="20"/>
                </a:moveTo>
                <a:lnTo>
                  <a:pt x="3338" y="20"/>
                </a:lnTo>
                <a:lnTo>
                  <a:pt x="3338" y="20"/>
                </a:lnTo>
                <a:lnTo>
                  <a:pt x="3338" y="20"/>
                </a:lnTo>
                <a:lnTo>
                  <a:pt x="3338" y="18"/>
                </a:lnTo>
                <a:lnTo>
                  <a:pt x="3338" y="18"/>
                </a:lnTo>
                <a:lnTo>
                  <a:pt x="3330" y="16"/>
                </a:lnTo>
                <a:lnTo>
                  <a:pt x="3326" y="12"/>
                </a:lnTo>
                <a:lnTo>
                  <a:pt x="3322" y="6"/>
                </a:lnTo>
                <a:lnTo>
                  <a:pt x="3320" y="0"/>
                </a:lnTo>
                <a:lnTo>
                  <a:pt x="3320" y="0"/>
                </a:lnTo>
                <a:lnTo>
                  <a:pt x="3320" y="0"/>
                </a:lnTo>
                <a:lnTo>
                  <a:pt x="3320" y="0"/>
                </a:lnTo>
                <a:lnTo>
                  <a:pt x="3318" y="0"/>
                </a:lnTo>
                <a:lnTo>
                  <a:pt x="3318" y="0"/>
                </a:lnTo>
                <a:lnTo>
                  <a:pt x="3316" y="6"/>
                </a:lnTo>
                <a:lnTo>
                  <a:pt x="3314" y="12"/>
                </a:lnTo>
                <a:lnTo>
                  <a:pt x="3308" y="16"/>
                </a:lnTo>
                <a:lnTo>
                  <a:pt x="3302" y="18"/>
                </a:lnTo>
                <a:lnTo>
                  <a:pt x="3302" y="18"/>
                </a:lnTo>
                <a:lnTo>
                  <a:pt x="3300" y="20"/>
                </a:lnTo>
                <a:lnTo>
                  <a:pt x="3300" y="20"/>
                </a:lnTo>
                <a:lnTo>
                  <a:pt x="3302" y="20"/>
                </a:lnTo>
                <a:lnTo>
                  <a:pt x="3302" y="20"/>
                </a:lnTo>
                <a:lnTo>
                  <a:pt x="3308" y="24"/>
                </a:lnTo>
                <a:lnTo>
                  <a:pt x="3314" y="28"/>
                </a:lnTo>
                <a:lnTo>
                  <a:pt x="3316" y="32"/>
                </a:lnTo>
                <a:lnTo>
                  <a:pt x="3318" y="40"/>
                </a:lnTo>
                <a:lnTo>
                  <a:pt x="3318" y="40"/>
                </a:lnTo>
                <a:lnTo>
                  <a:pt x="3320" y="40"/>
                </a:lnTo>
                <a:lnTo>
                  <a:pt x="3320" y="40"/>
                </a:lnTo>
                <a:lnTo>
                  <a:pt x="3320" y="40"/>
                </a:lnTo>
                <a:lnTo>
                  <a:pt x="3320" y="40"/>
                </a:lnTo>
                <a:lnTo>
                  <a:pt x="3322" y="32"/>
                </a:lnTo>
                <a:lnTo>
                  <a:pt x="3326" y="28"/>
                </a:lnTo>
                <a:lnTo>
                  <a:pt x="3330" y="22"/>
                </a:lnTo>
                <a:lnTo>
                  <a:pt x="3338" y="20"/>
                </a:lnTo>
                <a:close/>
                <a:moveTo>
                  <a:pt x="3282" y="20"/>
                </a:moveTo>
                <a:lnTo>
                  <a:pt x="3282" y="20"/>
                </a:lnTo>
                <a:lnTo>
                  <a:pt x="3282" y="20"/>
                </a:lnTo>
                <a:lnTo>
                  <a:pt x="3282" y="20"/>
                </a:lnTo>
                <a:lnTo>
                  <a:pt x="3282" y="18"/>
                </a:lnTo>
                <a:lnTo>
                  <a:pt x="3282" y="18"/>
                </a:lnTo>
                <a:lnTo>
                  <a:pt x="3276" y="16"/>
                </a:lnTo>
                <a:lnTo>
                  <a:pt x="3270" y="12"/>
                </a:lnTo>
                <a:lnTo>
                  <a:pt x="3266" y="6"/>
                </a:lnTo>
                <a:lnTo>
                  <a:pt x="3266" y="0"/>
                </a:lnTo>
                <a:lnTo>
                  <a:pt x="3266" y="0"/>
                </a:lnTo>
                <a:lnTo>
                  <a:pt x="3264" y="0"/>
                </a:lnTo>
                <a:lnTo>
                  <a:pt x="3264" y="0"/>
                </a:lnTo>
                <a:lnTo>
                  <a:pt x="3264" y="0"/>
                </a:lnTo>
                <a:lnTo>
                  <a:pt x="3264" y="0"/>
                </a:lnTo>
                <a:lnTo>
                  <a:pt x="3262" y="6"/>
                </a:lnTo>
                <a:lnTo>
                  <a:pt x="3258" y="12"/>
                </a:lnTo>
                <a:lnTo>
                  <a:pt x="3252" y="16"/>
                </a:lnTo>
                <a:lnTo>
                  <a:pt x="3246" y="18"/>
                </a:lnTo>
                <a:lnTo>
                  <a:pt x="3246" y="18"/>
                </a:lnTo>
                <a:lnTo>
                  <a:pt x="3246" y="20"/>
                </a:lnTo>
                <a:lnTo>
                  <a:pt x="3246" y="20"/>
                </a:lnTo>
                <a:lnTo>
                  <a:pt x="3246" y="20"/>
                </a:lnTo>
                <a:lnTo>
                  <a:pt x="3246" y="20"/>
                </a:lnTo>
                <a:lnTo>
                  <a:pt x="3252" y="24"/>
                </a:lnTo>
                <a:lnTo>
                  <a:pt x="3258" y="28"/>
                </a:lnTo>
                <a:lnTo>
                  <a:pt x="3262" y="32"/>
                </a:lnTo>
                <a:lnTo>
                  <a:pt x="3264" y="40"/>
                </a:lnTo>
                <a:lnTo>
                  <a:pt x="3264" y="40"/>
                </a:lnTo>
                <a:lnTo>
                  <a:pt x="3264" y="40"/>
                </a:lnTo>
                <a:lnTo>
                  <a:pt x="3264" y="40"/>
                </a:lnTo>
                <a:lnTo>
                  <a:pt x="3266" y="40"/>
                </a:lnTo>
                <a:lnTo>
                  <a:pt x="3266" y="40"/>
                </a:lnTo>
                <a:lnTo>
                  <a:pt x="3266" y="32"/>
                </a:lnTo>
                <a:lnTo>
                  <a:pt x="3270" y="28"/>
                </a:lnTo>
                <a:lnTo>
                  <a:pt x="3276" y="22"/>
                </a:lnTo>
                <a:lnTo>
                  <a:pt x="3282" y="20"/>
                </a:lnTo>
                <a:close/>
                <a:moveTo>
                  <a:pt x="3228" y="20"/>
                </a:moveTo>
                <a:lnTo>
                  <a:pt x="3228" y="20"/>
                </a:lnTo>
                <a:lnTo>
                  <a:pt x="3228" y="20"/>
                </a:lnTo>
                <a:lnTo>
                  <a:pt x="3228" y="20"/>
                </a:lnTo>
                <a:lnTo>
                  <a:pt x="3228" y="18"/>
                </a:lnTo>
                <a:lnTo>
                  <a:pt x="3228" y="18"/>
                </a:lnTo>
                <a:lnTo>
                  <a:pt x="3220" y="16"/>
                </a:lnTo>
                <a:lnTo>
                  <a:pt x="3216" y="12"/>
                </a:lnTo>
                <a:lnTo>
                  <a:pt x="3212" y="6"/>
                </a:lnTo>
                <a:lnTo>
                  <a:pt x="3210" y="0"/>
                </a:lnTo>
                <a:lnTo>
                  <a:pt x="3210" y="0"/>
                </a:lnTo>
                <a:lnTo>
                  <a:pt x="3210" y="0"/>
                </a:lnTo>
                <a:lnTo>
                  <a:pt x="3210" y="0"/>
                </a:lnTo>
                <a:lnTo>
                  <a:pt x="3208" y="0"/>
                </a:lnTo>
                <a:lnTo>
                  <a:pt x="3208" y="0"/>
                </a:lnTo>
                <a:lnTo>
                  <a:pt x="3206" y="6"/>
                </a:lnTo>
                <a:lnTo>
                  <a:pt x="3204" y="12"/>
                </a:lnTo>
                <a:lnTo>
                  <a:pt x="3198" y="16"/>
                </a:lnTo>
                <a:lnTo>
                  <a:pt x="3192" y="18"/>
                </a:lnTo>
                <a:lnTo>
                  <a:pt x="3192" y="18"/>
                </a:lnTo>
                <a:lnTo>
                  <a:pt x="3190" y="20"/>
                </a:lnTo>
                <a:lnTo>
                  <a:pt x="3190" y="20"/>
                </a:lnTo>
                <a:lnTo>
                  <a:pt x="3192" y="20"/>
                </a:lnTo>
                <a:lnTo>
                  <a:pt x="3192" y="20"/>
                </a:lnTo>
                <a:lnTo>
                  <a:pt x="3198" y="24"/>
                </a:lnTo>
                <a:lnTo>
                  <a:pt x="3204" y="28"/>
                </a:lnTo>
                <a:lnTo>
                  <a:pt x="3206" y="32"/>
                </a:lnTo>
                <a:lnTo>
                  <a:pt x="3208" y="40"/>
                </a:lnTo>
                <a:lnTo>
                  <a:pt x="3208" y="40"/>
                </a:lnTo>
                <a:lnTo>
                  <a:pt x="3210" y="40"/>
                </a:lnTo>
                <a:lnTo>
                  <a:pt x="3210" y="40"/>
                </a:lnTo>
                <a:lnTo>
                  <a:pt x="3210" y="40"/>
                </a:lnTo>
                <a:lnTo>
                  <a:pt x="3210" y="40"/>
                </a:lnTo>
                <a:lnTo>
                  <a:pt x="3212" y="32"/>
                </a:lnTo>
                <a:lnTo>
                  <a:pt x="3216" y="28"/>
                </a:lnTo>
                <a:lnTo>
                  <a:pt x="3220" y="22"/>
                </a:lnTo>
                <a:lnTo>
                  <a:pt x="3228" y="20"/>
                </a:lnTo>
                <a:close/>
                <a:moveTo>
                  <a:pt x="3172" y="20"/>
                </a:moveTo>
                <a:lnTo>
                  <a:pt x="3172" y="20"/>
                </a:lnTo>
                <a:lnTo>
                  <a:pt x="3172" y="20"/>
                </a:lnTo>
                <a:lnTo>
                  <a:pt x="3172" y="20"/>
                </a:lnTo>
                <a:lnTo>
                  <a:pt x="3172" y="18"/>
                </a:lnTo>
                <a:lnTo>
                  <a:pt x="3172" y="18"/>
                </a:lnTo>
                <a:lnTo>
                  <a:pt x="3166" y="16"/>
                </a:lnTo>
                <a:lnTo>
                  <a:pt x="3160" y="12"/>
                </a:lnTo>
                <a:lnTo>
                  <a:pt x="3156" y="6"/>
                </a:lnTo>
                <a:lnTo>
                  <a:pt x="3156" y="0"/>
                </a:lnTo>
                <a:lnTo>
                  <a:pt x="3156" y="0"/>
                </a:lnTo>
                <a:lnTo>
                  <a:pt x="3154" y="0"/>
                </a:lnTo>
                <a:lnTo>
                  <a:pt x="3154" y="0"/>
                </a:lnTo>
                <a:lnTo>
                  <a:pt x="3154" y="0"/>
                </a:lnTo>
                <a:lnTo>
                  <a:pt x="3154" y="0"/>
                </a:lnTo>
                <a:lnTo>
                  <a:pt x="3152" y="6"/>
                </a:lnTo>
                <a:lnTo>
                  <a:pt x="3148" y="12"/>
                </a:lnTo>
                <a:lnTo>
                  <a:pt x="3142" y="16"/>
                </a:lnTo>
                <a:lnTo>
                  <a:pt x="3136" y="18"/>
                </a:lnTo>
                <a:lnTo>
                  <a:pt x="3136" y="18"/>
                </a:lnTo>
                <a:lnTo>
                  <a:pt x="3136" y="20"/>
                </a:lnTo>
                <a:lnTo>
                  <a:pt x="3136" y="20"/>
                </a:lnTo>
                <a:lnTo>
                  <a:pt x="3136" y="20"/>
                </a:lnTo>
                <a:lnTo>
                  <a:pt x="3136" y="20"/>
                </a:lnTo>
                <a:lnTo>
                  <a:pt x="3142" y="24"/>
                </a:lnTo>
                <a:lnTo>
                  <a:pt x="3148" y="28"/>
                </a:lnTo>
                <a:lnTo>
                  <a:pt x="3152" y="32"/>
                </a:lnTo>
                <a:lnTo>
                  <a:pt x="3154" y="40"/>
                </a:lnTo>
                <a:lnTo>
                  <a:pt x="3154" y="40"/>
                </a:lnTo>
                <a:lnTo>
                  <a:pt x="3154" y="40"/>
                </a:lnTo>
                <a:lnTo>
                  <a:pt x="3154" y="40"/>
                </a:lnTo>
                <a:lnTo>
                  <a:pt x="3156" y="40"/>
                </a:lnTo>
                <a:lnTo>
                  <a:pt x="3156" y="40"/>
                </a:lnTo>
                <a:lnTo>
                  <a:pt x="3156" y="32"/>
                </a:lnTo>
                <a:lnTo>
                  <a:pt x="3160" y="28"/>
                </a:lnTo>
                <a:lnTo>
                  <a:pt x="3166" y="22"/>
                </a:lnTo>
                <a:lnTo>
                  <a:pt x="3172" y="20"/>
                </a:lnTo>
                <a:close/>
                <a:moveTo>
                  <a:pt x="3118" y="20"/>
                </a:moveTo>
                <a:lnTo>
                  <a:pt x="3118" y="20"/>
                </a:lnTo>
                <a:lnTo>
                  <a:pt x="3118" y="20"/>
                </a:lnTo>
                <a:lnTo>
                  <a:pt x="3118" y="20"/>
                </a:lnTo>
                <a:lnTo>
                  <a:pt x="3118" y="18"/>
                </a:lnTo>
                <a:lnTo>
                  <a:pt x="3118" y="18"/>
                </a:lnTo>
                <a:lnTo>
                  <a:pt x="3110" y="16"/>
                </a:lnTo>
                <a:lnTo>
                  <a:pt x="3106" y="12"/>
                </a:lnTo>
                <a:lnTo>
                  <a:pt x="3102" y="6"/>
                </a:lnTo>
                <a:lnTo>
                  <a:pt x="3100" y="0"/>
                </a:lnTo>
                <a:lnTo>
                  <a:pt x="3100" y="0"/>
                </a:lnTo>
                <a:lnTo>
                  <a:pt x="3100" y="0"/>
                </a:lnTo>
                <a:lnTo>
                  <a:pt x="3100" y="0"/>
                </a:lnTo>
                <a:lnTo>
                  <a:pt x="3098" y="0"/>
                </a:lnTo>
                <a:lnTo>
                  <a:pt x="3098" y="0"/>
                </a:lnTo>
                <a:lnTo>
                  <a:pt x="3096" y="6"/>
                </a:lnTo>
                <a:lnTo>
                  <a:pt x="3094" y="12"/>
                </a:lnTo>
                <a:lnTo>
                  <a:pt x="3088" y="16"/>
                </a:lnTo>
                <a:lnTo>
                  <a:pt x="3082" y="18"/>
                </a:lnTo>
                <a:lnTo>
                  <a:pt x="3082" y="18"/>
                </a:lnTo>
                <a:lnTo>
                  <a:pt x="3080" y="20"/>
                </a:lnTo>
                <a:lnTo>
                  <a:pt x="3080" y="20"/>
                </a:lnTo>
                <a:lnTo>
                  <a:pt x="3082" y="20"/>
                </a:lnTo>
                <a:lnTo>
                  <a:pt x="3082" y="20"/>
                </a:lnTo>
                <a:lnTo>
                  <a:pt x="3088" y="24"/>
                </a:lnTo>
                <a:lnTo>
                  <a:pt x="3094" y="28"/>
                </a:lnTo>
                <a:lnTo>
                  <a:pt x="3096" y="32"/>
                </a:lnTo>
                <a:lnTo>
                  <a:pt x="3098" y="40"/>
                </a:lnTo>
                <a:lnTo>
                  <a:pt x="3098" y="40"/>
                </a:lnTo>
                <a:lnTo>
                  <a:pt x="3100" y="40"/>
                </a:lnTo>
                <a:lnTo>
                  <a:pt x="3100" y="40"/>
                </a:lnTo>
                <a:lnTo>
                  <a:pt x="3100" y="40"/>
                </a:lnTo>
                <a:lnTo>
                  <a:pt x="3100" y="40"/>
                </a:lnTo>
                <a:lnTo>
                  <a:pt x="3102" y="32"/>
                </a:lnTo>
                <a:lnTo>
                  <a:pt x="3106" y="28"/>
                </a:lnTo>
                <a:lnTo>
                  <a:pt x="3110" y="22"/>
                </a:lnTo>
                <a:lnTo>
                  <a:pt x="3118" y="20"/>
                </a:lnTo>
                <a:close/>
                <a:moveTo>
                  <a:pt x="3062" y="20"/>
                </a:moveTo>
                <a:lnTo>
                  <a:pt x="3062" y="20"/>
                </a:lnTo>
                <a:lnTo>
                  <a:pt x="3062" y="20"/>
                </a:lnTo>
                <a:lnTo>
                  <a:pt x="3062" y="20"/>
                </a:lnTo>
                <a:lnTo>
                  <a:pt x="3062" y="18"/>
                </a:lnTo>
                <a:lnTo>
                  <a:pt x="3062" y="18"/>
                </a:lnTo>
                <a:lnTo>
                  <a:pt x="3056" y="16"/>
                </a:lnTo>
                <a:lnTo>
                  <a:pt x="3050" y="12"/>
                </a:lnTo>
                <a:lnTo>
                  <a:pt x="3046" y="6"/>
                </a:lnTo>
                <a:lnTo>
                  <a:pt x="3044" y="0"/>
                </a:lnTo>
                <a:lnTo>
                  <a:pt x="3044" y="0"/>
                </a:lnTo>
                <a:lnTo>
                  <a:pt x="3044" y="0"/>
                </a:lnTo>
                <a:lnTo>
                  <a:pt x="3044" y="0"/>
                </a:lnTo>
                <a:lnTo>
                  <a:pt x="3044" y="0"/>
                </a:lnTo>
                <a:lnTo>
                  <a:pt x="3044" y="0"/>
                </a:lnTo>
                <a:lnTo>
                  <a:pt x="3042" y="6"/>
                </a:lnTo>
                <a:lnTo>
                  <a:pt x="3038" y="12"/>
                </a:lnTo>
                <a:lnTo>
                  <a:pt x="3032" y="16"/>
                </a:lnTo>
                <a:lnTo>
                  <a:pt x="3026" y="18"/>
                </a:lnTo>
                <a:lnTo>
                  <a:pt x="3026" y="18"/>
                </a:lnTo>
                <a:lnTo>
                  <a:pt x="3026" y="20"/>
                </a:lnTo>
                <a:lnTo>
                  <a:pt x="3026" y="20"/>
                </a:lnTo>
                <a:lnTo>
                  <a:pt x="3026" y="20"/>
                </a:lnTo>
                <a:lnTo>
                  <a:pt x="3026" y="20"/>
                </a:lnTo>
                <a:lnTo>
                  <a:pt x="3032" y="24"/>
                </a:lnTo>
                <a:lnTo>
                  <a:pt x="3038" y="28"/>
                </a:lnTo>
                <a:lnTo>
                  <a:pt x="3042" y="32"/>
                </a:lnTo>
                <a:lnTo>
                  <a:pt x="3044" y="40"/>
                </a:lnTo>
                <a:lnTo>
                  <a:pt x="3044" y="40"/>
                </a:lnTo>
                <a:lnTo>
                  <a:pt x="3044" y="40"/>
                </a:lnTo>
                <a:lnTo>
                  <a:pt x="3044" y="40"/>
                </a:lnTo>
                <a:lnTo>
                  <a:pt x="3044" y="40"/>
                </a:lnTo>
                <a:lnTo>
                  <a:pt x="3044" y="40"/>
                </a:lnTo>
                <a:lnTo>
                  <a:pt x="3046" y="32"/>
                </a:lnTo>
                <a:lnTo>
                  <a:pt x="3050" y="28"/>
                </a:lnTo>
                <a:lnTo>
                  <a:pt x="3056" y="22"/>
                </a:lnTo>
                <a:lnTo>
                  <a:pt x="3062" y="20"/>
                </a:lnTo>
                <a:close/>
                <a:moveTo>
                  <a:pt x="3008" y="20"/>
                </a:moveTo>
                <a:lnTo>
                  <a:pt x="3008" y="20"/>
                </a:lnTo>
                <a:lnTo>
                  <a:pt x="3008" y="20"/>
                </a:lnTo>
                <a:lnTo>
                  <a:pt x="3008" y="20"/>
                </a:lnTo>
                <a:lnTo>
                  <a:pt x="3008" y="18"/>
                </a:lnTo>
                <a:lnTo>
                  <a:pt x="3008" y="18"/>
                </a:lnTo>
                <a:lnTo>
                  <a:pt x="3000" y="16"/>
                </a:lnTo>
                <a:lnTo>
                  <a:pt x="2996" y="12"/>
                </a:lnTo>
                <a:lnTo>
                  <a:pt x="2992" y="6"/>
                </a:lnTo>
                <a:lnTo>
                  <a:pt x="2990" y="0"/>
                </a:lnTo>
                <a:lnTo>
                  <a:pt x="2990" y="0"/>
                </a:lnTo>
                <a:lnTo>
                  <a:pt x="2990" y="0"/>
                </a:lnTo>
                <a:lnTo>
                  <a:pt x="2990" y="0"/>
                </a:lnTo>
                <a:lnTo>
                  <a:pt x="2988" y="0"/>
                </a:lnTo>
                <a:lnTo>
                  <a:pt x="2988" y="0"/>
                </a:lnTo>
                <a:lnTo>
                  <a:pt x="2986" y="6"/>
                </a:lnTo>
                <a:lnTo>
                  <a:pt x="2984" y="12"/>
                </a:lnTo>
                <a:lnTo>
                  <a:pt x="2978" y="16"/>
                </a:lnTo>
                <a:lnTo>
                  <a:pt x="2972" y="18"/>
                </a:lnTo>
                <a:lnTo>
                  <a:pt x="2972" y="18"/>
                </a:lnTo>
                <a:lnTo>
                  <a:pt x="2970" y="20"/>
                </a:lnTo>
                <a:lnTo>
                  <a:pt x="2970" y="20"/>
                </a:lnTo>
                <a:lnTo>
                  <a:pt x="2972" y="20"/>
                </a:lnTo>
                <a:lnTo>
                  <a:pt x="2972" y="20"/>
                </a:lnTo>
                <a:lnTo>
                  <a:pt x="2978" y="24"/>
                </a:lnTo>
                <a:lnTo>
                  <a:pt x="2984" y="28"/>
                </a:lnTo>
                <a:lnTo>
                  <a:pt x="2986" y="32"/>
                </a:lnTo>
                <a:lnTo>
                  <a:pt x="2988" y="40"/>
                </a:lnTo>
                <a:lnTo>
                  <a:pt x="2988" y="40"/>
                </a:lnTo>
                <a:lnTo>
                  <a:pt x="2990" y="40"/>
                </a:lnTo>
                <a:lnTo>
                  <a:pt x="2990" y="40"/>
                </a:lnTo>
                <a:lnTo>
                  <a:pt x="2990" y="40"/>
                </a:lnTo>
                <a:lnTo>
                  <a:pt x="2990" y="40"/>
                </a:lnTo>
                <a:lnTo>
                  <a:pt x="2992" y="32"/>
                </a:lnTo>
                <a:lnTo>
                  <a:pt x="2996" y="28"/>
                </a:lnTo>
                <a:lnTo>
                  <a:pt x="3000" y="22"/>
                </a:lnTo>
                <a:lnTo>
                  <a:pt x="3008" y="20"/>
                </a:lnTo>
                <a:close/>
                <a:moveTo>
                  <a:pt x="2952" y="20"/>
                </a:moveTo>
                <a:lnTo>
                  <a:pt x="2952" y="20"/>
                </a:lnTo>
                <a:lnTo>
                  <a:pt x="2952" y="20"/>
                </a:lnTo>
                <a:lnTo>
                  <a:pt x="2952" y="20"/>
                </a:lnTo>
                <a:lnTo>
                  <a:pt x="2952" y="18"/>
                </a:lnTo>
                <a:lnTo>
                  <a:pt x="2952" y="18"/>
                </a:lnTo>
                <a:lnTo>
                  <a:pt x="2946" y="16"/>
                </a:lnTo>
                <a:lnTo>
                  <a:pt x="2940" y="12"/>
                </a:lnTo>
                <a:lnTo>
                  <a:pt x="2936" y="6"/>
                </a:lnTo>
                <a:lnTo>
                  <a:pt x="2934" y="0"/>
                </a:lnTo>
                <a:lnTo>
                  <a:pt x="2934" y="0"/>
                </a:lnTo>
                <a:lnTo>
                  <a:pt x="2934" y="0"/>
                </a:lnTo>
                <a:lnTo>
                  <a:pt x="2934" y="0"/>
                </a:lnTo>
                <a:lnTo>
                  <a:pt x="2934" y="0"/>
                </a:lnTo>
                <a:lnTo>
                  <a:pt x="2934" y="0"/>
                </a:lnTo>
                <a:lnTo>
                  <a:pt x="2932" y="6"/>
                </a:lnTo>
                <a:lnTo>
                  <a:pt x="2928" y="12"/>
                </a:lnTo>
                <a:lnTo>
                  <a:pt x="2922" y="16"/>
                </a:lnTo>
                <a:lnTo>
                  <a:pt x="2916" y="18"/>
                </a:lnTo>
                <a:lnTo>
                  <a:pt x="2916" y="18"/>
                </a:lnTo>
                <a:lnTo>
                  <a:pt x="2916" y="20"/>
                </a:lnTo>
                <a:lnTo>
                  <a:pt x="2916" y="20"/>
                </a:lnTo>
                <a:lnTo>
                  <a:pt x="2916" y="20"/>
                </a:lnTo>
                <a:lnTo>
                  <a:pt x="2916" y="20"/>
                </a:lnTo>
                <a:lnTo>
                  <a:pt x="2922" y="24"/>
                </a:lnTo>
                <a:lnTo>
                  <a:pt x="2928" y="28"/>
                </a:lnTo>
                <a:lnTo>
                  <a:pt x="2932" y="32"/>
                </a:lnTo>
                <a:lnTo>
                  <a:pt x="2934" y="40"/>
                </a:lnTo>
                <a:lnTo>
                  <a:pt x="2934" y="40"/>
                </a:lnTo>
                <a:lnTo>
                  <a:pt x="2934" y="40"/>
                </a:lnTo>
                <a:lnTo>
                  <a:pt x="2934" y="40"/>
                </a:lnTo>
                <a:lnTo>
                  <a:pt x="2934" y="40"/>
                </a:lnTo>
                <a:lnTo>
                  <a:pt x="2934" y="40"/>
                </a:lnTo>
                <a:lnTo>
                  <a:pt x="2936" y="32"/>
                </a:lnTo>
                <a:lnTo>
                  <a:pt x="2940" y="28"/>
                </a:lnTo>
                <a:lnTo>
                  <a:pt x="2946" y="22"/>
                </a:lnTo>
                <a:lnTo>
                  <a:pt x="2952" y="20"/>
                </a:lnTo>
                <a:close/>
                <a:moveTo>
                  <a:pt x="2898" y="20"/>
                </a:moveTo>
                <a:lnTo>
                  <a:pt x="2898" y="20"/>
                </a:lnTo>
                <a:lnTo>
                  <a:pt x="2898" y="20"/>
                </a:lnTo>
                <a:lnTo>
                  <a:pt x="2898" y="20"/>
                </a:lnTo>
                <a:lnTo>
                  <a:pt x="2898" y="18"/>
                </a:lnTo>
                <a:lnTo>
                  <a:pt x="2898" y="18"/>
                </a:lnTo>
                <a:lnTo>
                  <a:pt x="2890" y="16"/>
                </a:lnTo>
                <a:lnTo>
                  <a:pt x="2886" y="12"/>
                </a:lnTo>
                <a:lnTo>
                  <a:pt x="2882" y="6"/>
                </a:lnTo>
                <a:lnTo>
                  <a:pt x="2880" y="0"/>
                </a:lnTo>
                <a:lnTo>
                  <a:pt x="2880" y="0"/>
                </a:lnTo>
                <a:lnTo>
                  <a:pt x="2880" y="0"/>
                </a:lnTo>
                <a:lnTo>
                  <a:pt x="2880" y="0"/>
                </a:lnTo>
                <a:lnTo>
                  <a:pt x="2878" y="0"/>
                </a:lnTo>
                <a:lnTo>
                  <a:pt x="2878" y="0"/>
                </a:lnTo>
                <a:lnTo>
                  <a:pt x="2876" y="6"/>
                </a:lnTo>
                <a:lnTo>
                  <a:pt x="2874" y="12"/>
                </a:lnTo>
                <a:lnTo>
                  <a:pt x="2868" y="16"/>
                </a:lnTo>
                <a:lnTo>
                  <a:pt x="2862" y="18"/>
                </a:lnTo>
                <a:lnTo>
                  <a:pt x="2862" y="18"/>
                </a:lnTo>
                <a:lnTo>
                  <a:pt x="2860" y="20"/>
                </a:lnTo>
                <a:lnTo>
                  <a:pt x="2860" y="20"/>
                </a:lnTo>
                <a:lnTo>
                  <a:pt x="2862" y="20"/>
                </a:lnTo>
                <a:lnTo>
                  <a:pt x="2862" y="20"/>
                </a:lnTo>
                <a:lnTo>
                  <a:pt x="2868" y="24"/>
                </a:lnTo>
                <a:lnTo>
                  <a:pt x="2874" y="28"/>
                </a:lnTo>
                <a:lnTo>
                  <a:pt x="2876" y="32"/>
                </a:lnTo>
                <a:lnTo>
                  <a:pt x="2878" y="40"/>
                </a:lnTo>
                <a:lnTo>
                  <a:pt x="2878" y="40"/>
                </a:lnTo>
                <a:lnTo>
                  <a:pt x="2880" y="40"/>
                </a:lnTo>
                <a:lnTo>
                  <a:pt x="2880" y="40"/>
                </a:lnTo>
                <a:lnTo>
                  <a:pt x="2880" y="40"/>
                </a:lnTo>
                <a:lnTo>
                  <a:pt x="2880" y="40"/>
                </a:lnTo>
                <a:lnTo>
                  <a:pt x="2882" y="32"/>
                </a:lnTo>
                <a:lnTo>
                  <a:pt x="2886" y="28"/>
                </a:lnTo>
                <a:lnTo>
                  <a:pt x="2890" y="22"/>
                </a:lnTo>
                <a:lnTo>
                  <a:pt x="2898" y="20"/>
                </a:lnTo>
                <a:close/>
                <a:moveTo>
                  <a:pt x="2842" y="20"/>
                </a:moveTo>
                <a:lnTo>
                  <a:pt x="2842" y="20"/>
                </a:lnTo>
                <a:lnTo>
                  <a:pt x="2842" y="20"/>
                </a:lnTo>
                <a:lnTo>
                  <a:pt x="2842" y="20"/>
                </a:lnTo>
                <a:lnTo>
                  <a:pt x="2842" y="18"/>
                </a:lnTo>
                <a:lnTo>
                  <a:pt x="2842" y="18"/>
                </a:lnTo>
                <a:lnTo>
                  <a:pt x="2836" y="16"/>
                </a:lnTo>
                <a:lnTo>
                  <a:pt x="2830" y="12"/>
                </a:lnTo>
                <a:lnTo>
                  <a:pt x="2826" y="6"/>
                </a:lnTo>
                <a:lnTo>
                  <a:pt x="2824" y="0"/>
                </a:lnTo>
                <a:lnTo>
                  <a:pt x="2824" y="0"/>
                </a:lnTo>
                <a:lnTo>
                  <a:pt x="2824" y="0"/>
                </a:lnTo>
                <a:lnTo>
                  <a:pt x="2824" y="0"/>
                </a:lnTo>
                <a:lnTo>
                  <a:pt x="2824" y="0"/>
                </a:lnTo>
                <a:lnTo>
                  <a:pt x="2824" y="0"/>
                </a:lnTo>
                <a:lnTo>
                  <a:pt x="2822" y="6"/>
                </a:lnTo>
                <a:lnTo>
                  <a:pt x="2818" y="12"/>
                </a:lnTo>
                <a:lnTo>
                  <a:pt x="2812" y="16"/>
                </a:lnTo>
                <a:lnTo>
                  <a:pt x="2806" y="18"/>
                </a:lnTo>
                <a:lnTo>
                  <a:pt x="2806" y="18"/>
                </a:lnTo>
                <a:lnTo>
                  <a:pt x="2806" y="20"/>
                </a:lnTo>
                <a:lnTo>
                  <a:pt x="2806" y="20"/>
                </a:lnTo>
                <a:lnTo>
                  <a:pt x="2806" y="20"/>
                </a:lnTo>
                <a:lnTo>
                  <a:pt x="2806" y="20"/>
                </a:lnTo>
                <a:lnTo>
                  <a:pt x="2812" y="24"/>
                </a:lnTo>
                <a:lnTo>
                  <a:pt x="2818" y="28"/>
                </a:lnTo>
                <a:lnTo>
                  <a:pt x="2822" y="32"/>
                </a:lnTo>
                <a:lnTo>
                  <a:pt x="2824" y="40"/>
                </a:lnTo>
                <a:lnTo>
                  <a:pt x="2824" y="40"/>
                </a:lnTo>
                <a:lnTo>
                  <a:pt x="2824" y="40"/>
                </a:lnTo>
                <a:lnTo>
                  <a:pt x="2824" y="40"/>
                </a:lnTo>
                <a:lnTo>
                  <a:pt x="2824" y="40"/>
                </a:lnTo>
                <a:lnTo>
                  <a:pt x="2824" y="40"/>
                </a:lnTo>
                <a:lnTo>
                  <a:pt x="2826" y="32"/>
                </a:lnTo>
                <a:lnTo>
                  <a:pt x="2830" y="28"/>
                </a:lnTo>
                <a:lnTo>
                  <a:pt x="2836" y="22"/>
                </a:lnTo>
                <a:lnTo>
                  <a:pt x="2842" y="20"/>
                </a:lnTo>
                <a:close/>
                <a:moveTo>
                  <a:pt x="2788" y="20"/>
                </a:moveTo>
                <a:lnTo>
                  <a:pt x="2788" y="20"/>
                </a:lnTo>
                <a:lnTo>
                  <a:pt x="2788" y="20"/>
                </a:lnTo>
                <a:lnTo>
                  <a:pt x="2788" y="20"/>
                </a:lnTo>
                <a:lnTo>
                  <a:pt x="2788" y="18"/>
                </a:lnTo>
                <a:lnTo>
                  <a:pt x="2788" y="18"/>
                </a:lnTo>
                <a:lnTo>
                  <a:pt x="2780" y="16"/>
                </a:lnTo>
                <a:lnTo>
                  <a:pt x="2776" y="12"/>
                </a:lnTo>
                <a:lnTo>
                  <a:pt x="2772" y="6"/>
                </a:lnTo>
                <a:lnTo>
                  <a:pt x="2770" y="0"/>
                </a:lnTo>
                <a:lnTo>
                  <a:pt x="2770" y="0"/>
                </a:lnTo>
                <a:lnTo>
                  <a:pt x="2770" y="0"/>
                </a:lnTo>
                <a:lnTo>
                  <a:pt x="2770" y="0"/>
                </a:lnTo>
                <a:lnTo>
                  <a:pt x="2768" y="0"/>
                </a:lnTo>
                <a:lnTo>
                  <a:pt x="2768" y="0"/>
                </a:lnTo>
                <a:lnTo>
                  <a:pt x="2766" y="6"/>
                </a:lnTo>
                <a:lnTo>
                  <a:pt x="2764" y="12"/>
                </a:lnTo>
                <a:lnTo>
                  <a:pt x="2758" y="16"/>
                </a:lnTo>
                <a:lnTo>
                  <a:pt x="2752" y="18"/>
                </a:lnTo>
                <a:lnTo>
                  <a:pt x="2752" y="18"/>
                </a:lnTo>
                <a:lnTo>
                  <a:pt x="2750" y="20"/>
                </a:lnTo>
                <a:lnTo>
                  <a:pt x="2750" y="20"/>
                </a:lnTo>
                <a:lnTo>
                  <a:pt x="2752" y="20"/>
                </a:lnTo>
                <a:lnTo>
                  <a:pt x="2752" y="20"/>
                </a:lnTo>
                <a:lnTo>
                  <a:pt x="2758" y="24"/>
                </a:lnTo>
                <a:lnTo>
                  <a:pt x="2764" y="28"/>
                </a:lnTo>
                <a:lnTo>
                  <a:pt x="2766" y="32"/>
                </a:lnTo>
                <a:lnTo>
                  <a:pt x="2768" y="40"/>
                </a:lnTo>
                <a:lnTo>
                  <a:pt x="2768" y="40"/>
                </a:lnTo>
                <a:lnTo>
                  <a:pt x="2770" y="40"/>
                </a:lnTo>
                <a:lnTo>
                  <a:pt x="2770" y="40"/>
                </a:lnTo>
                <a:lnTo>
                  <a:pt x="2770" y="40"/>
                </a:lnTo>
                <a:lnTo>
                  <a:pt x="2770" y="40"/>
                </a:lnTo>
                <a:lnTo>
                  <a:pt x="2772" y="32"/>
                </a:lnTo>
                <a:lnTo>
                  <a:pt x="2776" y="28"/>
                </a:lnTo>
                <a:lnTo>
                  <a:pt x="2780" y="22"/>
                </a:lnTo>
                <a:lnTo>
                  <a:pt x="2788" y="20"/>
                </a:lnTo>
                <a:close/>
                <a:moveTo>
                  <a:pt x="2732" y="20"/>
                </a:moveTo>
                <a:lnTo>
                  <a:pt x="2732" y="20"/>
                </a:lnTo>
                <a:lnTo>
                  <a:pt x="2732" y="20"/>
                </a:lnTo>
                <a:lnTo>
                  <a:pt x="2732" y="20"/>
                </a:lnTo>
                <a:lnTo>
                  <a:pt x="2732" y="18"/>
                </a:lnTo>
                <a:lnTo>
                  <a:pt x="2732" y="18"/>
                </a:lnTo>
                <a:lnTo>
                  <a:pt x="2726" y="16"/>
                </a:lnTo>
                <a:lnTo>
                  <a:pt x="2720" y="12"/>
                </a:lnTo>
                <a:lnTo>
                  <a:pt x="2716" y="6"/>
                </a:lnTo>
                <a:lnTo>
                  <a:pt x="2714" y="0"/>
                </a:lnTo>
                <a:lnTo>
                  <a:pt x="2714" y="0"/>
                </a:lnTo>
                <a:lnTo>
                  <a:pt x="2714" y="0"/>
                </a:lnTo>
                <a:lnTo>
                  <a:pt x="2714" y="0"/>
                </a:lnTo>
                <a:lnTo>
                  <a:pt x="2714" y="0"/>
                </a:lnTo>
                <a:lnTo>
                  <a:pt x="2714" y="0"/>
                </a:lnTo>
                <a:lnTo>
                  <a:pt x="2712" y="6"/>
                </a:lnTo>
                <a:lnTo>
                  <a:pt x="2708" y="12"/>
                </a:lnTo>
                <a:lnTo>
                  <a:pt x="2702" y="16"/>
                </a:lnTo>
                <a:lnTo>
                  <a:pt x="2696" y="18"/>
                </a:lnTo>
                <a:lnTo>
                  <a:pt x="2696" y="18"/>
                </a:lnTo>
                <a:lnTo>
                  <a:pt x="2696" y="20"/>
                </a:lnTo>
                <a:lnTo>
                  <a:pt x="2696" y="20"/>
                </a:lnTo>
                <a:lnTo>
                  <a:pt x="2696" y="20"/>
                </a:lnTo>
                <a:lnTo>
                  <a:pt x="2696" y="20"/>
                </a:lnTo>
                <a:lnTo>
                  <a:pt x="2702" y="24"/>
                </a:lnTo>
                <a:lnTo>
                  <a:pt x="2708" y="28"/>
                </a:lnTo>
                <a:lnTo>
                  <a:pt x="2712" y="32"/>
                </a:lnTo>
                <a:lnTo>
                  <a:pt x="2714" y="40"/>
                </a:lnTo>
                <a:lnTo>
                  <a:pt x="2714" y="40"/>
                </a:lnTo>
                <a:lnTo>
                  <a:pt x="2714" y="40"/>
                </a:lnTo>
                <a:lnTo>
                  <a:pt x="2714" y="40"/>
                </a:lnTo>
                <a:lnTo>
                  <a:pt x="2714" y="40"/>
                </a:lnTo>
                <a:lnTo>
                  <a:pt x="2714" y="40"/>
                </a:lnTo>
                <a:lnTo>
                  <a:pt x="2716" y="32"/>
                </a:lnTo>
                <a:lnTo>
                  <a:pt x="2720" y="28"/>
                </a:lnTo>
                <a:lnTo>
                  <a:pt x="2726" y="22"/>
                </a:lnTo>
                <a:lnTo>
                  <a:pt x="2732" y="20"/>
                </a:lnTo>
                <a:close/>
                <a:moveTo>
                  <a:pt x="2678" y="20"/>
                </a:moveTo>
                <a:lnTo>
                  <a:pt x="2678" y="20"/>
                </a:lnTo>
                <a:lnTo>
                  <a:pt x="2678" y="20"/>
                </a:lnTo>
                <a:lnTo>
                  <a:pt x="2678" y="20"/>
                </a:lnTo>
                <a:lnTo>
                  <a:pt x="2678" y="18"/>
                </a:lnTo>
                <a:lnTo>
                  <a:pt x="2678" y="18"/>
                </a:lnTo>
                <a:lnTo>
                  <a:pt x="2670" y="16"/>
                </a:lnTo>
                <a:lnTo>
                  <a:pt x="2666" y="12"/>
                </a:lnTo>
                <a:lnTo>
                  <a:pt x="2662" y="6"/>
                </a:lnTo>
                <a:lnTo>
                  <a:pt x="2660" y="0"/>
                </a:lnTo>
                <a:lnTo>
                  <a:pt x="2660" y="0"/>
                </a:lnTo>
                <a:lnTo>
                  <a:pt x="2660" y="0"/>
                </a:lnTo>
                <a:lnTo>
                  <a:pt x="2660" y="0"/>
                </a:lnTo>
                <a:lnTo>
                  <a:pt x="2658" y="0"/>
                </a:lnTo>
                <a:lnTo>
                  <a:pt x="2658" y="0"/>
                </a:lnTo>
                <a:lnTo>
                  <a:pt x="2656" y="6"/>
                </a:lnTo>
                <a:lnTo>
                  <a:pt x="2654" y="12"/>
                </a:lnTo>
                <a:lnTo>
                  <a:pt x="2648" y="16"/>
                </a:lnTo>
                <a:lnTo>
                  <a:pt x="2642" y="18"/>
                </a:lnTo>
                <a:lnTo>
                  <a:pt x="2642" y="18"/>
                </a:lnTo>
                <a:lnTo>
                  <a:pt x="2640" y="20"/>
                </a:lnTo>
                <a:lnTo>
                  <a:pt x="2640" y="20"/>
                </a:lnTo>
                <a:lnTo>
                  <a:pt x="2642" y="20"/>
                </a:lnTo>
                <a:lnTo>
                  <a:pt x="2642" y="20"/>
                </a:lnTo>
                <a:lnTo>
                  <a:pt x="2648" y="24"/>
                </a:lnTo>
                <a:lnTo>
                  <a:pt x="2654" y="28"/>
                </a:lnTo>
                <a:lnTo>
                  <a:pt x="2656" y="32"/>
                </a:lnTo>
                <a:lnTo>
                  <a:pt x="2658" y="40"/>
                </a:lnTo>
                <a:lnTo>
                  <a:pt x="2658" y="40"/>
                </a:lnTo>
                <a:lnTo>
                  <a:pt x="2660" y="40"/>
                </a:lnTo>
                <a:lnTo>
                  <a:pt x="2660" y="40"/>
                </a:lnTo>
                <a:lnTo>
                  <a:pt x="2660" y="40"/>
                </a:lnTo>
                <a:lnTo>
                  <a:pt x="2660" y="40"/>
                </a:lnTo>
                <a:lnTo>
                  <a:pt x="2662" y="32"/>
                </a:lnTo>
                <a:lnTo>
                  <a:pt x="2666" y="28"/>
                </a:lnTo>
                <a:lnTo>
                  <a:pt x="2670" y="22"/>
                </a:lnTo>
                <a:lnTo>
                  <a:pt x="2678" y="20"/>
                </a:lnTo>
                <a:close/>
                <a:moveTo>
                  <a:pt x="2622" y="20"/>
                </a:moveTo>
                <a:lnTo>
                  <a:pt x="2622" y="20"/>
                </a:lnTo>
                <a:lnTo>
                  <a:pt x="2622" y="20"/>
                </a:lnTo>
                <a:lnTo>
                  <a:pt x="2622" y="20"/>
                </a:lnTo>
                <a:lnTo>
                  <a:pt x="2622" y="18"/>
                </a:lnTo>
                <a:lnTo>
                  <a:pt x="2622" y="18"/>
                </a:lnTo>
                <a:lnTo>
                  <a:pt x="2616" y="16"/>
                </a:lnTo>
                <a:lnTo>
                  <a:pt x="2610" y="12"/>
                </a:lnTo>
                <a:lnTo>
                  <a:pt x="2606" y="6"/>
                </a:lnTo>
                <a:lnTo>
                  <a:pt x="2604" y="0"/>
                </a:lnTo>
                <a:lnTo>
                  <a:pt x="2604" y="0"/>
                </a:lnTo>
                <a:lnTo>
                  <a:pt x="2604" y="0"/>
                </a:lnTo>
                <a:lnTo>
                  <a:pt x="2604" y="0"/>
                </a:lnTo>
                <a:lnTo>
                  <a:pt x="2604" y="0"/>
                </a:lnTo>
                <a:lnTo>
                  <a:pt x="2604" y="0"/>
                </a:lnTo>
                <a:lnTo>
                  <a:pt x="2602" y="6"/>
                </a:lnTo>
                <a:lnTo>
                  <a:pt x="2598" y="12"/>
                </a:lnTo>
                <a:lnTo>
                  <a:pt x="2592" y="16"/>
                </a:lnTo>
                <a:lnTo>
                  <a:pt x="2586" y="18"/>
                </a:lnTo>
                <a:lnTo>
                  <a:pt x="2586" y="18"/>
                </a:lnTo>
                <a:lnTo>
                  <a:pt x="2586" y="20"/>
                </a:lnTo>
                <a:lnTo>
                  <a:pt x="2586" y="20"/>
                </a:lnTo>
                <a:lnTo>
                  <a:pt x="2586" y="20"/>
                </a:lnTo>
                <a:lnTo>
                  <a:pt x="2586" y="20"/>
                </a:lnTo>
                <a:lnTo>
                  <a:pt x="2592" y="24"/>
                </a:lnTo>
                <a:lnTo>
                  <a:pt x="2598" y="28"/>
                </a:lnTo>
                <a:lnTo>
                  <a:pt x="2602" y="32"/>
                </a:lnTo>
                <a:lnTo>
                  <a:pt x="2604" y="40"/>
                </a:lnTo>
                <a:lnTo>
                  <a:pt x="2604" y="40"/>
                </a:lnTo>
                <a:lnTo>
                  <a:pt x="2604" y="40"/>
                </a:lnTo>
                <a:lnTo>
                  <a:pt x="2604" y="40"/>
                </a:lnTo>
                <a:lnTo>
                  <a:pt x="2604" y="40"/>
                </a:lnTo>
                <a:lnTo>
                  <a:pt x="2604" y="40"/>
                </a:lnTo>
                <a:lnTo>
                  <a:pt x="2606" y="32"/>
                </a:lnTo>
                <a:lnTo>
                  <a:pt x="2610" y="28"/>
                </a:lnTo>
                <a:lnTo>
                  <a:pt x="2616" y="22"/>
                </a:lnTo>
                <a:lnTo>
                  <a:pt x="2622" y="20"/>
                </a:lnTo>
                <a:close/>
                <a:moveTo>
                  <a:pt x="2568" y="20"/>
                </a:moveTo>
                <a:lnTo>
                  <a:pt x="2568" y="20"/>
                </a:lnTo>
                <a:lnTo>
                  <a:pt x="2568" y="20"/>
                </a:lnTo>
                <a:lnTo>
                  <a:pt x="2568" y="20"/>
                </a:lnTo>
                <a:lnTo>
                  <a:pt x="2568" y="18"/>
                </a:lnTo>
                <a:lnTo>
                  <a:pt x="2568" y="18"/>
                </a:lnTo>
                <a:lnTo>
                  <a:pt x="2560" y="16"/>
                </a:lnTo>
                <a:lnTo>
                  <a:pt x="2556" y="12"/>
                </a:lnTo>
                <a:lnTo>
                  <a:pt x="2552" y="6"/>
                </a:lnTo>
                <a:lnTo>
                  <a:pt x="2550" y="0"/>
                </a:lnTo>
                <a:lnTo>
                  <a:pt x="2550" y="0"/>
                </a:lnTo>
                <a:lnTo>
                  <a:pt x="2550" y="0"/>
                </a:lnTo>
                <a:lnTo>
                  <a:pt x="2550" y="0"/>
                </a:lnTo>
                <a:lnTo>
                  <a:pt x="2548" y="0"/>
                </a:lnTo>
                <a:lnTo>
                  <a:pt x="2548" y="0"/>
                </a:lnTo>
                <a:lnTo>
                  <a:pt x="2546" y="6"/>
                </a:lnTo>
                <a:lnTo>
                  <a:pt x="2544" y="12"/>
                </a:lnTo>
                <a:lnTo>
                  <a:pt x="2538" y="16"/>
                </a:lnTo>
                <a:lnTo>
                  <a:pt x="2532" y="18"/>
                </a:lnTo>
                <a:lnTo>
                  <a:pt x="2532" y="18"/>
                </a:lnTo>
                <a:lnTo>
                  <a:pt x="2530" y="20"/>
                </a:lnTo>
                <a:lnTo>
                  <a:pt x="2530" y="20"/>
                </a:lnTo>
                <a:lnTo>
                  <a:pt x="2532" y="20"/>
                </a:lnTo>
                <a:lnTo>
                  <a:pt x="2532" y="20"/>
                </a:lnTo>
                <a:lnTo>
                  <a:pt x="2538" y="24"/>
                </a:lnTo>
                <a:lnTo>
                  <a:pt x="2544" y="28"/>
                </a:lnTo>
                <a:lnTo>
                  <a:pt x="2546" y="32"/>
                </a:lnTo>
                <a:lnTo>
                  <a:pt x="2548" y="40"/>
                </a:lnTo>
                <a:lnTo>
                  <a:pt x="2548" y="40"/>
                </a:lnTo>
                <a:lnTo>
                  <a:pt x="2550" y="40"/>
                </a:lnTo>
                <a:lnTo>
                  <a:pt x="2550" y="40"/>
                </a:lnTo>
                <a:lnTo>
                  <a:pt x="2550" y="40"/>
                </a:lnTo>
                <a:lnTo>
                  <a:pt x="2550" y="40"/>
                </a:lnTo>
                <a:lnTo>
                  <a:pt x="2552" y="32"/>
                </a:lnTo>
                <a:lnTo>
                  <a:pt x="2556" y="28"/>
                </a:lnTo>
                <a:lnTo>
                  <a:pt x="2560" y="22"/>
                </a:lnTo>
                <a:lnTo>
                  <a:pt x="2568" y="20"/>
                </a:lnTo>
                <a:close/>
                <a:moveTo>
                  <a:pt x="2512" y="20"/>
                </a:moveTo>
                <a:lnTo>
                  <a:pt x="2512" y="20"/>
                </a:lnTo>
                <a:lnTo>
                  <a:pt x="2512" y="20"/>
                </a:lnTo>
                <a:lnTo>
                  <a:pt x="2512" y="20"/>
                </a:lnTo>
                <a:lnTo>
                  <a:pt x="2512" y="18"/>
                </a:lnTo>
                <a:lnTo>
                  <a:pt x="2512" y="18"/>
                </a:lnTo>
                <a:lnTo>
                  <a:pt x="2506" y="16"/>
                </a:lnTo>
                <a:lnTo>
                  <a:pt x="2500" y="12"/>
                </a:lnTo>
                <a:lnTo>
                  <a:pt x="2496" y="6"/>
                </a:lnTo>
                <a:lnTo>
                  <a:pt x="2494" y="0"/>
                </a:lnTo>
                <a:lnTo>
                  <a:pt x="2494" y="0"/>
                </a:lnTo>
                <a:lnTo>
                  <a:pt x="2494" y="0"/>
                </a:lnTo>
                <a:lnTo>
                  <a:pt x="2494" y="0"/>
                </a:lnTo>
                <a:lnTo>
                  <a:pt x="2494" y="0"/>
                </a:lnTo>
                <a:lnTo>
                  <a:pt x="2494" y="0"/>
                </a:lnTo>
                <a:lnTo>
                  <a:pt x="2492" y="6"/>
                </a:lnTo>
                <a:lnTo>
                  <a:pt x="2488" y="12"/>
                </a:lnTo>
                <a:lnTo>
                  <a:pt x="2482" y="16"/>
                </a:lnTo>
                <a:lnTo>
                  <a:pt x="2476" y="18"/>
                </a:lnTo>
                <a:lnTo>
                  <a:pt x="2476" y="18"/>
                </a:lnTo>
                <a:lnTo>
                  <a:pt x="2476" y="20"/>
                </a:lnTo>
                <a:lnTo>
                  <a:pt x="2476" y="20"/>
                </a:lnTo>
                <a:lnTo>
                  <a:pt x="2476" y="20"/>
                </a:lnTo>
                <a:lnTo>
                  <a:pt x="2476" y="20"/>
                </a:lnTo>
                <a:lnTo>
                  <a:pt x="2482" y="24"/>
                </a:lnTo>
                <a:lnTo>
                  <a:pt x="2488" y="28"/>
                </a:lnTo>
                <a:lnTo>
                  <a:pt x="2492" y="32"/>
                </a:lnTo>
                <a:lnTo>
                  <a:pt x="2494" y="40"/>
                </a:lnTo>
                <a:lnTo>
                  <a:pt x="2494" y="40"/>
                </a:lnTo>
                <a:lnTo>
                  <a:pt x="2494" y="40"/>
                </a:lnTo>
                <a:lnTo>
                  <a:pt x="2494" y="40"/>
                </a:lnTo>
                <a:lnTo>
                  <a:pt x="2494" y="40"/>
                </a:lnTo>
                <a:lnTo>
                  <a:pt x="2494" y="40"/>
                </a:lnTo>
                <a:lnTo>
                  <a:pt x="2496" y="32"/>
                </a:lnTo>
                <a:lnTo>
                  <a:pt x="2500" y="28"/>
                </a:lnTo>
                <a:lnTo>
                  <a:pt x="2506" y="22"/>
                </a:lnTo>
                <a:lnTo>
                  <a:pt x="2512" y="20"/>
                </a:lnTo>
                <a:close/>
                <a:moveTo>
                  <a:pt x="2458" y="20"/>
                </a:moveTo>
                <a:lnTo>
                  <a:pt x="2458" y="20"/>
                </a:lnTo>
                <a:lnTo>
                  <a:pt x="2458" y="20"/>
                </a:lnTo>
                <a:lnTo>
                  <a:pt x="2458" y="20"/>
                </a:lnTo>
                <a:lnTo>
                  <a:pt x="2458" y="18"/>
                </a:lnTo>
                <a:lnTo>
                  <a:pt x="2458" y="18"/>
                </a:lnTo>
                <a:lnTo>
                  <a:pt x="2450" y="16"/>
                </a:lnTo>
                <a:lnTo>
                  <a:pt x="2446" y="12"/>
                </a:lnTo>
                <a:lnTo>
                  <a:pt x="2442" y="6"/>
                </a:lnTo>
                <a:lnTo>
                  <a:pt x="2440" y="0"/>
                </a:lnTo>
                <a:lnTo>
                  <a:pt x="2440" y="0"/>
                </a:lnTo>
                <a:lnTo>
                  <a:pt x="2440" y="0"/>
                </a:lnTo>
                <a:lnTo>
                  <a:pt x="2440" y="0"/>
                </a:lnTo>
                <a:lnTo>
                  <a:pt x="2438" y="0"/>
                </a:lnTo>
                <a:lnTo>
                  <a:pt x="2438" y="0"/>
                </a:lnTo>
                <a:lnTo>
                  <a:pt x="2436" y="6"/>
                </a:lnTo>
                <a:lnTo>
                  <a:pt x="2432" y="12"/>
                </a:lnTo>
                <a:lnTo>
                  <a:pt x="2428" y="16"/>
                </a:lnTo>
                <a:lnTo>
                  <a:pt x="2420" y="18"/>
                </a:lnTo>
                <a:lnTo>
                  <a:pt x="2420" y="18"/>
                </a:lnTo>
                <a:lnTo>
                  <a:pt x="2420" y="20"/>
                </a:lnTo>
                <a:lnTo>
                  <a:pt x="2420" y="20"/>
                </a:lnTo>
                <a:lnTo>
                  <a:pt x="2420" y="20"/>
                </a:lnTo>
                <a:lnTo>
                  <a:pt x="2420" y="20"/>
                </a:lnTo>
                <a:lnTo>
                  <a:pt x="2428" y="24"/>
                </a:lnTo>
                <a:lnTo>
                  <a:pt x="2432" y="28"/>
                </a:lnTo>
                <a:lnTo>
                  <a:pt x="2436" y="32"/>
                </a:lnTo>
                <a:lnTo>
                  <a:pt x="2438" y="40"/>
                </a:lnTo>
                <a:lnTo>
                  <a:pt x="2438" y="40"/>
                </a:lnTo>
                <a:lnTo>
                  <a:pt x="2440" y="40"/>
                </a:lnTo>
                <a:lnTo>
                  <a:pt x="2440" y="40"/>
                </a:lnTo>
                <a:lnTo>
                  <a:pt x="2440" y="40"/>
                </a:lnTo>
                <a:lnTo>
                  <a:pt x="2440" y="40"/>
                </a:lnTo>
                <a:lnTo>
                  <a:pt x="2442" y="32"/>
                </a:lnTo>
                <a:lnTo>
                  <a:pt x="2446" y="28"/>
                </a:lnTo>
                <a:lnTo>
                  <a:pt x="2450" y="22"/>
                </a:lnTo>
                <a:lnTo>
                  <a:pt x="2458" y="20"/>
                </a:lnTo>
                <a:close/>
                <a:moveTo>
                  <a:pt x="2402" y="20"/>
                </a:moveTo>
                <a:lnTo>
                  <a:pt x="2402" y="20"/>
                </a:lnTo>
                <a:lnTo>
                  <a:pt x="2402" y="20"/>
                </a:lnTo>
                <a:lnTo>
                  <a:pt x="2402" y="20"/>
                </a:lnTo>
                <a:lnTo>
                  <a:pt x="2402" y="18"/>
                </a:lnTo>
                <a:lnTo>
                  <a:pt x="2402" y="18"/>
                </a:lnTo>
                <a:lnTo>
                  <a:pt x="2396" y="16"/>
                </a:lnTo>
                <a:lnTo>
                  <a:pt x="2390" y="12"/>
                </a:lnTo>
                <a:lnTo>
                  <a:pt x="2386" y="6"/>
                </a:lnTo>
                <a:lnTo>
                  <a:pt x="2384" y="0"/>
                </a:lnTo>
                <a:lnTo>
                  <a:pt x="2384" y="0"/>
                </a:lnTo>
                <a:lnTo>
                  <a:pt x="2384" y="0"/>
                </a:lnTo>
                <a:lnTo>
                  <a:pt x="2384" y="0"/>
                </a:lnTo>
                <a:lnTo>
                  <a:pt x="2384" y="0"/>
                </a:lnTo>
                <a:lnTo>
                  <a:pt x="2384" y="0"/>
                </a:lnTo>
                <a:lnTo>
                  <a:pt x="2382" y="6"/>
                </a:lnTo>
                <a:lnTo>
                  <a:pt x="2378" y="12"/>
                </a:lnTo>
                <a:lnTo>
                  <a:pt x="2372" y="16"/>
                </a:lnTo>
                <a:lnTo>
                  <a:pt x="2366" y="18"/>
                </a:lnTo>
                <a:lnTo>
                  <a:pt x="2366" y="18"/>
                </a:lnTo>
                <a:lnTo>
                  <a:pt x="2366" y="20"/>
                </a:lnTo>
                <a:lnTo>
                  <a:pt x="2366" y="20"/>
                </a:lnTo>
                <a:lnTo>
                  <a:pt x="2366" y="20"/>
                </a:lnTo>
                <a:lnTo>
                  <a:pt x="2366" y="20"/>
                </a:lnTo>
                <a:lnTo>
                  <a:pt x="2372" y="24"/>
                </a:lnTo>
                <a:lnTo>
                  <a:pt x="2378" y="28"/>
                </a:lnTo>
                <a:lnTo>
                  <a:pt x="2382" y="32"/>
                </a:lnTo>
                <a:lnTo>
                  <a:pt x="2384" y="40"/>
                </a:lnTo>
                <a:lnTo>
                  <a:pt x="2384" y="40"/>
                </a:lnTo>
                <a:lnTo>
                  <a:pt x="2384" y="40"/>
                </a:lnTo>
                <a:lnTo>
                  <a:pt x="2384" y="40"/>
                </a:lnTo>
                <a:lnTo>
                  <a:pt x="2384" y="40"/>
                </a:lnTo>
                <a:lnTo>
                  <a:pt x="2384" y="40"/>
                </a:lnTo>
                <a:lnTo>
                  <a:pt x="2386" y="32"/>
                </a:lnTo>
                <a:lnTo>
                  <a:pt x="2390" y="28"/>
                </a:lnTo>
                <a:lnTo>
                  <a:pt x="2396" y="22"/>
                </a:lnTo>
                <a:lnTo>
                  <a:pt x="2402" y="20"/>
                </a:lnTo>
                <a:close/>
                <a:moveTo>
                  <a:pt x="2348" y="20"/>
                </a:moveTo>
                <a:lnTo>
                  <a:pt x="2348" y="20"/>
                </a:lnTo>
                <a:lnTo>
                  <a:pt x="2348" y="20"/>
                </a:lnTo>
                <a:lnTo>
                  <a:pt x="2348" y="20"/>
                </a:lnTo>
                <a:lnTo>
                  <a:pt x="2348" y="18"/>
                </a:lnTo>
                <a:lnTo>
                  <a:pt x="2348" y="18"/>
                </a:lnTo>
                <a:lnTo>
                  <a:pt x="2340" y="16"/>
                </a:lnTo>
                <a:lnTo>
                  <a:pt x="2336" y="12"/>
                </a:lnTo>
                <a:lnTo>
                  <a:pt x="2332" y="6"/>
                </a:lnTo>
                <a:lnTo>
                  <a:pt x="2330" y="0"/>
                </a:lnTo>
                <a:lnTo>
                  <a:pt x="2330" y="0"/>
                </a:lnTo>
                <a:lnTo>
                  <a:pt x="2330" y="0"/>
                </a:lnTo>
                <a:lnTo>
                  <a:pt x="2330" y="0"/>
                </a:lnTo>
                <a:lnTo>
                  <a:pt x="2328" y="0"/>
                </a:lnTo>
                <a:lnTo>
                  <a:pt x="2328" y="0"/>
                </a:lnTo>
                <a:lnTo>
                  <a:pt x="2326" y="6"/>
                </a:lnTo>
                <a:lnTo>
                  <a:pt x="2322" y="12"/>
                </a:lnTo>
                <a:lnTo>
                  <a:pt x="2318" y="16"/>
                </a:lnTo>
                <a:lnTo>
                  <a:pt x="2310" y="18"/>
                </a:lnTo>
                <a:lnTo>
                  <a:pt x="2310" y="18"/>
                </a:lnTo>
                <a:lnTo>
                  <a:pt x="2310" y="20"/>
                </a:lnTo>
                <a:lnTo>
                  <a:pt x="2310" y="20"/>
                </a:lnTo>
                <a:lnTo>
                  <a:pt x="2310" y="20"/>
                </a:lnTo>
                <a:lnTo>
                  <a:pt x="2310" y="20"/>
                </a:lnTo>
                <a:lnTo>
                  <a:pt x="2318" y="24"/>
                </a:lnTo>
                <a:lnTo>
                  <a:pt x="2322" y="28"/>
                </a:lnTo>
                <a:lnTo>
                  <a:pt x="2326" y="32"/>
                </a:lnTo>
                <a:lnTo>
                  <a:pt x="2328" y="40"/>
                </a:lnTo>
                <a:lnTo>
                  <a:pt x="2328" y="40"/>
                </a:lnTo>
                <a:lnTo>
                  <a:pt x="2330" y="40"/>
                </a:lnTo>
                <a:lnTo>
                  <a:pt x="2330" y="40"/>
                </a:lnTo>
                <a:lnTo>
                  <a:pt x="2330" y="40"/>
                </a:lnTo>
                <a:lnTo>
                  <a:pt x="2330" y="40"/>
                </a:lnTo>
                <a:lnTo>
                  <a:pt x="2332" y="32"/>
                </a:lnTo>
                <a:lnTo>
                  <a:pt x="2336" y="28"/>
                </a:lnTo>
                <a:lnTo>
                  <a:pt x="2340" y="22"/>
                </a:lnTo>
                <a:lnTo>
                  <a:pt x="2348" y="20"/>
                </a:lnTo>
                <a:close/>
                <a:moveTo>
                  <a:pt x="2292" y="20"/>
                </a:moveTo>
                <a:lnTo>
                  <a:pt x="2292" y="20"/>
                </a:lnTo>
                <a:lnTo>
                  <a:pt x="2292" y="20"/>
                </a:lnTo>
                <a:lnTo>
                  <a:pt x="2292" y="20"/>
                </a:lnTo>
                <a:lnTo>
                  <a:pt x="2292" y="18"/>
                </a:lnTo>
                <a:lnTo>
                  <a:pt x="2292" y="18"/>
                </a:lnTo>
                <a:lnTo>
                  <a:pt x="2286" y="16"/>
                </a:lnTo>
                <a:lnTo>
                  <a:pt x="2280" y="12"/>
                </a:lnTo>
                <a:lnTo>
                  <a:pt x="2276" y="6"/>
                </a:lnTo>
                <a:lnTo>
                  <a:pt x="2274" y="0"/>
                </a:lnTo>
                <a:lnTo>
                  <a:pt x="2274" y="0"/>
                </a:lnTo>
                <a:lnTo>
                  <a:pt x="2274" y="0"/>
                </a:lnTo>
                <a:lnTo>
                  <a:pt x="2274" y="0"/>
                </a:lnTo>
                <a:lnTo>
                  <a:pt x="2274" y="0"/>
                </a:lnTo>
                <a:lnTo>
                  <a:pt x="2274" y="0"/>
                </a:lnTo>
                <a:lnTo>
                  <a:pt x="2272" y="6"/>
                </a:lnTo>
                <a:lnTo>
                  <a:pt x="2268" y="12"/>
                </a:lnTo>
                <a:lnTo>
                  <a:pt x="2262" y="16"/>
                </a:lnTo>
                <a:lnTo>
                  <a:pt x="2256" y="18"/>
                </a:lnTo>
                <a:lnTo>
                  <a:pt x="2256" y="18"/>
                </a:lnTo>
                <a:lnTo>
                  <a:pt x="2256" y="20"/>
                </a:lnTo>
                <a:lnTo>
                  <a:pt x="2256" y="20"/>
                </a:lnTo>
                <a:lnTo>
                  <a:pt x="2256" y="20"/>
                </a:lnTo>
                <a:lnTo>
                  <a:pt x="2256" y="20"/>
                </a:lnTo>
                <a:lnTo>
                  <a:pt x="2262" y="24"/>
                </a:lnTo>
                <a:lnTo>
                  <a:pt x="2268" y="28"/>
                </a:lnTo>
                <a:lnTo>
                  <a:pt x="2272" y="32"/>
                </a:lnTo>
                <a:lnTo>
                  <a:pt x="2274" y="40"/>
                </a:lnTo>
                <a:lnTo>
                  <a:pt x="2274" y="40"/>
                </a:lnTo>
                <a:lnTo>
                  <a:pt x="2274" y="40"/>
                </a:lnTo>
                <a:lnTo>
                  <a:pt x="2274" y="40"/>
                </a:lnTo>
                <a:lnTo>
                  <a:pt x="2274" y="40"/>
                </a:lnTo>
                <a:lnTo>
                  <a:pt x="2274" y="40"/>
                </a:lnTo>
                <a:lnTo>
                  <a:pt x="2276" y="32"/>
                </a:lnTo>
                <a:lnTo>
                  <a:pt x="2280" y="28"/>
                </a:lnTo>
                <a:lnTo>
                  <a:pt x="2286" y="22"/>
                </a:lnTo>
                <a:lnTo>
                  <a:pt x="2292" y="20"/>
                </a:lnTo>
                <a:close/>
                <a:moveTo>
                  <a:pt x="2238" y="20"/>
                </a:moveTo>
                <a:lnTo>
                  <a:pt x="2238" y="20"/>
                </a:lnTo>
                <a:lnTo>
                  <a:pt x="2238" y="20"/>
                </a:lnTo>
                <a:lnTo>
                  <a:pt x="2238" y="20"/>
                </a:lnTo>
                <a:lnTo>
                  <a:pt x="2238" y="18"/>
                </a:lnTo>
                <a:lnTo>
                  <a:pt x="2238" y="18"/>
                </a:lnTo>
                <a:lnTo>
                  <a:pt x="2230" y="16"/>
                </a:lnTo>
                <a:lnTo>
                  <a:pt x="2226" y="12"/>
                </a:lnTo>
                <a:lnTo>
                  <a:pt x="2222" y="6"/>
                </a:lnTo>
                <a:lnTo>
                  <a:pt x="2220" y="0"/>
                </a:lnTo>
                <a:lnTo>
                  <a:pt x="2220" y="0"/>
                </a:lnTo>
                <a:lnTo>
                  <a:pt x="2220" y="0"/>
                </a:lnTo>
                <a:lnTo>
                  <a:pt x="2220" y="0"/>
                </a:lnTo>
                <a:lnTo>
                  <a:pt x="2218" y="0"/>
                </a:lnTo>
                <a:lnTo>
                  <a:pt x="2218" y="0"/>
                </a:lnTo>
                <a:lnTo>
                  <a:pt x="2216" y="6"/>
                </a:lnTo>
                <a:lnTo>
                  <a:pt x="2212" y="12"/>
                </a:lnTo>
                <a:lnTo>
                  <a:pt x="2208" y="16"/>
                </a:lnTo>
                <a:lnTo>
                  <a:pt x="2200" y="18"/>
                </a:lnTo>
                <a:lnTo>
                  <a:pt x="2200" y="18"/>
                </a:lnTo>
                <a:lnTo>
                  <a:pt x="2200" y="20"/>
                </a:lnTo>
                <a:lnTo>
                  <a:pt x="2200" y="20"/>
                </a:lnTo>
                <a:lnTo>
                  <a:pt x="2200" y="20"/>
                </a:lnTo>
                <a:lnTo>
                  <a:pt x="2200" y="20"/>
                </a:lnTo>
                <a:lnTo>
                  <a:pt x="2208" y="24"/>
                </a:lnTo>
                <a:lnTo>
                  <a:pt x="2212" y="28"/>
                </a:lnTo>
                <a:lnTo>
                  <a:pt x="2216" y="32"/>
                </a:lnTo>
                <a:lnTo>
                  <a:pt x="2218" y="40"/>
                </a:lnTo>
                <a:lnTo>
                  <a:pt x="2218" y="40"/>
                </a:lnTo>
                <a:lnTo>
                  <a:pt x="2218" y="40"/>
                </a:lnTo>
                <a:lnTo>
                  <a:pt x="2218" y="40"/>
                </a:lnTo>
                <a:lnTo>
                  <a:pt x="2220" y="40"/>
                </a:lnTo>
                <a:lnTo>
                  <a:pt x="2220" y="40"/>
                </a:lnTo>
                <a:lnTo>
                  <a:pt x="2222" y="32"/>
                </a:lnTo>
                <a:lnTo>
                  <a:pt x="2226" y="28"/>
                </a:lnTo>
                <a:lnTo>
                  <a:pt x="2230" y="22"/>
                </a:lnTo>
                <a:lnTo>
                  <a:pt x="2238" y="20"/>
                </a:lnTo>
                <a:close/>
                <a:moveTo>
                  <a:pt x="2182" y="20"/>
                </a:moveTo>
                <a:lnTo>
                  <a:pt x="2182" y="20"/>
                </a:lnTo>
                <a:lnTo>
                  <a:pt x="2182" y="20"/>
                </a:lnTo>
                <a:lnTo>
                  <a:pt x="2182" y="20"/>
                </a:lnTo>
                <a:lnTo>
                  <a:pt x="2182" y="18"/>
                </a:lnTo>
                <a:lnTo>
                  <a:pt x="2182" y="18"/>
                </a:lnTo>
                <a:lnTo>
                  <a:pt x="2176" y="16"/>
                </a:lnTo>
                <a:lnTo>
                  <a:pt x="2170" y="12"/>
                </a:lnTo>
                <a:lnTo>
                  <a:pt x="2166" y="6"/>
                </a:lnTo>
                <a:lnTo>
                  <a:pt x="2164" y="0"/>
                </a:lnTo>
                <a:lnTo>
                  <a:pt x="2164" y="0"/>
                </a:lnTo>
                <a:lnTo>
                  <a:pt x="2164" y="0"/>
                </a:lnTo>
                <a:lnTo>
                  <a:pt x="2164" y="0"/>
                </a:lnTo>
                <a:lnTo>
                  <a:pt x="2164" y="0"/>
                </a:lnTo>
                <a:lnTo>
                  <a:pt x="2164" y="0"/>
                </a:lnTo>
                <a:lnTo>
                  <a:pt x="2162" y="6"/>
                </a:lnTo>
                <a:lnTo>
                  <a:pt x="2158" y="12"/>
                </a:lnTo>
                <a:lnTo>
                  <a:pt x="2152" y="16"/>
                </a:lnTo>
                <a:lnTo>
                  <a:pt x="2146" y="18"/>
                </a:lnTo>
                <a:lnTo>
                  <a:pt x="2146" y="18"/>
                </a:lnTo>
                <a:lnTo>
                  <a:pt x="2146" y="20"/>
                </a:lnTo>
                <a:lnTo>
                  <a:pt x="2146" y="20"/>
                </a:lnTo>
                <a:lnTo>
                  <a:pt x="2146" y="20"/>
                </a:lnTo>
                <a:lnTo>
                  <a:pt x="2146" y="20"/>
                </a:lnTo>
                <a:lnTo>
                  <a:pt x="2152" y="24"/>
                </a:lnTo>
                <a:lnTo>
                  <a:pt x="2158" y="28"/>
                </a:lnTo>
                <a:lnTo>
                  <a:pt x="2162" y="32"/>
                </a:lnTo>
                <a:lnTo>
                  <a:pt x="2164" y="40"/>
                </a:lnTo>
                <a:lnTo>
                  <a:pt x="2164" y="40"/>
                </a:lnTo>
                <a:lnTo>
                  <a:pt x="2164" y="40"/>
                </a:lnTo>
                <a:lnTo>
                  <a:pt x="2164" y="40"/>
                </a:lnTo>
                <a:lnTo>
                  <a:pt x="2164" y="40"/>
                </a:lnTo>
                <a:lnTo>
                  <a:pt x="2164" y="40"/>
                </a:lnTo>
                <a:lnTo>
                  <a:pt x="2166" y="32"/>
                </a:lnTo>
                <a:lnTo>
                  <a:pt x="2170" y="28"/>
                </a:lnTo>
                <a:lnTo>
                  <a:pt x="2176" y="22"/>
                </a:lnTo>
                <a:lnTo>
                  <a:pt x="2182" y="20"/>
                </a:lnTo>
                <a:close/>
                <a:moveTo>
                  <a:pt x="2128" y="20"/>
                </a:moveTo>
                <a:lnTo>
                  <a:pt x="2128" y="20"/>
                </a:lnTo>
                <a:lnTo>
                  <a:pt x="2128" y="20"/>
                </a:lnTo>
                <a:lnTo>
                  <a:pt x="2128" y="20"/>
                </a:lnTo>
                <a:lnTo>
                  <a:pt x="2128" y="18"/>
                </a:lnTo>
                <a:lnTo>
                  <a:pt x="2128" y="18"/>
                </a:lnTo>
                <a:lnTo>
                  <a:pt x="2120" y="16"/>
                </a:lnTo>
                <a:lnTo>
                  <a:pt x="2114" y="12"/>
                </a:lnTo>
                <a:lnTo>
                  <a:pt x="2112" y="6"/>
                </a:lnTo>
                <a:lnTo>
                  <a:pt x="2110" y="0"/>
                </a:lnTo>
                <a:lnTo>
                  <a:pt x="2110" y="0"/>
                </a:lnTo>
                <a:lnTo>
                  <a:pt x="2108" y="0"/>
                </a:lnTo>
                <a:lnTo>
                  <a:pt x="2108" y="0"/>
                </a:lnTo>
                <a:lnTo>
                  <a:pt x="2108" y="0"/>
                </a:lnTo>
                <a:lnTo>
                  <a:pt x="2108" y="0"/>
                </a:lnTo>
                <a:lnTo>
                  <a:pt x="2106" y="6"/>
                </a:lnTo>
                <a:lnTo>
                  <a:pt x="2102" y="12"/>
                </a:lnTo>
                <a:lnTo>
                  <a:pt x="2098" y="16"/>
                </a:lnTo>
                <a:lnTo>
                  <a:pt x="2090" y="18"/>
                </a:lnTo>
                <a:lnTo>
                  <a:pt x="2090" y="18"/>
                </a:lnTo>
                <a:lnTo>
                  <a:pt x="2090" y="20"/>
                </a:lnTo>
                <a:lnTo>
                  <a:pt x="2090" y="20"/>
                </a:lnTo>
                <a:lnTo>
                  <a:pt x="2090" y="20"/>
                </a:lnTo>
                <a:lnTo>
                  <a:pt x="2090" y="20"/>
                </a:lnTo>
                <a:lnTo>
                  <a:pt x="2098" y="24"/>
                </a:lnTo>
                <a:lnTo>
                  <a:pt x="2102" y="28"/>
                </a:lnTo>
                <a:lnTo>
                  <a:pt x="2106" y="32"/>
                </a:lnTo>
                <a:lnTo>
                  <a:pt x="2108" y="40"/>
                </a:lnTo>
                <a:lnTo>
                  <a:pt x="2108" y="40"/>
                </a:lnTo>
                <a:lnTo>
                  <a:pt x="2108" y="40"/>
                </a:lnTo>
                <a:lnTo>
                  <a:pt x="2108" y="40"/>
                </a:lnTo>
                <a:lnTo>
                  <a:pt x="2110" y="40"/>
                </a:lnTo>
                <a:lnTo>
                  <a:pt x="2110" y="40"/>
                </a:lnTo>
                <a:lnTo>
                  <a:pt x="2112" y="32"/>
                </a:lnTo>
                <a:lnTo>
                  <a:pt x="2116" y="28"/>
                </a:lnTo>
                <a:lnTo>
                  <a:pt x="2120" y="22"/>
                </a:lnTo>
                <a:lnTo>
                  <a:pt x="2128" y="20"/>
                </a:lnTo>
                <a:close/>
                <a:moveTo>
                  <a:pt x="2072" y="20"/>
                </a:moveTo>
                <a:lnTo>
                  <a:pt x="2072" y="20"/>
                </a:lnTo>
                <a:lnTo>
                  <a:pt x="2072" y="20"/>
                </a:lnTo>
                <a:lnTo>
                  <a:pt x="2072" y="20"/>
                </a:lnTo>
                <a:lnTo>
                  <a:pt x="2072" y="18"/>
                </a:lnTo>
                <a:lnTo>
                  <a:pt x="2072" y="18"/>
                </a:lnTo>
                <a:lnTo>
                  <a:pt x="2066" y="16"/>
                </a:lnTo>
                <a:lnTo>
                  <a:pt x="2060" y="12"/>
                </a:lnTo>
                <a:lnTo>
                  <a:pt x="2056" y="6"/>
                </a:lnTo>
                <a:lnTo>
                  <a:pt x="2054" y="0"/>
                </a:lnTo>
                <a:lnTo>
                  <a:pt x="2054" y="0"/>
                </a:lnTo>
                <a:lnTo>
                  <a:pt x="2054" y="0"/>
                </a:lnTo>
                <a:lnTo>
                  <a:pt x="2054" y="0"/>
                </a:lnTo>
                <a:lnTo>
                  <a:pt x="2054" y="0"/>
                </a:lnTo>
                <a:lnTo>
                  <a:pt x="2054" y="0"/>
                </a:lnTo>
                <a:lnTo>
                  <a:pt x="2052" y="6"/>
                </a:lnTo>
                <a:lnTo>
                  <a:pt x="2048" y="12"/>
                </a:lnTo>
                <a:lnTo>
                  <a:pt x="2042" y="16"/>
                </a:lnTo>
                <a:lnTo>
                  <a:pt x="2036" y="18"/>
                </a:lnTo>
                <a:lnTo>
                  <a:pt x="2036" y="18"/>
                </a:lnTo>
                <a:lnTo>
                  <a:pt x="2036" y="20"/>
                </a:lnTo>
                <a:lnTo>
                  <a:pt x="2036" y="20"/>
                </a:lnTo>
                <a:lnTo>
                  <a:pt x="2036" y="20"/>
                </a:lnTo>
                <a:lnTo>
                  <a:pt x="2036" y="20"/>
                </a:lnTo>
                <a:lnTo>
                  <a:pt x="2042" y="24"/>
                </a:lnTo>
                <a:lnTo>
                  <a:pt x="2048" y="28"/>
                </a:lnTo>
                <a:lnTo>
                  <a:pt x="2052" y="32"/>
                </a:lnTo>
                <a:lnTo>
                  <a:pt x="2054" y="40"/>
                </a:lnTo>
                <a:lnTo>
                  <a:pt x="2054" y="40"/>
                </a:lnTo>
                <a:lnTo>
                  <a:pt x="2054" y="40"/>
                </a:lnTo>
                <a:lnTo>
                  <a:pt x="2054" y="40"/>
                </a:lnTo>
                <a:lnTo>
                  <a:pt x="2054" y="40"/>
                </a:lnTo>
                <a:lnTo>
                  <a:pt x="2054" y="40"/>
                </a:lnTo>
                <a:lnTo>
                  <a:pt x="2056" y="32"/>
                </a:lnTo>
                <a:lnTo>
                  <a:pt x="2060" y="28"/>
                </a:lnTo>
                <a:lnTo>
                  <a:pt x="2066" y="22"/>
                </a:lnTo>
                <a:lnTo>
                  <a:pt x="2072" y="20"/>
                </a:lnTo>
                <a:close/>
                <a:moveTo>
                  <a:pt x="2016" y="20"/>
                </a:moveTo>
                <a:lnTo>
                  <a:pt x="2016" y="20"/>
                </a:lnTo>
                <a:lnTo>
                  <a:pt x="2018" y="20"/>
                </a:lnTo>
                <a:lnTo>
                  <a:pt x="2018" y="20"/>
                </a:lnTo>
                <a:lnTo>
                  <a:pt x="2016" y="18"/>
                </a:lnTo>
                <a:lnTo>
                  <a:pt x="2016" y="18"/>
                </a:lnTo>
                <a:lnTo>
                  <a:pt x="2010" y="16"/>
                </a:lnTo>
                <a:lnTo>
                  <a:pt x="2004" y="12"/>
                </a:lnTo>
                <a:lnTo>
                  <a:pt x="2002" y="6"/>
                </a:lnTo>
                <a:lnTo>
                  <a:pt x="2000" y="0"/>
                </a:lnTo>
                <a:lnTo>
                  <a:pt x="2000" y="0"/>
                </a:lnTo>
                <a:lnTo>
                  <a:pt x="1998" y="0"/>
                </a:lnTo>
                <a:lnTo>
                  <a:pt x="1998" y="0"/>
                </a:lnTo>
                <a:lnTo>
                  <a:pt x="1998" y="0"/>
                </a:lnTo>
                <a:lnTo>
                  <a:pt x="1998" y="0"/>
                </a:lnTo>
                <a:lnTo>
                  <a:pt x="1996" y="6"/>
                </a:lnTo>
                <a:lnTo>
                  <a:pt x="1992" y="12"/>
                </a:lnTo>
                <a:lnTo>
                  <a:pt x="1988" y="16"/>
                </a:lnTo>
                <a:lnTo>
                  <a:pt x="1980" y="18"/>
                </a:lnTo>
                <a:lnTo>
                  <a:pt x="1980" y="18"/>
                </a:lnTo>
                <a:lnTo>
                  <a:pt x="1980" y="20"/>
                </a:lnTo>
                <a:lnTo>
                  <a:pt x="1980" y="20"/>
                </a:lnTo>
                <a:lnTo>
                  <a:pt x="1980" y="20"/>
                </a:lnTo>
                <a:lnTo>
                  <a:pt x="1980" y="20"/>
                </a:lnTo>
                <a:lnTo>
                  <a:pt x="1988" y="24"/>
                </a:lnTo>
                <a:lnTo>
                  <a:pt x="1992" y="28"/>
                </a:lnTo>
                <a:lnTo>
                  <a:pt x="1996" y="32"/>
                </a:lnTo>
                <a:lnTo>
                  <a:pt x="1998" y="40"/>
                </a:lnTo>
                <a:lnTo>
                  <a:pt x="1998" y="40"/>
                </a:lnTo>
                <a:lnTo>
                  <a:pt x="1998" y="40"/>
                </a:lnTo>
                <a:lnTo>
                  <a:pt x="1998" y="40"/>
                </a:lnTo>
                <a:lnTo>
                  <a:pt x="2000" y="40"/>
                </a:lnTo>
                <a:lnTo>
                  <a:pt x="2000" y="40"/>
                </a:lnTo>
                <a:lnTo>
                  <a:pt x="2002" y="32"/>
                </a:lnTo>
                <a:lnTo>
                  <a:pt x="2004" y="28"/>
                </a:lnTo>
                <a:lnTo>
                  <a:pt x="2010" y="22"/>
                </a:lnTo>
                <a:lnTo>
                  <a:pt x="2016" y="20"/>
                </a:lnTo>
                <a:close/>
                <a:moveTo>
                  <a:pt x="1962" y="20"/>
                </a:moveTo>
                <a:lnTo>
                  <a:pt x="1962" y="20"/>
                </a:lnTo>
                <a:lnTo>
                  <a:pt x="1962" y="20"/>
                </a:lnTo>
                <a:lnTo>
                  <a:pt x="1962" y="20"/>
                </a:lnTo>
                <a:lnTo>
                  <a:pt x="1962" y="18"/>
                </a:lnTo>
                <a:lnTo>
                  <a:pt x="1962" y="18"/>
                </a:lnTo>
                <a:lnTo>
                  <a:pt x="1956" y="16"/>
                </a:lnTo>
                <a:lnTo>
                  <a:pt x="1950" y="12"/>
                </a:lnTo>
                <a:lnTo>
                  <a:pt x="1946" y="6"/>
                </a:lnTo>
                <a:lnTo>
                  <a:pt x="1944" y="0"/>
                </a:lnTo>
                <a:lnTo>
                  <a:pt x="1944" y="0"/>
                </a:lnTo>
                <a:lnTo>
                  <a:pt x="1944" y="0"/>
                </a:lnTo>
                <a:lnTo>
                  <a:pt x="1944" y="0"/>
                </a:lnTo>
                <a:lnTo>
                  <a:pt x="1944" y="0"/>
                </a:lnTo>
                <a:lnTo>
                  <a:pt x="1944" y="0"/>
                </a:lnTo>
                <a:lnTo>
                  <a:pt x="1942" y="6"/>
                </a:lnTo>
                <a:lnTo>
                  <a:pt x="1938" y="12"/>
                </a:lnTo>
                <a:lnTo>
                  <a:pt x="1932" y="16"/>
                </a:lnTo>
                <a:lnTo>
                  <a:pt x="1926" y="18"/>
                </a:lnTo>
                <a:lnTo>
                  <a:pt x="1926" y="18"/>
                </a:lnTo>
                <a:lnTo>
                  <a:pt x="1926" y="20"/>
                </a:lnTo>
                <a:lnTo>
                  <a:pt x="1926" y="20"/>
                </a:lnTo>
                <a:lnTo>
                  <a:pt x="1926" y="20"/>
                </a:lnTo>
                <a:lnTo>
                  <a:pt x="1926" y="20"/>
                </a:lnTo>
                <a:lnTo>
                  <a:pt x="1932" y="24"/>
                </a:lnTo>
                <a:lnTo>
                  <a:pt x="1938" y="28"/>
                </a:lnTo>
                <a:lnTo>
                  <a:pt x="1942" y="32"/>
                </a:lnTo>
                <a:lnTo>
                  <a:pt x="1944" y="40"/>
                </a:lnTo>
                <a:lnTo>
                  <a:pt x="1944" y="40"/>
                </a:lnTo>
                <a:lnTo>
                  <a:pt x="1944" y="40"/>
                </a:lnTo>
                <a:lnTo>
                  <a:pt x="1944" y="40"/>
                </a:lnTo>
                <a:lnTo>
                  <a:pt x="1944" y="40"/>
                </a:lnTo>
                <a:lnTo>
                  <a:pt x="1944" y="40"/>
                </a:lnTo>
                <a:lnTo>
                  <a:pt x="1946" y="32"/>
                </a:lnTo>
                <a:lnTo>
                  <a:pt x="1950" y="28"/>
                </a:lnTo>
                <a:lnTo>
                  <a:pt x="1956" y="22"/>
                </a:lnTo>
                <a:lnTo>
                  <a:pt x="1962" y="20"/>
                </a:lnTo>
                <a:close/>
                <a:moveTo>
                  <a:pt x="1906" y="20"/>
                </a:moveTo>
                <a:lnTo>
                  <a:pt x="1906" y="20"/>
                </a:lnTo>
                <a:lnTo>
                  <a:pt x="1908" y="20"/>
                </a:lnTo>
                <a:lnTo>
                  <a:pt x="1908" y="20"/>
                </a:lnTo>
                <a:lnTo>
                  <a:pt x="1906" y="18"/>
                </a:lnTo>
                <a:lnTo>
                  <a:pt x="1906" y="18"/>
                </a:lnTo>
                <a:lnTo>
                  <a:pt x="1900" y="16"/>
                </a:lnTo>
                <a:lnTo>
                  <a:pt x="1894" y="12"/>
                </a:lnTo>
                <a:lnTo>
                  <a:pt x="1892" y="6"/>
                </a:lnTo>
                <a:lnTo>
                  <a:pt x="1890" y="0"/>
                </a:lnTo>
                <a:lnTo>
                  <a:pt x="1890" y="0"/>
                </a:lnTo>
                <a:lnTo>
                  <a:pt x="1888" y="0"/>
                </a:lnTo>
                <a:lnTo>
                  <a:pt x="1888" y="0"/>
                </a:lnTo>
                <a:lnTo>
                  <a:pt x="1888" y="0"/>
                </a:lnTo>
                <a:lnTo>
                  <a:pt x="1888" y="0"/>
                </a:lnTo>
                <a:lnTo>
                  <a:pt x="1886" y="6"/>
                </a:lnTo>
                <a:lnTo>
                  <a:pt x="1882" y="12"/>
                </a:lnTo>
                <a:lnTo>
                  <a:pt x="1878" y="16"/>
                </a:lnTo>
                <a:lnTo>
                  <a:pt x="1870" y="18"/>
                </a:lnTo>
                <a:lnTo>
                  <a:pt x="1870" y="18"/>
                </a:lnTo>
                <a:lnTo>
                  <a:pt x="1870" y="20"/>
                </a:lnTo>
                <a:lnTo>
                  <a:pt x="1870" y="20"/>
                </a:lnTo>
                <a:lnTo>
                  <a:pt x="1870" y="20"/>
                </a:lnTo>
                <a:lnTo>
                  <a:pt x="1870" y="20"/>
                </a:lnTo>
                <a:lnTo>
                  <a:pt x="1878" y="24"/>
                </a:lnTo>
                <a:lnTo>
                  <a:pt x="1882" y="28"/>
                </a:lnTo>
                <a:lnTo>
                  <a:pt x="1886" y="32"/>
                </a:lnTo>
                <a:lnTo>
                  <a:pt x="1888" y="40"/>
                </a:lnTo>
                <a:lnTo>
                  <a:pt x="1888" y="40"/>
                </a:lnTo>
                <a:lnTo>
                  <a:pt x="1888" y="40"/>
                </a:lnTo>
                <a:lnTo>
                  <a:pt x="1888" y="40"/>
                </a:lnTo>
                <a:lnTo>
                  <a:pt x="1890" y="40"/>
                </a:lnTo>
                <a:lnTo>
                  <a:pt x="1890" y="40"/>
                </a:lnTo>
                <a:lnTo>
                  <a:pt x="1892" y="32"/>
                </a:lnTo>
                <a:lnTo>
                  <a:pt x="1894" y="28"/>
                </a:lnTo>
                <a:lnTo>
                  <a:pt x="1900" y="22"/>
                </a:lnTo>
                <a:lnTo>
                  <a:pt x="1906" y="20"/>
                </a:lnTo>
                <a:close/>
                <a:moveTo>
                  <a:pt x="1852" y="20"/>
                </a:moveTo>
                <a:lnTo>
                  <a:pt x="1852" y="20"/>
                </a:lnTo>
                <a:lnTo>
                  <a:pt x="1852" y="20"/>
                </a:lnTo>
                <a:lnTo>
                  <a:pt x="1852" y="20"/>
                </a:lnTo>
                <a:lnTo>
                  <a:pt x="1852" y="18"/>
                </a:lnTo>
                <a:lnTo>
                  <a:pt x="1852" y="18"/>
                </a:lnTo>
                <a:lnTo>
                  <a:pt x="1846" y="16"/>
                </a:lnTo>
                <a:lnTo>
                  <a:pt x="1840" y="12"/>
                </a:lnTo>
                <a:lnTo>
                  <a:pt x="1836" y="6"/>
                </a:lnTo>
                <a:lnTo>
                  <a:pt x="1834" y="0"/>
                </a:lnTo>
                <a:lnTo>
                  <a:pt x="1834" y="0"/>
                </a:lnTo>
                <a:lnTo>
                  <a:pt x="1834" y="0"/>
                </a:lnTo>
                <a:lnTo>
                  <a:pt x="1834" y="0"/>
                </a:lnTo>
                <a:lnTo>
                  <a:pt x="1834" y="0"/>
                </a:lnTo>
                <a:lnTo>
                  <a:pt x="1834" y="0"/>
                </a:lnTo>
                <a:lnTo>
                  <a:pt x="1832" y="6"/>
                </a:lnTo>
                <a:lnTo>
                  <a:pt x="1828" y="12"/>
                </a:lnTo>
                <a:lnTo>
                  <a:pt x="1822" y="16"/>
                </a:lnTo>
                <a:lnTo>
                  <a:pt x="1816" y="18"/>
                </a:lnTo>
                <a:lnTo>
                  <a:pt x="1816" y="18"/>
                </a:lnTo>
                <a:lnTo>
                  <a:pt x="1816" y="20"/>
                </a:lnTo>
                <a:lnTo>
                  <a:pt x="1816" y="20"/>
                </a:lnTo>
                <a:lnTo>
                  <a:pt x="1816" y="20"/>
                </a:lnTo>
                <a:lnTo>
                  <a:pt x="1816" y="20"/>
                </a:lnTo>
                <a:lnTo>
                  <a:pt x="1822" y="24"/>
                </a:lnTo>
                <a:lnTo>
                  <a:pt x="1828" y="28"/>
                </a:lnTo>
                <a:lnTo>
                  <a:pt x="1832" y="32"/>
                </a:lnTo>
                <a:lnTo>
                  <a:pt x="1834" y="40"/>
                </a:lnTo>
                <a:lnTo>
                  <a:pt x="1834" y="40"/>
                </a:lnTo>
                <a:lnTo>
                  <a:pt x="1834" y="40"/>
                </a:lnTo>
                <a:lnTo>
                  <a:pt x="1834" y="40"/>
                </a:lnTo>
                <a:lnTo>
                  <a:pt x="1834" y="40"/>
                </a:lnTo>
                <a:lnTo>
                  <a:pt x="1834" y="40"/>
                </a:lnTo>
                <a:lnTo>
                  <a:pt x="1836" y="32"/>
                </a:lnTo>
                <a:lnTo>
                  <a:pt x="1840" y="28"/>
                </a:lnTo>
                <a:lnTo>
                  <a:pt x="1846" y="22"/>
                </a:lnTo>
                <a:lnTo>
                  <a:pt x="1852" y="20"/>
                </a:lnTo>
                <a:close/>
                <a:moveTo>
                  <a:pt x="1796" y="20"/>
                </a:moveTo>
                <a:lnTo>
                  <a:pt x="1796" y="20"/>
                </a:lnTo>
                <a:lnTo>
                  <a:pt x="1798" y="20"/>
                </a:lnTo>
                <a:lnTo>
                  <a:pt x="1798" y="20"/>
                </a:lnTo>
                <a:lnTo>
                  <a:pt x="1796" y="18"/>
                </a:lnTo>
                <a:lnTo>
                  <a:pt x="1796" y="18"/>
                </a:lnTo>
                <a:lnTo>
                  <a:pt x="1790" y="16"/>
                </a:lnTo>
                <a:lnTo>
                  <a:pt x="1784" y="12"/>
                </a:lnTo>
                <a:lnTo>
                  <a:pt x="1782" y="6"/>
                </a:lnTo>
                <a:lnTo>
                  <a:pt x="1780" y="0"/>
                </a:lnTo>
                <a:lnTo>
                  <a:pt x="1780" y="0"/>
                </a:lnTo>
                <a:lnTo>
                  <a:pt x="1778" y="0"/>
                </a:lnTo>
                <a:lnTo>
                  <a:pt x="1778" y="0"/>
                </a:lnTo>
                <a:lnTo>
                  <a:pt x="1778" y="0"/>
                </a:lnTo>
                <a:lnTo>
                  <a:pt x="1778" y="0"/>
                </a:lnTo>
                <a:lnTo>
                  <a:pt x="1776" y="6"/>
                </a:lnTo>
                <a:lnTo>
                  <a:pt x="1772" y="12"/>
                </a:lnTo>
                <a:lnTo>
                  <a:pt x="1768" y="16"/>
                </a:lnTo>
                <a:lnTo>
                  <a:pt x="1760" y="18"/>
                </a:lnTo>
                <a:lnTo>
                  <a:pt x="1760" y="18"/>
                </a:lnTo>
                <a:lnTo>
                  <a:pt x="1760" y="20"/>
                </a:lnTo>
                <a:lnTo>
                  <a:pt x="1760" y="20"/>
                </a:lnTo>
                <a:lnTo>
                  <a:pt x="1760" y="20"/>
                </a:lnTo>
                <a:lnTo>
                  <a:pt x="1760" y="20"/>
                </a:lnTo>
                <a:lnTo>
                  <a:pt x="1768" y="24"/>
                </a:lnTo>
                <a:lnTo>
                  <a:pt x="1772" y="28"/>
                </a:lnTo>
                <a:lnTo>
                  <a:pt x="1776" y="32"/>
                </a:lnTo>
                <a:lnTo>
                  <a:pt x="1778" y="40"/>
                </a:lnTo>
                <a:lnTo>
                  <a:pt x="1778" y="40"/>
                </a:lnTo>
                <a:lnTo>
                  <a:pt x="1778" y="40"/>
                </a:lnTo>
                <a:lnTo>
                  <a:pt x="1778" y="40"/>
                </a:lnTo>
                <a:lnTo>
                  <a:pt x="1780" y="40"/>
                </a:lnTo>
                <a:lnTo>
                  <a:pt x="1780" y="40"/>
                </a:lnTo>
                <a:lnTo>
                  <a:pt x="1782" y="32"/>
                </a:lnTo>
                <a:lnTo>
                  <a:pt x="1784" y="28"/>
                </a:lnTo>
                <a:lnTo>
                  <a:pt x="1790" y="22"/>
                </a:lnTo>
                <a:lnTo>
                  <a:pt x="1796" y="20"/>
                </a:lnTo>
                <a:close/>
                <a:moveTo>
                  <a:pt x="1742" y="20"/>
                </a:moveTo>
                <a:lnTo>
                  <a:pt x="1742" y="20"/>
                </a:lnTo>
                <a:lnTo>
                  <a:pt x="1742" y="20"/>
                </a:lnTo>
                <a:lnTo>
                  <a:pt x="1742" y="20"/>
                </a:lnTo>
                <a:lnTo>
                  <a:pt x="1742" y="18"/>
                </a:lnTo>
                <a:lnTo>
                  <a:pt x="1742" y="18"/>
                </a:lnTo>
                <a:lnTo>
                  <a:pt x="1736" y="16"/>
                </a:lnTo>
                <a:lnTo>
                  <a:pt x="1730" y="12"/>
                </a:lnTo>
                <a:lnTo>
                  <a:pt x="1726" y="6"/>
                </a:lnTo>
                <a:lnTo>
                  <a:pt x="1724" y="0"/>
                </a:lnTo>
                <a:lnTo>
                  <a:pt x="1724" y="0"/>
                </a:lnTo>
                <a:lnTo>
                  <a:pt x="1724" y="0"/>
                </a:lnTo>
                <a:lnTo>
                  <a:pt x="1724" y="0"/>
                </a:lnTo>
                <a:lnTo>
                  <a:pt x="1724" y="0"/>
                </a:lnTo>
                <a:lnTo>
                  <a:pt x="1724" y="0"/>
                </a:lnTo>
                <a:lnTo>
                  <a:pt x="1722" y="6"/>
                </a:lnTo>
                <a:lnTo>
                  <a:pt x="1718" y="12"/>
                </a:lnTo>
                <a:lnTo>
                  <a:pt x="1712" y="16"/>
                </a:lnTo>
                <a:lnTo>
                  <a:pt x="1706" y="18"/>
                </a:lnTo>
                <a:lnTo>
                  <a:pt x="1706" y="18"/>
                </a:lnTo>
                <a:lnTo>
                  <a:pt x="1706" y="20"/>
                </a:lnTo>
                <a:lnTo>
                  <a:pt x="1706" y="20"/>
                </a:lnTo>
                <a:lnTo>
                  <a:pt x="1706" y="20"/>
                </a:lnTo>
                <a:lnTo>
                  <a:pt x="1706" y="20"/>
                </a:lnTo>
                <a:lnTo>
                  <a:pt x="1712" y="24"/>
                </a:lnTo>
                <a:lnTo>
                  <a:pt x="1718" y="28"/>
                </a:lnTo>
                <a:lnTo>
                  <a:pt x="1722" y="32"/>
                </a:lnTo>
                <a:lnTo>
                  <a:pt x="1724" y="40"/>
                </a:lnTo>
                <a:lnTo>
                  <a:pt x="1724" y="40"/>
                </a:lnTo>
                <a:lnTo>
                  <a:pt x="1724" y="40"/>
                </a:lnTo>
                <a:lnTo>
                  <a:pt x="1724" y="40"/>
                </a:lnTo>
                <a:lnTo>
                  <a:pt x="1724" y="40"/>
                </a:lnTo>
                <a:lnTo>
                  <a:pt x="1724" y="40"/>
                </a:lnTo>
                <a:lnTo>
                  <a:pt x="1726" y="32"/>
                </a:lnTo>
                <a:lnTo>
                  <a:pt x="1730" y="28"/>
                </a:lnTo>
                <a:lnTo>
                  <a:pt x="1736" y="22"/>
                </a:lnTo>
                <a:lnTo>
                  <a:pt x="1742" y="20"/>
                </a:lnTo>
                <a:close/>
                <a:moveTo>
                  <a:pt x="1686" y="20"/>
                </a:moveTo>
                <a:lnTo>
                  <a:pt x="1686" y="20"/>
                </a:lnTo>
                <a:lnTo>
                  <a:pt x="1688" y="20"/>
                </a:lnTo>
                <a:lnTo>
                  <a:pt x="1688" y="20"/>
                </a:lnTo>
                <a:lnTo>
                  <a:pt x="1686" y="18"/>
                </a:lnTo>
                <a:lnTo>
                  <a:pt x="1686" y="18"/>
                </a:lnTo>
                <a:lnTo>
                  <a:pt x="1680" y="16"/>
                </a:lnTo>
                <a:lnTo>
                  <a:pt x="1674" y="12"/>
                </a:lnTo>
                <a:lnTo>
                  <a:pt x="1672" y="6"/>
                </a:lnTo>
                <a:lnTo>
                  <a:pt x="1670" y="0"/>
                </a:lnTo>
                <a:lnTo>
                  <a:pt x="1670" y="0"/>
                </a:lnTo>
                <a:lnTo>
                  <a:pt x="1668" y="0"/>
                </a:lnTo>
                <a:lnTo>
                  <a:pt x="1668" y="0"/>
                </a:lnTo>
                <a:lnTo>
                  <a:pt x="1668" y="0"/>
                </a:lnTo>
                <a:lnTo>
                  <a:pt x="1668" y="0"/>
                </a:lnTo>
                <a:lnTo>
                  <a:pt x="1666" y="6"/>
                </a:lnTo>
                <a:lnTo>
                  <a:pt x="1662" y="12"/>
                </a:lnTo>
                <a:lnTo>
                  <a:pt x="1658" y="16"/>
                </a:lnTo>
                <a:lnTo>
                  <a:pt x="1650" y="18"/>
                </a:lnTo>
                <a:lnTo>
                  <a:pt x="1650" y="18"/>
                </a:lnTo>
                <a:lnTo>
                  <a:pt x="1650" y="20"/>
                </a:lnTo>
                <a:lnTo>
                  <a:pt x="1650" y="20"/>
                </a:lnTo>
                <a:lnTo>
                  <a:pt x="1650" y="20"/>
                </a:lnTo>
                <a:lnTo>
                  <a:pt x="1650" y="20"/>
                </a:lnTo>
                <a:lnTo>
                  <a:pt x="1658" y="24"/>
                </a:lnTo>
                <a:lnTo>
                  <a:pt x="1662" y="28"/>
                </a:lnTo>
                <a:lnTo>
                  <a:pt x="1666" y="32"/>
                </a:lnTo>
                <a:lnTo>
                  <a:pt x="1668" y="40"/>
                </a:lnTo>
                <a:lnTo>
                  <a:pt x="1668" y="40"/>
                </a:lnTo>
                <a:lnTo>
                  <a:pt x="1668" y="40"/>
                </a:lnTo>
                <a:lnTo>
                  <a:pt x="1668" y="40"/>
                </a:lnTo>
                <a:lnTo>
                  <a:pt x="1670" y="40"/>
                </a:lnTo>
                <a:lnTo>
                  <a:pt x="1670" y="40"/>
                </a:lnTo>
                <a:lnTo>
                  <a:pt x="1672" y="32"/>
                </a:lnTo>
                <a:lnTo>
                  <a:pt x="1674" y="28"/>
                </a:lnTo>
                <a:lnTo>
                  <a:pt x="1680" y="22"/>
                </a:lnTo>
                <a:lnTo>
                  <a:pt x="1686" y="20"/>
                </a:lnTo>
                <a:close/>
                <a:moveTo>
                  <a:pt x="1632" y="20"/>
                </a:moveTo>
                <a:lnTo>
                  <a:pt x="1632" y="20"/>
                </a:lnTo>
                <a:lnTo>
                  <a:pt x="1632" y="20"/>
                </a:lnTo>
                <a:lnTo>
                  <a:pt x="1632" y="20"/>
                </a:lnTo>
                <a:lnTo>
                  <a:pt x="1632" y="18"/>
                </a:lnTo>
                <a:lnTo>
                  <a:pt x="1632" y="18"/>
                </a:lnTo>
                <a:lnTo>
                  <a:pt x="1626" y="16"/>
                </a:lnTo>
                <a:lnTo>
                  <a:pt x="1620" y="12"/>
                </a:lnTo>
                <a:lnTo>
                  <a:pt x="1616" y="6"/>
                </a:lnTo>
                <a:lnTo>
                  <a:pt x="1614" y="0"/>
                </a:lnTo>
                <a:lnTo>
                  <a:pt x="1614" y="0"/>
                </a:lnTo>
                <a:lnTo>
                  <a:pt x="1614" y="0"/>
                </a:lnTo>
                <a:lnTo>
                  <a:pt x="1614" y="0"/>
                </a:lnTo>
                <a:lnTo>
                  <a:pt x="1614" y="0"/>
                </a:lnTo>
                <a:lnTo>
                  <a:pt x="1614" y="0"/>
                </a:lnTo>
                <a:lnTo>
                  <a:pt x="1612" y="6"/>
                </a:lnTo>
                <a:lnTo>
                  <a:pt x="1608" y="12"/>
                </a:lnTo>
                <a:lnTo>
                  <a:pt x="1602" y="16"/>
                </a:lnTo>
                <a:lnTo>
                  <a:pt x="1596" y="18"/>
                </a:lnTo>
                <a:lnTo>
                  <a:pt x="1596" y="18"/>
                </a:lnTo>
                <a:lnTo>
                  <a:pt x="1596" y="20"/>
                </a:lnTo>
                <a:lnTo>
                  <a:pt x="1596" y="20"/>
                </a:lnTo>
                <a:lnTo>
                  <a:pt x="1596" y="20"/>
                </a:lnTo>
                <a:lnTo>
                  <a:pt x="1596" y="20"/>
                </a:lnTo>
                <a:lnTo>
                  <a:pt x="1602" y="24"/>
                </a:lnTo>
                <a:lnTo>
                  <a:pt x="1608" y="28"/>
                </a:lnTo>
                <a:lnTo>
                  <a:pt x="1612" y="32"/>
                </a:lnTo>
                <a:lnTo>
                  <a:pt x="1614" y="40"/>
                </a:lnTo>
                <a:lnTo>
                  <a:pt x="1614" y="40"/>
                </a:lnTo>
                <a:lnTo>
                  <a:pt x="1614" y="40"/>
                </a:lnTo>
                <a:lnTo>
                  <a:pt x="1614" y="40"/>
                </a:lnTo>
                <a:lnTo>
                  <a:pt x="1614" y="40"/>
                </a:lnTo>
                <a:lnTo>
                  <a:pt x="1614" y="40"/>
                </a:lnTo>
                <a:lnTo>
                  <a:pt x="1616" y="32"/>
                </a:lnTo>
                <a:lnTo>
                  <a:pt x="1620" y="28"/>
                </a:lnTo>
                <a:lnTo>
                  <a:pt x="1626" y="22"/>
                </a:lnTo>
                <a:lnTo>
                  <a:pt x="1632" y="20"/>
                </a:lnTo>
                <a:close/>
                <a:moveTo>
                  <a:pt x="1576" y="20"/>
                </a:moveTo>
                <a:lnTo>
                  <a:pt x="1576" y="20"/>
                </a:lnTo>
                <a:lnTo>
                  <a:pt x="1578" y="20"/>
                </a:lnTo>
                <a:lnTo>
                  <a:pt x="1578" y="20"/>
                </a:lnTo>
                <a:lnTo>
                  <a:pt x="1576" y="18"/>
                </a:lnTo>
                <a:lnTo>
                  <a:pt x="1576" y="18"/>
                </a:lnTo>
                <a:lnTo>
                  <a:pt x="1570" y="16"/>
                </a:lnTo>
                <a:lnTo>
                  <a:pt x="1564" y="12"/>
                </a:lnTo>
                <a:lnTo>
                  <a:pt x="1562" y="6"/>
                </a:lnTo>
                <a:lnTo>
                  <a:pt x="1560" y="0"/>
                </a:lnTo>
                <a:lnTo>
                  <a:pt x="1560" y="0"/>
                </a:lnTo>
                <a:lnTo>
                  <a:pt x="1558" y="0"/>
                </a:lnTo>
                <a:lnTo>
                  <a:pt x="1558" y="0"/>
                </a:lnTo>
                <a:lnTo>
                  <a:pt x="1558" y="0"/>
                </a:lnTo>
                <a:lnTo>
                  <a:pt x="1558" y="0"/>
                </a:lnTo>
                <a:lnTo>
                  <a:pt x="1556" y="6"/>
                </a:lnTo>
                <a:lnTo>
                  <a:pt x="1552" y="12"/>
                </a:lnTo>
                <a:lnTo>
                  <a:pt x="1548" y="16"/>
                </a:lnTo>
                <a:lnTo>
                  <a:pt x="1540" y="18"/>
                </a:lnTo>
                <a:lnTo>
                  <a:pt x="1540" y="18"/>
                </a:lnTo>
                <a:lnTo>
                  <a:pt x="1540" y="20"/>
                </a:lnTo>
                <a:lnTo>
                  <a:pt x="1540" y="20"/>
                </a:lnTo>
                <a:lnTo>
                  <a:pt x="1540" y="20"/>
                </a:lnTo>
                <a:lnTo>
                  <a:pt x="1540" y="20"/>
                </a:lnTo>
                <a:lnTo>
                  <a:pt x="1548" y="24"/>
                </a:lnTo>
                <a:lnTo>
                  <a:pt x="1552" y="28"/>
                </a:lnTo>
                <a:lnTo>
                  <a:pt x="1556" y="32"/>
                </a:lnTo>
                <a:lnTo>
                  <a:pt x="1558" y="40"/>
                </a:lnTo>
                <a:lnTo>
                  <a:pt x="1558" y="40"/>
                </a:lnTo>
                <a:lnTo>
                  <a:pt x="1558" y="40"/>
                </a:lnTo>
                <a:lnTo>
                  <a:pt x="1558" y="40"/>
                </a:lnTo>
                <a:lnTo>
                  <a:pt x="1560" y="40"/>
                </a:lnTo>
                <a:lnTo>
                  <a:pt x="1560" y="40"/>
                </a:lnTo>
                <a:lnTo>
                  <a:pt x="1562" y="32"/>
                </a:lnTo>
                <a:lnTo>
                  <a:pt x="1564" y="28"/>
                </a:lnTo>
                <a:lnTo>
                  <a:pt x="1570" y="22"/>
                </a:lnTo>
                <a:lnTo>
                  <a:pt x="1576" y="20"/>
                </a:lnTo>
                <a:close/>
                <a:moveTo>
                  <a:pt x="1522" y="20"/>
                </a:moveTo>
                <a:lnTo>
                  <a:pt x="1522" y="20"/>
                </a:lnTo>
                <a:lnTo>
                  <a:pt x="1522" y="20"/>
                </a:lnTo>
                <a:lnTo>
                  <a:pt x="1522" y="20"/>
                </a:lnTo>
                <a:lnTo>
                  <a:pt x="1522" y="18"/>
                </a:lnTo>
                <a:lnTo>
                  <a:pt x="1522" y="18"/>
                </a:lnTo>
                <a:lnTo>
                  <a:pt x="1516" y="16"/>
                </a:lnTo>
                <a:lnTo>
                  <a:pt x="1510" y="12"/>
                </a:lnTo>
                <a:lnTo>
                  <a:pt x="1506" y="6"/>
                </a:lnTo>
                <a:lnTo>
                  <a:pt x="1504" y="0"/>
                </a:lnTo>
                <a:lnTo>
                  <a:pt x="1504" y="0"/>
                </a:lnTo>
                <a:lnTo>
                  <a:pt x="1504" y="0"/>
                </a:lnTo>
                <a:lnTo>
                  <a:pt x="1504" y="0"/>
                </a:lnTo>
                <a:lnTo>
                  <a:pt x="1504" y="0"/>
                </a:lnTo>
                <a:lnTo>
                  <a:pt x="1504" y="0"/>
                </a:lnTo>
                <a:lnTo>
                  <a:pt x="1502" y="6"/>
                </a:lnTo>
                <a:lnTo>
                  <a:pt x="1498" y="12"/>
                </a:lnTo>
                <a:lnTo>
                  <a:pt x="1492" y="16"/>
                </a:lnTo>
                <a:lnTo>
                  <a:pt x="1486" y="18"/>
                </a:lnTo>
                <a:lnTo>
                  <a:pt x="1486" y="18"/>
                </a:lnTo>
                <a:lnTo>
                  <a:pt x="1486" y="20"/>
                </a:lnTo>
                <a:lnTo>
                  <a:pt x="1486" y="20"/>
                </a:lnTo>
                <a:lnTo>
                  <a:pt x="1486" y="20"/>
                </a:lnTo>
                <a:lnTo>
                  <a:pt x="1486" y="20"/>
                </a:lnTo>
                <a:lnTo>
                  <a:pt x="1492" y="24"/>
                </a:lnTo>
                <a:lnTo>
                  <a:pt x="1498" y="28"/>
                </a:lnTo>
                <a:lnTo>
                  <a:pt x="1502" y="32"/>
                </a:lnTo>
                <a:lnTo>
                  <a:pt x="1504" y="40"/>
                </a:lnTo>
                <a:lnTo>
                  <a:pt x="1504" y="40"/>
                </a:lnTo>
                <a:lnTo>
                  <a:pt x="1504" y="40"/>
                </a:lnTo>
                <a:lnTo>
                  <a:pt x="1504" y="40"/>
                </a:lnTo>
                <a:lnTo>
                  <a:pt x="1504" y="40"/>
                </a:lnTo>
                <a:lnTo>
                  <a:pt x="1504" y="40"/>
                </a:lnTo>
                <a:lnTo>
                  <a:pt x="1506" y="32"/>
                </a:lnTo>
                <a:lnTo>
                  <a:pt x="1510" y="28"/>
                </a:lnTo>
                <a:lnTo>
                  <a:pt x="1516" y="22"/>
                </a:lnTo>
                <a:lnTo>
                  <a:pt x="1522" y="20"/>
                </a:lnTo>
                <a:close/>
                <a:moveTo>
                  <a:pt x="1466" y="20"/>
                </a:moveTo>
                <a:lnTo>
                  <a:pt x="1466" y="20"/>
                </a:lnTo>
                <a:lnTo>
                  <a:pt x="1468" y="20"/>
                </a:lnTo>
                <a:lnTo>
                  <a:pt x="1468" y="20"/>
                </a:lnTo>
                <a:lnTo>
                  <a:pt x="1466" y="18"/>
                </a:lnTo>
                <a:lnTo>
                  <a:pt x="1466" y="18"/>
                </a:lnTo>
                <a:lnTo>
                  <a:pt x="1460" y="16"/>
                </a:lnTo>
                <a:lnTo>
                  <a:pt x="1454" y="12"/>
                </a:lnTo>
                <a:lnTo>
                  <a:pt x="1452" y="6"/>
                </a:lnTo>
                <a:lnTo>
                  <a:pt x="1450" y="0"/>
                </a:lnTo>
                <a:lnTo>
                  <a:pt x="1450" y="0"/>
                </a:lnTo>
                <a:lnTo>
                  <a:pt x="1448" y="0"/>
                </a:lnTo>
                <a:lnTo>
                  <a:pt x="1448" y="0"/>
                </a:lnTo>
                <a:lnTo>
                  <a:pt x="1448" y="0"/>
                </a:lnTo>
                <a:lnTo>
                  <a:pt x="1448" y="0"/>
                </a:lnTo>
                <a:lnTo>
                  <a:pt x="1446" y="6"/>
                </a:lnTo>
                <a:lnTo>
                  <a:pt x="1442" y="12"/>
                </a:lnTo>
                <a:lnTo>
                  <a:pt x="1438" y="16"/>
                </a:lnTo>
                <a:lnTo>
                  <a:pt x="1430" y="18"/>
                </a:lnTo>
                <a:lnTo>
                  <a:pt x="1430" y="18"/>
                </a:lnTo>
                <a:lnTo>
                  <a:pt x="1430" y="20"/>
                </a:lnTo>
                <a:lnTo>
                  <a:pt x="1430" y="20"/>
                </a:lnTo>
                <a:lnTo>
                  <a:pt x="1430" y="20"/>
                </a:lnTo>
                <a:lnTo>
                  <a:pt x="1430" y="20"/>
                </a:lnTo>
                <a:lnTo>
                  <a:pt x="1438" y="24"/>
                </a:lnTo>
                <a:lnTo>
                  <a:pt x="1442" y="28"/>
                </a:lnTo>
                <a:lnTo>
                  <a:pt x="1446" y="32"/>
                </a:lnTo>
                <a:lnTo>
                  <a:pt x="1448" y="40"/>
                </a:lnTo>
                <a:lnTo>
                  <a:pt x="1448" y="40"/>
                </a:lnTo>
                <a:lnTo>
                  <a:pt x="1448" y="40"/>
                </a:lnTo>
                <a:lnTo>
                  <a:pt x="1448" y="40"/>
                </a:lnTo>
                <a:lnTo>
                  <a:pt x="1450" y="40"/>
                </a:lnTo>
                <a:lnTo>
                  <a:pt x="1450" y="40"/>
                </a:lnTo>
                <a:lnTo>
                  <a:pt x="1452" y="32"/>
                </a:lnTo>
                <a:lnTo>
                  <a:pt x="1454" y="28"/>
                </a:lnTo>
                <a:lnTo>
                  <a:pt x="1460" y="22"/>
                </a:lnTo>
                <a:lnTo>
                  <a:pt x="1466" y="20"/>
                </a:lnTo>
                <a:close/>
                <a:moveTo>
                  <a:pt x="1412" y="20"/>
                </a:moveTo>
                <a:lnTo>
                  <a:pt x="1412" y="20"/>
                </a:lnTo>
                <a:lnTo>
                  <a:pt x="1412" y="20"/>
                </a:lnTo>
                <a:lnTo>
                  <a:pt x="1412" y="20"/>
                </a:lnTo>
                <a:lnTo>
                  <a:pt x="1412" y="18"/>
                </a:lnTo>
                <a:lnTo>
                  <a:pt x="1412" y="18"/>
                </a:lnTo>
                <a:lnTo>
                  <a:pt x="1406" y="16"/>
                </a:lnTo>
                <a:lnTo>
                  <a:pt x="1400" y="12"/>
                </a:lnTo>
                <a:lnTo>
                  <a:pt x="1396" y="6"/>
                </a:lnTo>
                <a:lnTo>
                  <a:pt x="1394" y="0"/>
                </a:lnTo>
                <a:lnTo>
                  <a:pt x="1394" y="0"/>
                </a:lnTo>
                <a:lnTo>
                  <a:pt x="1394" y="0"/>
                </a:lnTo>
                <a:lnTo>
                  <a:pt x="1394" y="0"/>
                </a:lnTo>
                <a:lnTo>
                  <a:pt x="1394" y="0"/>
                </a:lnTo>
                <a:lnTo>
                  <a:pt x="1394" y="0"/>
                </a:lnTo>
                <a:lnTo>
                  <a:pt x="1392" y="6"/>
                </a:lnTo>
                <a:lnTo>
                  <a:pt x="1388" y="12"/>
                </a:lnTo>
                <a:lnTo>
                  <a:pt x="1382" y="16"/>
                </a:lnTo>
                <a:lnTo>
                  <a:pt x="1376" y="18"/>
                </a:lnTo>
                <a:lnTo>
                  <a:pt x="1376" y="18"/>
                </a:lnTo>
                <a:lnTo>
                  <a:pt x="1376" y="20"/>
                </a:lnTo>
                <a:lnTo>
                  <a:pt x="1376" y="20"/>
                </a:lnTo>
                <a:lnTo>
                  <a:pt x="1376" y="20"/>
                </a:lnTo>
                <a:lnTo>
                  <a:pt x="1376" y="20"/>
                </a:lnTo>
                <a:lnTo>
                  <a:pt x="1382" y="24"/>
                </a:lnTo>
                <a:lnTo>
                  <a:pt x="1388" y="28"/>
                </a:lnTo>
                <a:lnTo>
                  <a:pt x="1392" y="32"/>
                </a:lnTo>
                <a:lnTo>
                  <a:pt x="1394" y="40"/>
                </a:lnTo>
                <a:lnTo>
                  <a:pt x="1394" y="40"/>
                </a:lnTo>
                <a:lnTo>
                  <a:pt x="1394" y="40"/>
                </a:lnTo>
                <a:lnTo>
                  <a:pt x="1394" y="40"/>
                </a:lnTo>
                <a:lnTo>
                  <a:pt x="1394" y="40"/>
                </a:lnTo>
                <a:lnTo>
                  <a:pt x="1394" y="40"/>
                </a:lnTo>
                <a:lnTo>
                  <a:pt x="1396" y="32"/>
                </a:lnTo>
                <a:lnTo>
                  <a:pt x="1400" y="28"/>
                </a:lnTo>
                <a:lnTo>
                  <a:pt x="1406" y="22"/>
                </a:lnTo>
                <a:lnTo>
                  <a:pt x="1412" y="20"/>
                </a:lnTo>
                <a:close/>
                <a:moveTo>
                  <a:pt x="1356" y="20"/>
                </a:moveTo>
                <a:lnTo>
                  <a:pt x="1356" y="20"/>
                </a:lnTo>
                <a:lnTo>
                  <a:pt x="1358" y="20"/>
                </a:lnTo>
                <a:lnTo>
                  <a:pt x="1358" y="20"/>
                </a:lnTo>
                <a:lnTo>
                  <a:pt x="1356" y="18"/>
                </a:lnTo>
                <a:lnTo>
                  <a:pt x="1356" y="18"/>
                </a:lnTo>
                <a:lnTo>
                  <a:pt x="1350" y="16"/>
                </a:lnTo>
                <a:lnTo>
                  <a:pt x="1344" y="12"/>
                </a:lnTo>
                <a:lnTo>
                  <a:pt x="1342" y="6"/>
                </a:lnTo>
                <a:lnTo>
                  <a:pt x="1340" y="0"/>
                </a:lnTo>
                <a:lnTo>
                  <a:pt x="1340" y="0"/>
                </a:lnTo>
                <a:lnTo>
                  <a:pt x="1338" y="0"/>
                </a:lnTo>
                <a:lnTo>
                  <a:pt x="1338" y="0"/>
                </a:lnTo>
                <a:lnTo>
                  <a:pt x="1338" y="0"/>
                </a:lnTo>
                <a:lnTo>
                  <a:pt x="1338" y="0"/>
                </a:lnTo>
                <a:lnTo>
                  <a:pt x="1336" y="6"/>
                </a:lnTo>
                <a:lnTo>
                  <a:pt x="1332" y="12"/>
                </a:lnTo>
                <a:lnTo>
                  <a:pt x="1328" y="16"/>
                </a:lnTo>
                <a:lnTo>
                  <a:pt x="1320" y="18"/>
                </a:lnTo>
                <a:lnTo>
                  <a:pt x="1320" y="18"/>
                </a:lnTo>
                <a:lnTo>
                  <a:pt x="1320" y="20"/>
                </a:lnTo>
                <a:lnTo>
                  <a:pt x="1320" y="20"/>
                </a:lnTo>
                <a:lnTo>
                  <a:pt x="1320" y="20"/>
                </a:lnTo>
                <a:lnTo>
                  <a:pt x="1320" y="20"/>
                </a:lnTo>
                <a:lnTo>
                  <a:pt x="1328" y="24"/>
                </a:lnTo>
                <a:lnTo>
                  <a:pt x="1332" y="28"/>
                </a:lnTo>
                <a:lnTo>
                  <a:pt x="1336" y="32"/>
                </a:lnTo>
                <a:lnTo>
                  <a:pt x="1338" y="40"/>
                </a:lnTo>
                <a:lnTo>
                  <a:pt x="1338" y="40"/>
                </a:lnTo>
                <a:lnTo>
                  <a:pt x="1338" y="40"/>
                </a:lnTo>
                <a:lnTo>
                  <a:pt x="1338" y="40"/>
                </a:lnTo>
                <a:lnTo>
                  <a:pt x="1340" y="40"/>
                </a:lnTo>
                <a:lnTo>
                  <a:pt x="1340" y="40"/>
                </a:lnTo>
                <a:lnTo>
                  <a:pt x="1342" y="32"/>
                </a:lnTo>
                <a:lnTo>
                  <a:pt x="1344" y="28"/>
                </a:lnTo>
                <a:lnTo>
                  <a:pt x="1350" y="22"/>
                </a:lnTo>
                <a:lnTo>
                  <a:pt x="1356" y="20"/>
                </a:lnTo>
                <a:close/>
                <a:moveTo>
                  <a:pt x="1302" y="20"/>
                </a:moveTo>
                <a:lnTo>
                  <a:pt x="1302" y="20"/>
                </a:lnTo>
                <a:lnTo>
                  <a:pt x="1302" y="20"/>
                </a:lnTo>
                <a:lnTo>
                  <a:pt x="1302" y="20"/>
                </a:lnTo>
                <a:lnTo>
                  <a:pt x="1302" y="18"/>
                </a:lnTo>
                <a:lnTo>
                  <a:pt x="1302" y="18"/>
                </a:lnTo>
                <a:lnTo>
                  <a:pt x="1296" y="16"/>
                </a:lnTo>
                <a:lnTo>
                  <a:pt x="1290" y="12"/>
                </a:lnTo>
                <a:lnTo>
                  <a:pt x="1286" y="6"/>
                </a:lnTo>
                <a:lnTo>
                  <a:pt x="1284" y="0"/>
                </a:lnTo>
                <a:lnTo>
                  <a:pt x="1284" y="0"/>
                </a:lnTo>
                <a:lnTo>
                  <a:pt x="1284" y="0"/>
                </a:lnTo>
                <a:lnTo>
                  <a:pt x="1284" y="0"/>
                </a:lnTo>
                <a:lnTo>
                  <a:pt x="1282" y="0"/>
                </a:lnTo>
                <a:lnTo>
                  <a:pt x="1282" y="0"/>
                </a:lnTo>
                <a:lnTo>
                  <a:pt x="1282" y="6"/>
                </a:lnTo>
                <a:lnTo>
                  <a:pt x="1278" y="12"/>
                </a:lnTo>
                <a:lnTo>
                  <a:pt x="1272" y="16"/>
                </a:lnTo>
                <a:lnTo>
                  <a:pt x="1266" y="18"/>
                </a:lnTo>
                <a:lnTo>
                  <a:pt x="1266" y="18"/>
                </a:lnTo>
                <a:lnTo>
                  <a:pt x="1266" y="20"/>
                </a:lnTo>
                <a:lnTo>
                  <a:pt x="1266" y="20"/>
                </a:lnTo>
                <a:lnTo>
                  <a:pt x="1266" y="20"/>
                </a:lnTo>
                <a:lnTo>
                  <a:pt x="1266" y="20"/>
                </a:lnTo>
                <a:lnTo>
                  <a:pt x="1272" y="24"/>
                </a:lnTo>
                <a:lnTo>
                  <a:pt x="1278" y="28"/>
                </a:lnTo>
                <a:lnTo>
                  <a:pt x="1282" y="32"/>
                </a:lnTo>
                <a:lnTo>
                  <a:pt x="1282" y="40"/>
                </a:lnTo>
                <a:lnTo>
                  <a:pt x="1282" y="40"/>
                </a:lnTo>
                <a:lnTo>
                  <a:pt x="1284" y="40"/>
                </a:lnTo>
                <a:lnTo>
                  <a:pt x="1284" y="40"/>
                </a:lnTo>
                <a:lnTo>
                  <a:pt x="1284" y="40"/>
                </a:lnTo>
                <a:lnTo>
                  <a:pt x="1284" y="40"/>
                </a:lnTo>
                <a:lnTo>
                  <a:pt x="1286" y="32"/>
                </a:lnTo>
                <a:lnTo>
                  <a:pt x="1290" y="28"/>
                </a:lnTo>
                <a:lnTo>
                  <a:pt x="1296" y="22"/>
                </a:lnTo>
                <a:lnTo>
                  <a:pt x="1302" y="20"/>
                </a:lnTo>
                <a:close/>
                <a:moveTo>
                  <a:pt x="1246" y="20"/>
                </a:moveTo>
                <a:lnTo>
                  <a:pt x="1246" y="20"/>
                </a:lnTo>
                <a:lnTo>
                  <a:pt x="1248" y="20"/>
                </a:lnTo>
                <a:lnTo>
                  <a:pt x="1248" y="20"/>
                </a:lnTo>
                <a:lnTo>
                  <a:pt x="1246" y="18"/>
                </a:lnTo>
                <a:lnTo>
                  <a:pt x="1246" y="18"/>
                </a:lnTo>
                <a:lnTo>
                  <a:pt x="1240" y="16"/>
                </a:lnTo>
                <a:lnTo>
                  <a:pt x="1234" y="12"/>
                </a:lnTo>
                <a:lnTo>
                  <a:pt x="1232" y="6"/>
                </a:lnTo>
                <a:lnTo>
                  <a:pt x="1230" y="0"/>
                </a:lnTo>
                <a:lnTo>
                  <a:pt x="1230" y="0"/>
                </a:lnTo>
                <a:lnTo>
                  <a:pt x="1228" y="0"/>
                </a:lnTo>
                <a:lnTo>
                  <a:pt x="1228" y="0"/>
                </a:lnTo>
                <a:lnTo>
                  <a:pt x="1228" y="0"/>
                </a:lnTo>
                <a:lnTo>
                  <a:pt x="1228" y="0"/>
                </a:lnTo>
                <a:lnTo>
                  <a:pt x="1226" y="6"/>
                </a:lnTo>
                <a:lnTo>
                  <a:pt x="1222" y="12"/>
                </a:lnTo>
                <a:lnTo>
                  <a:pt x="1218" y="16"/>
                </a:lnTo>
                <a:lnTo>
                  <a:pt x="1210" y="18"/>
                </a:lnTo>
                <a:lnTo>
                  <a:pt x="1210" y="18"/>
                </a:lnTo>
                <a:lnTo>
                  <a:pt x="1210" y="20"/>
                </a:lnTo>
                <a:lnTo>
                  <a:pt x="1210" y="20"/>
                </a:lnTo>
                <a:lnTo>
                  <a:pt x="1210" y="20"/>
                </a:lnTo>
                <a:lnTo>
                  <a:pt x="1210" y="20"/>
                </a:lnTo>
                <a:lnTo>
                  <a:pt x="1218" y="24"/>
                </a:lnTo>
                <a:lnTo>
                  <a:pt x="1222" y="28"/>
                </a:lnTo>
                <a:lnTo>
                  <a:pt x="1226" y="32"/>
                </a:lnTo>
                <a:lnTo>
                  <a:pt x="1228" y="40"/>
                </a:lnTo>
                <a:lnTo>
                  <a:pt x="1228" y="40"/>
                </a:lnTo>
                <a:lnTo>
                  <a:pt x="1228" y="40"/>
                </a:lnTo>
                <a:lnTo>
                  <a:pt x="1228" y="40"/>
                </a:lnTo>
                <a:lnTo>
                  <a:pt x="1230" y="40"/>
                </a:lnTo>
                <a:lnTo>
                  <a:pt x="1230" y="40"/>
                </a:lnTo>
                <a:lnTo>
                  <a:pt x="1232" y="32"/>
                </a:lnTo>
                <a:lnTo>
                  <a:pt x="1234" y="28"/>
                </a:lnTo>
                <a:lnTo>
                  <a:pt x="1240" y="22"/>
                </a:lnTo>
                <a:lnTo>
                  <a:pt x="1246" y="20"/>
                </a:lnTo>
                <a:close/>
                <a:moveTo>
                  <a:pt x="1192" y="20"/>
                </a:moveTo>
                <a:lnTo>
                  <a:pt x="1192" y="20"/>
                </a:lnTo>
                <a:lnTo>
                  <a:pt x="1192" y="20"/>
                </a:lnTo>
                <a:lnTo>
                  <a:pt x="1192" y="20"/>
                </a:lnTo>
                <a:lnTo>
                  <a:pt x="1192" y="18"/>
                </a:lnTo>
                <a:lnTo>
                  <a:pt x="1192" y="18"/>
                </a:lnTo>
                <a:lnTo>
                  <a:pt x="1186" y="16"/>
                </a:lnTo>
                <a:lnTo>
                  <a:pt x="1180" y="12"/>
                </a:lnTo>
                <a:lnTo>
                  <a:pt x="1176" y="6"/>
                </a:lnTo>
                <a:lnTo>
                  <a:pt x="1174" y="0"/>
                </a:lnTo>
                <a:lnTo>
                  <a:pt x="1174" y="0"/>
                </a:lnTo>
                <a:lnTo>
                  <a:pt x="1174" y="0"/>
                </a:lnTo>
                <a:lnTo>
                  <a:pt x="1174" y="0"/>
                </a:lnTo>
                <a:lnTo>
                  <a:pt x="1172" y="0"/>
                </a:lnTo>
                <a:lnTo>
                  <a:pt x="1172" y="0"/>
                </a:lnTo>
                <a:lnTo>
                  <a:pt x="1172" y="6"/>
                </a:lnTo>
                <a:lnTo>
                  <a:pt x="1168" y="12"/>
                </a:lnTo>
                <a:lnTo>
                  <a:pt x="1162" y="16"/>
                </a:lnTo>
                <a:lnTo>
                  <a:pt x="1156" y="18"/>
                </a:lnTo>
                <a:lnTo>
                  <a:pt x="1156" y="18"/>
                </a:lnTo>
                <a:lnTo>
                  <a:pt x="1156" y="20"/>
                </a:lnTo>
                <a:lnTo>
                  <a:pt x="1156" y="20"/>
                </a:lnTo>
                <a:lnTo>
                  <a:pt x="1156" y="20"/>
                </a:lnTo>
                <a:lnTo>
                  <a:pt x="1156" y="20"/>
                </a:lnTo>
                <a:lnTo>
                  <a:pt x="1162" y="24"/>
                </a:lnTo>
                <a:lnTo>
                  <a:pt x="1168" y="28"/>
                </a:lnTo>
                <a:lnTo>
                  <a:pt x="1172" y="32"/>
                </a:lnTo>
                <a:lnTo>
                  <a:pt x="1172" y="40"/>
                </a:lnTo>
                <a:lnTo>
                  <a:pt x="1172" y="40"/>
                </a:lnTo>
                <a:lnTo>
                  <a:pt x="1174" y="40"/>
                </a:lnTo>
                <a:lnTo>
                  <a:pt x="1174" y="40"/>
                </a:lnTo>
                <a:lnTo>
                  <a:pt x="1174" y="40"/>
                </a:lnTo>
                <a:lnTo>
                  <a:pt x="1174" y="40"/>
                </a:lnTo>
                <a:lnTo>
                  <a:pt x="1176" y="32"/>
                </a:lnTo>
                <a:lnTo>
                  <a:pt x="1180" y="28"/>
                </a:lnTo>
                <a:lnTo>
                  <a:pt x="1186" y="22"/>
                </a:lnTo>
                <a:lnTo>
                  <a:pt x="1192" y="20"/>
                </a:lnTo>
                <a:close/>
                <a:moveTo>
                  <a:pt x="1136" y="20"/>
                </a:moveTo>
                <a:lnTo>
                  <a:pt x="1136" y="20"/>
                </a:lnTo>
                <a:lnTo>
                  <a:pt x="1138" y="20"/>
                </a:lnTo>
                <a:lnTo>
                  <a:pt x="1138" y="20"/>
                </a:lnTo>
                <a:lnTo>
                  <a:pt x="1136" y="18"/>
                </a:lnTo>
                <a:lnTo>
                  <a:pt x="1136" y="18"/>
                </a:lnTo>
                <a:lnTo>
                  <a:pt x="1130" y="16"/>
                </a:lnTo>
                <a:lnTo>
                  <a:pt x="1124" y="12"/>
                </a:lnTo>
                <a:lnTo>
                  <a:pt x="1120" y="6"/>
                </a:lnTo>
                <a:lnTo>
                  <a:pt x="1120" y="0"/>
                </a:lnTo>
                <a:lnTo>
                  <a:pt x="1120" y="0"/>
                </a:lnTo>
                <a:lnTo>
                  <a:pt x="1118" y="0"/>
                </a:lnTo>
                <a:lnTo>
                  <a:pt x="1118" y="0"/>
                </a:lnTo>
                <a:lnTo>
                  <a:pt x="1118" y="0"/>
                </a:lnTo>
                <a:lnTo>
                  <a:pt x="1118" y="0"/>
                </a:lnTo>
                <a:lnTo>
                  <a:pt x="1116" y="6"/>
                </a:lnTo>
                <a:lnTo>
                  <a:pt x="1112" y="12"/>
                </a:lnTo>
                <a:lnTo>
                  <a:pt x="1108" y="16"/>
                </a:lnTo>
                <a:lnTo>
                  <a:pt x="1100" y="18"/>
                </a:lnTo>
                <a:lnTo>
                  <a:pt x="1100" y="18"/>
                </a:lnTo>
                <a:lnTo>
                  <a:pt x="1100" y="20"/>
                </a:lnTo>
                <a:lnTo>
                  <a:pt x="1100" y="20"/>
                </a:lnTo>
                <a:lnTo>
                  <a:pt x="1100" y="20"/>
                </a:lnTo>
                <a:lnTo>
                  <a:pt x="1100" y="20"/>
                </a:lnTo>
                <a:lnTo>
                  <a:pt x="1108" y="24"/>
                </a:lnTo>
                <a:lnTo>
                  <a:pt x="1112" y="28"/>
                </a:lnTo>
                <a:lnTo>
                  <a:pt x="1116" y="32"/>
                </a:lnTo>
                <a:lnTo>
                  <a:pt x="1118" y="40"/>
                </a:lnTo>
                <a:lnTo>
                  <a:pt x="1118" y="40"/>
                </a:lnTo>
                <a:lnTo>
                  <a:pt x="1118" y="40"/>
                </a:lnTo>
                <a:lnTo>
                  <a:pt x="1118" y="40"/>
                </a:lnTo>
                <a:lnTo>
                  <a:pt x="1120" y="40"/>
                </a:lnTo>
                <a:lnTo>
                  <a:pt x="1120" y="40"/>
                </a:lnTo>
                <a:lnTo>
                  <a:pt x="1122" y="32"/>
                </a:lnTo>
                <a:lnTo>
                  <a:pt x="1124" y="28"/>
                </a:lnTo>
                <a:lnTo>
                  <a:pt x="1130" y="22"/>
                </a:lnTo>
                <a:lnTo>
                  <a:pt x="1136" y="20"/>
                </a:lnTo>
                <a:close/>
                <a:moveTo>
                  <a:pt x="1082" y="20"/>
                </a:moveTo>
                <a:lnTo>
                  <a:pt x="1082" y="20"/>
                </a:lnTo>
                <a:lnTo>
                  <a:pt x="1082" y="20"/>
                </a:lnTo>
                <a:lnTo>
                  <a:pt x="1082" y="20"/>
                </a:lnTo>
                <a:lnTo>
                  <a:pt x="1082" y="18"/>
                </a:lnTo>
                <a:lnTo>
                  <a:pt x="1082" y="18"/>
                </a:lnTo>
                <a:lnTo>
                  <a:pt x="1076" y="16"/>
                </a:lnTo>
                <a:lnTo>
                  <a:pt x="1070" y="12"/>
                </a:lnTo>
                <a:lnTo>
                  <a:pt x="1066" y="6"/>
                </a:lnTo>
                <a:lnTo>
                  <a:pt x="1064" y="0"/>
                </a:lnTo>
                <a:lnTo>
                  <a:pt x="1064" y="0"/>
                </a:lnTo>
                <a:lnTo>
                  <a:pt x="1064" y="0"/>
                </a:lnTo>
                <a:lnTo>
                  <a:pt x="1064" y="0"/>
                </a:lnTo>
                <a:lnTo>
                  <a:pt x="1062" y="0"/>
                </a:lnTo>
                <a:lnTo>
                  <a:pt x="1062" y="0"/>
                </a:lnTo>
                <a:lnTo>
                  <a:pt x="1062" y="6"/>
                </a:lnTo>
                <a:lnTo>
                  <a:pt x="1058" y="12"/>
                </a:lnTo>
                <a:lnTo>
                  <a:pt x="1052" y="16"/>
                </a:lnTo>
                <a:lnTo>
                  <a:pt x="1046" y="18"/>
                </a:lnTo>
                <a:lnTo>
                  <a:pt x="1046" y="18"/>
                </a:lnTo>
                <a:lnTo>
                  <a:pt x="1044" y="20"/>
                </a:lnTo>
                <a:lnTo>
                  <a:pt x="1044" y="20"/>
                </a:lnTo>
                <a:lnTo>
                  <a:pt x="1046" y="20"/>
                </a:lnTo>
                <a:lnTo>
                  <a:pt x="1046" y="20"/>
                </a:lnTo>
                <a:lnTo>
                  <a:pt x="1052" y="24"/>
                </a:lnTo>
                <a:lnTo>
                  <a:pt x="1058" y="28"/>
                </a:lnTo>
                <a:lnTo>
                  <a:pt x="1062" y="32"/>
                </a:lnTo>
                <a:lnTo>
                  <a:pt x="1062" y="40"/>
                </a:lnTo>
                <a:lnTo>
                  <a:pt x="1062" y="40"/>
                </a:lnTo>
                <a:lnTo>
                  <a:pt x="1064" y="40"/>
                </a:lnTo>
                <a:lnTo>
                  <a:pt x="1064" y="40"/>
                </a:lnTo>
                <a:lnTo>
                  <a:pt x="1064" y="40"/>
                </a:lnTo>
                <a:lnTo>
                  <a:pt x="1064" y="40"/>
                </a:lnTo>
                <a:lnTo>
                  <a:pt x="1066" y="32"/>
                </a:lnTo>
                <a:lnTo>
                  <a:pt x="1070" y="28"/>
                </a:lnTo>
                <a:lnTo>
                  <a:pt x="1076" y="22"/>
                </a:lnTo>
                <a:lnTo>
                  <a:pt x="1082" y="20"/>
                </a:lnTo>
                <a:close/>
                <a:moveTo>
                  <a:pt x="1026" y="20"/>
                </a:moveTo>
                <a:lnTo>
                  <a:pt x="1026" y="20"/>
                </a:lnTo>
                <a:lnTo>
                  <a:pt x="1028" y="20"/>
                </a:lnTo>
                <a:lnTo>
                  <a:pt x="1028" y="20"/>
                </a:lnTo>
                <a:lnTo>
                  <a:pt x="1026" y="18"/>
                </a:lnTo>
                <a:lnTo>
                  <a:pt x="1026" y="18"/>
                </a:lnTo>
                <a:lnTo>
                  <a:pt x="1020" y="16"/>
                </a:lnTo>
                <a:lnTo>
                  <a:pt x="1014" y="12"/>
                </a:lnTo>
                <a:lnTo>
                  <a:pt x="1010" y="6"/>
                </a:lnTo>
                <a:lnTo>
                  <a:pt x="1010" y="0"/>
                </a:lnTo>
                <a:lnTo>
                  <a:pt x="1010" y="0"/>
                </a:lnTo>
                <a:lnTo>
                  <a:pt x="1008" y="0"/>
                </a:lnTo>
                <a:lnTo>
                  <a:pt x="1008" y="0"/>
                </a:lnTo>
                <a:lnTo>
                  <a:pt x="1008" y="0"/>
                </a:lnTo>
                <a:lnTo>
                  <a:pt x="1008" y="0"/>
                </a:lnTo>
                <a:lnTo>
                  <a:pt x="1006" y="6"/>
                </a:lnTo>
                <a:lnTo>
                  <a:pt x="1002" y="12"/>
                </a:lnTo>
                <a:lnTo>
                  <a:pt x="998" y="16"/>
                </a:lnTo>
                <a:lnTo>
                  <a:pt x="990" y="18"/>
                </a:lnTo>
                <a:lnTo>
                  <a:pt x="990" y="18"/>
                </a:lnTo>
                <a:lnTo>
                  <a:pt x="990" y="20"/>
                </a:lnTo>
                <a:lnTo>
                  <a:pt x="990" y="20"/>
                </a:lnTo>
                <a:lnTo>
                  <a:pt x="990" y="20"/>
                </a:lnTo>
                <a:lnTo>
                  <a:pt x="990" y="20"/>
                </a:lnTo>
                <a:lnTo>
                  <a:pt x="998" y="24"/>
                </a:lnTo>
                <a:lnTo>
                  <a:pt x="1002" y="28"/>
                </a:lnTo>
                <a:lnTo>
                  <a:pt x="1006" y="32"/>
                </a:lnTo>
                <a:lnTo>
                  <a:pt x="1008" y="40"/>
                </a:lnTo>
                <a:lnTo>
                  <a:pt x="1008" y="40"/>
                </a:lnTo>
                <a:lnTo>
                  <a:pt x="1008" y="40"/>
                </a:lnTo>
                <a:lnTo>
                  <a:pt x="1008" y="40"/>
                </a:lnTo>
                <a:lnTo>
                  <a:pt x="1010" y="40"/>
                </a:lnTo>
                <a:lnTo>
                  <a:pt x="1010" y="40"/>
                </a:lnTo>
                <a:lnTo>
                  <a:pt x="1010" y="32"/>
                </a:lnTo>
                <a:lnTo>
                  <a:pt x="1014" y="28"/>
                </a:lnTo>
                <a:lnTo>
                  <a:pt x="1020" y="22"/>
                </a:lnTo>
                <a:lnTo>
                  <a:pt x="1026" y="20"/>
                </a:lnTo>
                <a:close/>
                <a:moveTo>
                  <a:pt x="972" y="20"/>
                </a:moveTo>
                <a:lnTo>
                  <a:pt x="972" y="20"/>
                </a:lnTo>
                <a:lnTo>
                  <a:pt x="972" y="20"/>
                </a:lnTo>
                <a:lnTo>
                  <a:pt x="972" y="20"/>
                </a:lnTo>
                <a:lnTo>
                  <a:pt x="972" y="18"/>
                </a:lnTo>
                <a:lnTo>
                  <a:pt x="972" y="18"/>
                </a:lnTo>
                <a:lnTo>
                  <a:pt x="964" y="16"/>
                </a:lnTo>
                <a:lnTo>
                  <a:pt x="960" y="12"/>
                </a:lnTo>
                <a:lnTo>
                  <a:pt x="956" y="6"/>
                </a:lnTo>
                <a:lnTo>
                  <a:pt x="954" y="0"/>
                </a:lnTo>
                <a:lnTo>
                  <a:pt x="954" y="0"/>
                </a:lnTo>
                <a:lnTo>
                  <a:pt x="954" y="0"/>
                </a:lnTo>
                <a:lnTo>
                  <a:pt x="954" y="0"/>
                </a:lnTo>
                <a:lnTo>
                  <a:pt x="952" y="0"/>
                </a:lnTo>
                <a:lnTo>
                  <a:pt x="952" y="0"/>
                </a:lnTo>
                <a:lnTo>
                  <a:pt x="952" y="6"/>
                </a:lnTo>
                <a:lnTo>
                  <a:pt x="948" y="12"/>
                </a:lnTo>
                <a:lnTo>
                  <a:pt x="942" y="16"/>
                </a:lnTo>
                <a:lnTo>
                  <a:pt x="936" y="18"/>
                </a:lnTo>
                <a:lnTo>
                  <a:pt x="936" y="18"/>
                </a:lnTo>
                <a:lnTo>
                  <a:pt x="934" y="20"/>
                </a:lnTo>
                <a:lnTo>
                  <a:pt x="934" y="20"/>
                </a:lnTo>
                <a:lnTo>
                  <a:pt x="936" y="20"/>
                </a:lnTo>
                <a:lnTo>
                  <a:pt x="936" y="20"/>
                </a:lnTo>
                <a:lnTo>
                  <a:pt x="942" y="24"/>
                </a:lnTo>
                <a:lnTo>
                  <a:pt x="948" y="28"/>
                </a:lnTo>
                <a:lnTo>
                  <a:pt x="952" y="32"/>
                </a:lnTo>
                <a:lnTo>
                  <a:pt x="952" y="40"/>
                </a:lnTo>
                <a:lnTo>
                  <a:pt x="952" y="40"/>
                </a:lnTo>
                <a:lnTo>
                  <a:pt x="954" y="40"/>
                </a:lnTo>
                <a:lnTo>
                  <a:pt x="954" y="40"/>
                </a:lnTo>
                <a:lnTo>
                  <a:pt x="954" y="40"/>
                </a:lnTo>
                <a:lnTo>
                  <a:pt x="954" y="40"/>
                </a:lnTo>
                <a:lnTo>
                  <a:pt x="956" y="32"/>
                </a:lnTo>
                <a:lnTo>
                  <a:pt x="960" y="28"/>
                </a:lnTo>
                <a:lnTo>
                  <a:pt x="964" y="22"/>
                </a:lnTo>
                <a:lnTo>
                  <a:pt x="972" y="20"/>
                </a:lnTo>
                <a:close/>
                <a:moveTo>
                  <a:pt x="916" y="20"/>
                </a:moveTo>
                <a:lnTo>
                  <a:pt x="916" y="20"/>
                </a:lnTo>
                <a:lnTo>
                  <a:pt x="918" y="20"/>
                </a:lnTo>
                <a:lnTo>
                  <a:pt x="918" y="20"/>
                </a:lnTo>
                <a:lnTo>
                  <a:pt x="916" y="18"/>
                </a:lnTo>
                <a:lnTo>
                  <a:pt x="916" y="18"/>
                </a:lnTo>
                <a:lnTo>
                  <a:pt x="910" y="16"/>
                </a:lnTo>
                <a:lnTo>
                  <a:pt x="904" y="12"/>
                </a:lnTo>
                <a:lnTo>
                  <a:pt x="900" y="6"/>
                </a:lnTo>
                <a:lnTo>
                  <a:pt x="900" y="0"/>
                </a:lnTo>
                <a:lnTo>
                  <a:pt x="900" y="0"/>
                </a:lnTo>
                <a:lnTo>
                  <a:pt x="898" y="0"/>
                </a:lnTo>
                <a:lnTo>
                  <a:pt x="898" y="0"/>
                </a:lnTo>
                <a:lnTo>
                  <a:pt x="898" y="0"/>
                </a:lnTo>
                <a:lnTo>
                  <a:pt x="898" y="0"/>
                </a:lnTo>
                <a:lnTo>
                  <a:pt x="896" y="6"/>
                </a:lnTo>
                <a:lnTo>
                  <a:pt x="892" y="12"/>
                </a:lnTo>
                <a:lnTo>
                  <a:pt x="888" y="16"/>
                </a:lnTo>
                <a:lnTo>
                  <a:pt x="880" y="18"/>
                </a:lnTo>
                <a:lnTo>
                  <a:pt x="880" y="18"/>
                </a:lnTo>
                <a:lnTo>
                  <a:pt x="880" y="20"/>
                </a:lnTo>
                <a:lnTo>
                  <a:pt x="880" y="20"/>
                </a:lnTo>
                <a:lnTo>
                  <a:pt x="880" y="20"/>
                </a:lnTo>
                <a:lnTo>
                  <a:pt x="880" y="20"/>
                </a:lnTo>
                <a:lnTo>
                  <a:pt x="888" y="24"/>
                </a:lnTo>
                <a:lnTo>
                  <a:pt x="892" y="28"/>
                </a:lnTo>
                <a:lnTo>
                  <a:pt x="896" y="32"/>
                </a:lnTo>
                <a:lnTo>
                  <a:pt x="898" y="40"/>
                </a:lnTo>
                <a:lnTo>
                  <a:pt x="898" y="40"/>
                </a:lnTo>
                <a:lnTo>
                  <a:pt x="898" y="40"/>
                </a:lnTo>
                <a:lnTo>
                  <a:pt x="898" y="40"/>
                </a:lnTo>
                <a:lnTo>
                  <a:pt x="900" y="40"/>
                </a:lnTo>
                <a:lnTo>
                  <a:pt x="900" y="40"/>
                </a:lnTo>
                <a:lnTo>
                  <a:pt x="900" y="32"/>
                </a:lnTo>
                <a:lnTo>
                  <a:pt x="904" y="28"/>
                </a:lnTo>
                <a:lnTo>
                  <a:pt x="910" y="22"/>
                </a:lnTo>
                <a:lnTo>
                  <a:pt x="916" y="20"/>
                </a:lnTo>
                <a:close/>
                <a:moveTo>
                  <a:pt x="862" y="20"/>
                </a:moveTo>
                <a:lnTo>
                  <a:pt x="862" y="20"/>
                </a:lnTo>
                <a:lnTo>
                  <a:pt x="862" y="20"/>
                </a:lnTo>
                <a:lnTo>
                  <a:pt x="862" y="20"/>
                </a:lnTo>
                <a:lnTo>
                  <a:pt x="862" y="18"/>
                </a:lnTo>
                <a:lnTo>
                  <a:pt x="862" y="18"/>
                </a:lnTo>
                <a:lnTo>
                  <a:pt x="854" y="16"/>
                </a:lnTo>
                <a:lnTo>
                  <a:pt x="850" y="12"/>
                </a:lnTo>
                <a:lnTo>
                  <a:pt x="846" y="6"/>
                </a:lnTo>
                <a:lnTo>
                  <a:pt x="844" y="0"/>
                </a:lnTo>
                <a:lnTo>
                  <a:pt x="844" y="0"/>
                </a:lnTo>
                <a:lnTo>
                  <a:pt x="844" y="0"/>
                </a:lnTo>
                <a:lnTo>
                  <a:pt x="844" y="0"/>
                </a:lnTo>
                <a:lnTo>
                  <a:pt x="842" y="0"/>
                </a:lnTo>
                <a:lnTo>
                  <a:pt x="842" y="0"/>
                </a:lnTo>
                <a:lnTo>
                  <a:pt x="842" y="6"/>
                </a:lnTo>
                <a:lnTo>
                  <a:pt x="838" y="12"/>
                </a:lnTo>
                <a:lnTo>
                  <a:pt x="832" y="16"/>
                </a:lnTo>
                <a:lnTo>
                  <a:pt x="826" y="18"/>
                </a:lnTo>
                <a:lnTo>
                  <a:pt x="826" y="18"/>
                </a:lnTo>
                <a:lnTo>
                  <a:pt x="824" y="20"/>
                </a:lnTo>
                <a:lnTo>
                  <a:pt x="824" y="20"/>
                </a:lnTo>
                <a:lnTo>
                  <a:pt x="826" y="20"/>
                </a:lnTo>
                <a:lnTo>
                  <a:pt x="826" y="20"/>
                </a:lnTo>
                <a:lnTo>
                  <a:pt x="832" y="24"/>
                </a:lnTo>
                <a:lnTo>
                  <a:pt x="838" y="28"/>
                </a:lnTo>
                <a:lnTo>
                  <a:pt x="842" y="32"/>
                </a:lnTo>
                <a:lnTo>
                  <a:pt x="842" y="40"/>
                </a:lnTo>
                <a:lnTo>
                  <a:pt x="842" y="40"/>
                </a:lnTo>
                <a:lnTo>
                  <a:pt x="844" y="40"/>
                </a:lnTo>
                <a:lnTo>
                  <a:pt x="844" y="40"/>
                </a:lnTo>
                <a:lnTo>
                  <a:pt x="844" y="40"/>
                </a:lnTo>
                <a:lnTo>
                  <a:pt x="844" y="40"/>
                </a:lnTo>
                <a:lnTo>
                  <a:pt x="846" y="32"/>
                </a:lnTo>
                <a:lnTo>
                  <a:pt x="850" y="28"/>
                </a:lnTo>
                <a:lnTo>
                  <a:pt x="854" y="22"/>
                </a:lnTo>
                <a:lnTo>
                  <a:pt x="862" y="20"/>
                </a:lnTo>
                <a:close/>
                <a:moveTo>
                  <a:pt x="806" y="20"/>
                </a:moveTo>
                <a:lnTo>
                  <a:pt x="806" y="20"/>
                </a:lnTo>
                <a:lnTo>
                  <a:pt x="808" y="20"/>
                </a:lnTo>
                <a:lnTo>
                  <a:pt x="808" y="20"/>
                </a:lnTo>
                <a:lnTo>
                  <a:pt x="806" y="18"/>
                </a:lnTo>
                <a:lnTo>
                  <a:pt x="806" y="18"/>
                </a:lnTo>
                <a:lnTo>
                  <a:pt x="800" y="16"/>
                </a:lnTo>
                <a:lnTo>
                  <a:pt x="794" y="12"/>
                </a:lnTo>
                <a:lnTo>
                  <a:pt x="790" y="6"/>
                </a:lnTo>
                <a:lnTo>
                  <a:pt x="790" y="0"/>
                </a:lnTo>
                <a:lnTo>
                  <a:pt x="790" y="0"/>
                </a:lnTo>
                <a:lnTo>
                  <a:pt x="788" y="0"/>
                </a:lnTo>
                <a:lnTo>
                  <a:pt x="788" y="0"/>
                </a:lnTo>
                <a:lnTo>
                  <a:pt x="788" y="0"/>
                </a:lnTo>
                <a:lnTo>
                  <a:pt x="788" y="0"/>
                </a:lnTo>
                <a:lnTo>
                  <a:pt x="786" y="6"/>
                </a:lnTo>
                <a:lnTo>
                  <a:pt x="782" y="12"/>
                </a:lnTo>
                <a:lnTo>
                  <a:pt x="778" y="16"/>
                </a:lnTo>
                <a:lnTo>
                  <a:pt x="770" y="18"/>
                </a:lnTo>
                <a:lnTo>
                  <a:pt x="770" y="18"/>
                </a:lnTo>
                <a:lnTo>
                  <a:pt x="770" y="20"/>
                </a:lnTo>
                <a:lnTo>
                  <a:pt x="770" y="20"/>
                </a:lnTo>
                <a:lnTo>
                  <a:pt x="770" y="20"/>
                </a:lnTo>
                <a:lnTo>
                  <a:pt x="770" y="20"/>
                </a:lnTo>
                <a:lnTo>
                  <a:pt x="778" y="24"/>
                </a:lnTo>
                <a:lnTo>
                  <a:pt x="782" y="28"/>
                </a:lnTo>
                <a:lnTo>
                  <a:pt x="786" y="32"/>
                </a:lnTo>
                <a:lnTo>
                  <a:pt x="788" y="40"/>
                </a:lnTo>
                <a:lnTo>
                  <a:pt x="788" y="40"/>
                </a:lnTo>
                <a:lnTo>
                  <a:pt x="788" y="40"/>
                </a:lnTo>
                <a:lnTo>
                  <a:pt x="788" y="40"/>
                </a:lnTo>
                <a:lnTo>
                  <a:pt x="790" y="40"/>
                </a:lnTo>
                <a:lnTo>
                  <a:pt x="790" y="40"/>
                </a:lnTo>
                <a:lnTo>
                  <a:pt x="790" y="32"/>
                </a:lnTo>
                <a:lnTo>
                  <a:pt x="794" y="28"/>
                </a:lnTo>
                <a:lnTo>
                  <a:pt x="800" y="22"/>
                </a:lnTo>
                <a:lnTo>
                  <a:pt x="806" y="20"/>
                </a:lnTo>
                <a:close/>
                <a:moveTo>
                  <a:pt x="752" y="20"/>
                </a:moveTo>
                <a:lnTo>
                  <a:pt x="752" y="20"/>
                </a:lnTo>
                <a:lnTo>
                  <a:pt x="752" y="20"/>
                </a:lnTo>
                <a:lnTo>
                  <a:pt x="752" y="20"/>
                </a:lnTo>
                <a:lnTo>
                  <a:pt x="752" y="18"/>
                </a:lnTo>
                <a:lnTo>
                  <a:pt x="752" y="18"/>
                </a:lnTo>
                <a:lnTo>
                  <a:pt x="744" y="16"/>
                </a:lnTo>
                <a:lnTo>
                  <a:pt x="740" y="12"/>
                </a:lnTo>
                <a:lnTo>
                  <a:pt x="736" y="6"/>
                </a:lnTo>
                <a:lnTo>
                  <a:pt x="734" y="0"/>
                </a:lnTo>
                <a:lnTo>
                  <a:pt x="734" y="0"/>
                </a:lnTo>
                <a:lnTo>
                  <a:pt x="734" y="0"/>
                </a:lnTo>
                <a:lnTo>
                  <a:pt x="734" y="0"/>
                </a:lnTo>
                <a:lnTo>
                  <a:pt x="732" y="0"/>
                </a:lnTo>
                <a:lnTo>
                  <a:pt x="732" y="0"/>
                </a:lnTo>
                <a:lnTo>
                  <a:pt x="732" y="6"/>
                </a:lnTo>
                <a:lnTo>
                  <a:pt x="728" y="12"/>
                </a:lnTo>
                <a:lnTo>
                  <a:pt x="722" y="16"/>
                </a:lnTo>
                <a:lnTo>
                  <a:pt x="716" y="18"/>
                </a:lnTo>
                <a:lnTo>
                  <a:pt x="716" y="18"/>
                </a:lnTo>
                <a:lnTo>
                  <a:pt x="714" y="20"/>
                </a:lnTo>
                <a:lnTo>
                  <a:pt x="714" y="20"/>
                </a:lnTo>
                <a:lnTo>
                  <a:pt x="716" y="20"/>
                </a:lnTo>
                <a:lnTo>
                  <a:pt x="716" y="20"/>
                </a:lnTo>
                <a:lnTo>
                  <a:pt x="722" y="24"/>
                </a:lnTo>
                <a:lnTo>
                  <a:pt x="728" y="28"/>
                </a:lnTo>
                <a:lnTo>
                  <a:pt x="732" y="32"/>
                </a:lnTo>
                <a:lnTo>
                  <a:pt x="732" y="40"/>
                </a:lnTo>
                <a:lnTo>
                  <a:pt x="732" y="40"/>
                </a:lnTo>
                <a:lnTo>
                  <a:pt x="734" y="40"/>
                </a:lnTo>
                <a:lnTo>
                  <a:pt x="734" y="40"/>
                </a:lnTo>
                <a:lnTo>
                  <a:pt x="734" y="40"/>
                </a:lnTo>
                <a:lnTo>
                  <a:pt x="734" y="40"/>
                </a:lnTo>
                <a:lnTo>
                  <a:pt x="736" y="32"/>
                </a:lnTo>
                <a:lnTo>
                  <a:pt x="740" y="28"/>
                </a:lnTo>
                <a:lnTo>
                  <a:pt x="744" y="22"/>
                </a:lnTo>
                <a:lnTo>
                  <a:pt x="752" y="20"/>
                </a:lnTo>
                <a:close/>
                <a:moveTo>
                  <a:pt x="696" y="20"/>
                </a:moveTo>
                <a:lnTo>
                  <a:pt x="696" y="20"/>
                </a:lnTo>
                <a:lnTo>
                  <a:pt x="698" y="20"/>
                </a:lnTo>
                <a:lnTo>
                  <a:pt x="698" y="20"/>
                </a:lnTo>
                <a:lnTo>
                  <a:pt x="696" y="18"/>
                </a:lnTo>
                <a:lnTo>
                  <a:pt x="696" y="18"/>
                </a:lnTo>
                <a:lnTo>
                  <a:pt x="690" y="16"/>
                </a:lnTo>
                <a:lnTo>
                  <a:pt x="684" y="12"/>
                </a:lnTo>
                <a:lnTo>
                  <a:pt x="680" y="6"/>
                </a:lnTo>
                <a:lnTo>
                  <a:pt x="680" y="0"/>
                </a:lnTo>
                <a:lnTo>
                  <a:pt x="680" y="0"/>
                </a:lnTo>
                <a:lnTo>
                  <a:pt x="678" y="0"/>
                </a:lnTo>
                <a:lnTo>
                  <a:pt x="678" y="0"/>
                </a:lnTo>
                <a:lnTo>
                  <a:pt x="678" y="0"/>
                </a:lnTo>
                <a:lnTo>
                  <a:pt x="678" y="0"/>
                </a:lnTo>
                <a:lnTo>
                  <a:pt x="676" y="6"/>
                </a:lnTo>
                <a:lnTo>
                  <a:pt x="672" y="12"/>
                </a:lnTo>
                <a:lnTo>
                  <a:pt x="668" y="16"/>
                </a:lnTo>
                <a:lnTo>
                  <a:pt x="660" y="18"/>
                </a:lnTo>
                <a:lnTo>
                  <a:pt x="660" y="18"/>
                </a:lnTo>
                <a:lnTo>
                  <a:pt x="660" y="20"/>
                </a:lnTo>
                <a:lnTo>
                  <a:pt x="660" y="20"/>
                </a:lnTo>
                <a:lnTo>
                  <a:pt x="660" y="20"/>
                </a:lnTo>
                <a:lnTo>
                  <a:pt x="660" y="20"/>
                </a:lnTo>
                <a:lnTo>
                  <a:pt x="668" y="24"/>
                </a:lnTo>
                <a:lnTo>
                  <a:pt x="672" y="28"/>
                </a:lnTo>
                <a:lnTo>
                  <a:pt x="676" y="32"/>
                </a:lnTo>
                <a:lnTo>
                  <a:pt x="678" y="40"/>
                </a:lnTo>
                <a:lnTo>
                  <a:pt x="678" y="40"/>
                </a:lnTo>
                <a:lnTo>
                  <a:pt x="678" y="40"/>
                </a:lnTo>
                <a:lnTo>
                  <a:pt x="678" y="40"/>
                </a:lnTo>
                <a:lnTo>
                  <a:pt x="680" y="40"/>
                </a:lnTo>
                <a:lnTo>
                  <a:pt x="680" y="40"/>
                </a:lnTo>
                <a:lnTo>
                  <a:pt x="680" y="32"/>
                </a:lnTo>
                <a:lnTo>
                  <a:pt x="684" y="28"/>
                </a:lnTo>
                <a:lnTo>
                  <a:pt x="690" y="22"/>
                </a:lnTo>
                <a:lnTo>
                  <a:pt x="696" y="20"/>
                </a:lnTo>
                <a:close/>
                <a:moveTo>
                  <a:pt x="642" y="20"/>
                </a:moveTo>
                <a:lnTo>
                  <a:pt x="642" y="20"/>
                </a:lnTo>
                <a:lnTo>
                  <a:pt x="642" y="20"/>
                </a:lnTo>
                <a:lnTo>
                  <a:pt x="642" y="20"/>
                </a:lnTo>
                <a:lnTo>
                  <a:pt x="642" y="18"/>
                </a:lnTo>
                <a:lnTo>
                  <a:pt x="642" y="18"/>
                </a:lnTo>
                <a:lnTo>
                  <a:pt x="634" y="16"/>
                </a:lnTo>
                <a:lnTo>
                  <a:pt x="630" y="12"/>
                </a:lnTo>
                <a:lnTo>
                  <a:pt x="626" y="6"/>
                </a:lnTo>
                <a:lnTo>
                  <a:pt x="624" y="0"/>
                </a:lnTo>
                <a:lnTo>
                  <a:pt x="624" y="0"/>
                </a:lnTo>
                <a:lnTo>
                  <a:pt x="624" y="0"/>
                </a:lnTo>
                <a:lnTo>
                  <a:pt x="624" y="0"/>
                </a:lnTo>
                <a:lnTo>
                  <a:pt x="622" y="0"/>
                </a:lnTo>
                <a:lnTo>
                  <a:pt x="622" y="0"/>
                </a:lnTo>
                <a:lnTo>
                  <a:pt x="622" y="6"/>
                </a:lnTo>
                <a:lnTo>
                  <a:pt x="618" y="12"/>
                </a:lnTo>
                <a:lnTo>
                  <a:pt x="612" y="16"/>
                </a:lnTo>
                <a:lnTo>
                  <a:pt x="606" y="18"/>
                </a:lnTo>
                <a:lnTo>
                  <a:pt x="606" y="18"/>
                </a:lnTo>
                <a:lnTo>
                  <a:pt x="604" y="20"/>
                </a:lnTo>
                <a:lnTo>
                  <a:pt x="604" y="20"/>
                </a:lnTo>
                <a:lnTo>
                  <a:pt x="606" y="20"/>
                </a:lnTo>
                <a:lnTo>
                  <a:pt x="606" y="20"/>
                </a:lnTo>
                <a:lnTo>
                  <a:pt x="612" y="24"/>
                </a:lnTo>
                <a:lnTo>
                  <a:pt x="618" y="28"/>
                </a:lnTo>
                <a:lnTo>
                  <a:pt x="622" y="32"/>
                </a:lnTo>
                <a:lnTo>
                  <a:pt x="622" y="40"/>
                </a:lnTo>
                <a:lnTo>
                  <a:pt x="622" y="40"/>
                </a:lnTo>
                <a:lnTo>
                  <a:pt x="624" y="40"/>
                </a:lnTo>
                <a:lnTo>
                  <a:pt x="624" y="40"/>
                </a:lnTo>
                <a:lnTo>
                  <a:pt x="624" y="40"/>
                </a:lnTo>
                <a:lnTo>
                  <a:pt x="624" y="40"/>
                </a:lnTo>
                <a:lnTo>
                  <a:pt x="626" y="32"/>
                </a:lnTo>
                <a:lnTo>
                  <a:pt x="630" y="28"/>
                </a:lnTo>
                <a:lnTo>
                  <a:pt x="634" y="22"/>
                </a:lnTo>
                <a:lnTo>
                  <a:pt x="642" y="20"/>
                </a:lnTo>
                <a:close/>
                <a:moveTo>
                  <a:pt x="586" y="20"/>
                </a:moveTo>
                <a:lnTo>
                  <a:pt x="586" y="20"/>
                </a:lnTo>
                <a:lnTo>
                  <a:pt x="588" y="20"/>
                </a:lnTo>
                <a:lnTo>
                  <a:pt x="588" y="20"/>
                </a:lnTo>
                <a:lnTo>
                  <a:pt x="586" y="18"/>
                </a:lnTo>
                <a:lnTo>
                  <a:pt x="586" y="18"/>
                </a:lnTo>
                <a:lnTo>
                  <a:pt x="580" y="16"/>
                </a:lnTo>
                <a:lnTo>
                  <a:pt x="574" y="12"/>
                </a:lnTo>
                <a:lnTo>
                  <a:pt x="570" y="6"/>
                </a:lnTo>
                <a:lnTo>
                  <a:pt x="570" y="0"/>
                </a:lnTo>
                <a:lnTo>
                  <a:pt x="570" y="0"/>
                </a:lnTo>
                <a:lnTo>
                  <a:pt x="568" y="0"/>
                </a:lnTo>
                <a:lnTo>
                  <a:pt x="568" y="0"/>
                </a:lnTo>
                <a:lnTo>
                  <a:pt x="568" y="0"/>
                </a:lnTo>
                <a:lnTo>
                  <a:pt x="568" y="0"/>
                </a:lnTo>
                <a:lnTo>
                  <a:pt x="566" y="6"/>
                </a:lnTo>
                <a:lnTo>
                  <a:pt x="562" y="12"/>
                </a:lnTo>
                <a:lnTo>
                  <a:pt x="558" y="16"/>
                </a:lnTo>
                <a:lnTo>
                  <a:pt x="550" y="18"/>
                </a:lnTo>
                <a:lnTo>
                  <a:pt x="550" y="18"/>
                </a:lnTo>
                <a:lnTo>
                  <a:pt x="550" y="20"/>
                </a:lnTo>
                <a:lnTo>
                  <a:pt x="550" y="20"/>
                </a:lnTo>
                <a:lnTo>
                  <a:pt x="550" y="20"/>
                </a:lnTo>
                <a:lnTo>
                  <a:pt x="550" y="20"/>
                </a:lnTo>
                <a:lnTo>
                  <a:pt x="558" y="24"/>
                </a:lnTo>
                <a:lnTo>
                  <a:pt x="562" y="28"/>
                </a:lnTo>
                <a:lnTo>
                  <a:pt x="566" y="32"/>
                </a:lnTo>
                <a:lnTo>
                  <a:pt x="568" y="40"/>
                </a:lnTo>
                <a:lnTo>
                  <a:pt x="568" y="40"/>
                </a:lnTo>
                <a:lnTo>
                  <a:pt x="568" y="40"/>
                </a:lnTo>
                <a:lnTo>
                  <a:pt x="568" y="40"/>
                </a:lnTo>
                <a:lnTo>
                  <a:pt x="570" y="40"/>
                </a:lnTo>
                <a:lnTo>
                  <a:pt x="570" y="40"/>
                </a:lnTo>
                <a:lnTo>
                  <a:pt x="570" y="32"/>
                </a:lnTo>
                <a:lnTo>
                  <a:pt x="574" y="28"/>
                </a:lnTo>
                <a:lnTo>
                  <a:pt x="580" y="22"/>
                </a:lnTo>
                <a:lnTo>
                  <a:pt x="586" y="20"/>
                </a:lnTo>
                <a:close/>
                <a:moveTo>
                  <a:pt x="532" y="20"/>
                </a:moveTo>
                <a:lnTo>
                  <a:pt x="532" y="20"/>
                </a:lnTo>
                <a:lnTo>
                  <a:pt x="532" y="20"/>
                </a:lnTo>
                <a:lnTo>
                  <a:pt x="532" y="20"/>
                </a:lnTo>
                <a:lnTo>
                  <a:pt x="532" y="18"/>
                </a:lnTo>
                <a:lnTo>
                  <a:pt x="532" y="18"/>
                </a:lnTo>
                <a:lnTo>
                  <a:pt x="524" y="16"/>
                </a:lnTo>
                <a:lnTo>
                  <a:pt x="520" y="12"/>
                </a:lnTo>
                <a:lnTo>
                  <a:pt x="516" y="6"/>
                </a:lnTo>
                <a:lnTo>
                  <a:pt x="514" y="0"/>
                </a:lnTo>
                <a:lnTo>
                  <a:pt x="514" y="0"/>
                </a:lnTo>
                <a:lnTo>
                  <a:pt x="514" y="0"/>
                </a:lnTo>
                <a:lnTo>
                  <a:pt x="514" y="0"/>
                </a:lnTo>
                <a:lnTo>
                  <a:pt x="512" y="0"/>
                </a:lnTo>
                <a:lnTo>
                  <a:pt x="512" y="0"/>
                </a:lnTo>
                <a:lnTo>
                  <a:pt x="512" y="6"/>
                </a:lnTo>
                <a:lnTo>
                  <a:pt x="508" y="12"/>
                </a:lnTo>
                <a:lnTo>
                  <a:pt x="502" y="16"/>
                </a:lnTo>
                <a:lnTo>
                  <a:pt x="496" y="18"/>
                </a:lnTo>
                <a:lnTo>
                  <a:pt x="496" y="18"/>
                </a:lnTo>
                <a:lnTo>
                  <a:pt x="494" y="20"/>
                </a:lnTo>
                <a:lnTo>
                  <a:pt x="494" y="20"/>
                </a:lnTo>
                <a:lnTo>
                  <a:pt x="496" y="20"/>
                </a:lnTo>
                <a:lnTo>
                  <a:pt x="496" y="20"/>
                </a:lnTo>
                <a:lnTo>
                  <a:pt x="502" y="24"/>
                </a:lnTo>
                <a:lnTo>
                  <a:pt x="508" y="28"/>
                </a:lnTo>
                <a:lnTo>
                  <a:pt x="512" y="32"/>
                </a:lnTo>
                <a:lnTo>
                  <a:pt x="512" y="40"/>
                </a:lnTo>
                <a:lnTo>
                  <a:pt x="512" y="40"/>
                </a:lnTo>
                <a:lnTo>
                  <a:pt x="514" y="40"/>
                </a:lnTo>
                <a:lnTo>
                  <a:pt x="514" y="40"/>
                </a:lnTo>
                <a:lnTo>
                  <a:pt x="514" y="40"/>
                </a:lnTo>
                <a:lnTo>
                  <a:pt x="514" y="40"/>
                </a:lnTo>
                <a:lnTo>
                  <a:pt x="516" y="32"/>
                </a:lnTo>
                <a:lnTo>
                  <a:pt x="520" y="28"/>
                </a:lnTo>
                <a:lnTo>
                  <a:pt x="524" y="22"/>
                </a:lnTo>
                <a:lnTo>
                  <a:pt x="532" y="20"/>
                </a:lnTo>
                <a:close/>
                <a:moveTo>
                  <a:pt x="476" y="20"/>
                </a:moveTo>
                <a:lnTo>
                  <a:pt x="476" y="20"/>
                </a:lnTo>
                <a:lnTo>
                  <a:pt x="478" y="20"/>
                </a:lnTo>
                <a:lnTo>
                  <a:pt x="478" y="20"/>
                </a:lnTo>
                <a:lnTo>
                  <a:pt x="476" y="18"/>
                </a:lnTo>
                <a:lnTo>
                  <a:pt x="476" y="18"/>
                </a:lnTo>
                <a:lnTo>
                  <a:pt x="470" y="16"/>
                </a:lnTo>
                <a:lnTo>
                  <a:pt x="464" y="12"/>
                </a:lnTo>
                <a:lnTo>
                  <a:pt x="460" y="6"/>
                </a:lnTo>
                <a:lnTo>
                  <a:pt x="460" y="0"/>
                </a:lnTo>
                <a:lnTo>
                  <a:pt x="460" y="0"/>
                </a:lnTo>
                <a:lnTo>
                  <a:pt x="458" y="0"/>
                </a:lnTo>
                <a:lnTo>
                  <a:pt x="458" y="0"/>
                </a:lnTo>
                <a:lnTo>
                  <a:pt x="458" y="0"/>
                </a:lnTo>
                <a:lnTo>
                  <a:pt x="458" y="0"/>
                </a:lnTo>
                <a:lnTo>
                  <a:pt x="456" y="6"/>
                </a:lnTo>
                <a:lnTo>
                  <a:pt x="452" y="12"/>
                </a:lnTo>
                <a:lnTo>
                  <a:pt x="448" y="16"/>
                </a:lnTo>
                <a:lnTo>
                  <a:pt x="440" y="18"/>
                </a:lnTo>
                <a:lnTo>
                  <a:pt x="440" y="18"/>
                </a:lnTo>
                <a:lnTo>
                  <a:pt x="440" y="20"/>
                </a:lnTo>
                <a:lnTo>
                  <a:pt x="440" y="20"/>
                </a:lnTo>
                <a:lnTo>
                  <a:pt x="440" y="20"/>
                </a:lnTo>
                <a:lnTo>
                  <a:pt x="440" y="20"/>
                </a:lnTo>
                <a:lnTo>
                  <a:pt x="448" y="24"/>
                </a:lnTo>
                <a:lnTo>
                  <a:pt x="452" y="28"/>
                </a:lnTo>
                <a:lnTo>
                  <a:pt x="456" y="32"/>
                </a:lnTo>
                <a:lnTo>
                  <a:pt x="458" y="40"/>
                </a:lnTo>
                <a:lnTo>
                  <a:pt x="458" y="40"/>
                </a:lnTo>
                <a:lnTo>
                  <a:pt x="458" y="40"/>
                </a:lnTo>
                <a:lnTo>
                  <a:pt x="458" y="40"/>
                </a:lnTo>
                <a:lnTo>
                  <a:pt x="460" y="40"/>
                </a:lnTo>
                <a:lnTo>
                  <a:pt x="460" y="40"/>
                </a:lnTo>
                <a:lnTo>
                  <a:pt x="460" y="32"/>
                </a:lnTo>
                <a:lnTo>
                  <a:pt x="464" y="28"/>
                </a:lnTo>
                <a:lnTo>
                  <a:pt x="470" y="22"/>
                </a:lnTo>
                <a:lnTo>
                  <a:pt x="476" y="20"/>
                </a:lnTo>
                <a:close/>
                <a:moveTo>
                  <a:pt x="422" y="20"/>
                </a:moveTo>
                <a:lnTo>
                  <a:pt x="422" y="20"/>
                </a:lnTo>
                <a:lnTo>
                  <a:pt x="422" y="20"/>
                </a:lnTo>
                <a:lnTo>
                  <a:pt x="422" y="20"/>
                </a:lnTo>
                <a:lnTo>
                  <a:pt x="422" y="18"/>
                </a:lnTo>
                <a:lnTo>
                  <a:pt x="422" y="18"/>
                </a:lnTo>
                <a:lnTo>
                  <a:pt x="414" y="16"/>
                </a:lnTo>
                <a:lnTo>
                  <a:pt x="410" y="12"/>
                </a:lnTo>
                <a:lnTo>
                  <a:pt x="406" y="6"/>
                </a:lnTo>
                <a:lnTo>
                  <a:pt x="404" y="0"/>
                </a:lnTo>
                <a:lnTo>
                  <a:pt x="404" y="0"/>
                </a:lnTo>
                <a:lnTo>
                  <a:pt x="404" y="0"/>
                </a:lnTo>
                <a:lnTo>
                  <a:pt x="404" y="0"/>
                </a:lnTo>
                <a:lnTo>
                  <a:pt x="402" y="0"/>
                </a:lnTo>
                <a:lnTo>
                  <a:pt x="402" y="0"/>
                </a:lnTo>
                <a:lnTo>
                  <a:pt x="402" y="6"/>
                </a:lnTo>
                <a:lnTo>
                  <a:pt x="398" y="12"/>
                </a:lnTo>
                <a:lnTo>
                  <a:pt x="392" y="16"/>
                </a:lnTo>
                <a:lnTo>
                  <a:pt x="386" y="18"/>
                </a:lnTo>
                <a:lnTo>
                  <a:pt x="386" y="18"/>
                </a:lnTo>
                <a:lnTo>
                  <a:pt x="384" y="20"/>
                </a:lnTo>
                <a:lnTo>
                  <a:pt x="384" y="20"/>
                </a:lnTo>
                <a:lnTo>
                  <a:pt x="386" y="20"/>
                </a:lnTo>
                <a:lnTo>
                  <a:pt x="386" y="20"/>
                </a:lnTo>
                <a:lnTo>
                  <a:pt x="392" y="24"/>
                </a:lnTo>
                <a:lnTo>
                  <a:pt x="398" y="28"/>
                </a:lnTo>
                <a:lnTo>
                  <a:pt x="402" y="32"/>
                </a:lnTo>
                <a:lnTo>
                  <a:pt x="402" y="40"/>
                </a:lnTo>
                <a:lnTo>
                  <a:pt x="402" y="40"/>
                </a:lnTo>
                <a:lnTo>
                  <a:pt x="404" y="40"/>
                </a:lnTo>
                <a:lnTo>
                  <a:pt x="404" y="40"/>
                </a:lnTo>
                <a:lnTo>
                  <a:pt x="404" y="40"/>
                </a:lnTo>
                <a:lnTo>
                  <a:pt x="404" y="40"/>
                </a:lnTo>
                <a:lnTo>
                  <a:pt x="406" y="32"/>
                </a:lnTo>
                <a:lnTo>
                  <a:pt x="410" y="28"/>
                </a:lnTo>
                <a:lnTo>
                  <a:pt x="414" y="22"/>
                </a:lnTo>
                <a:lnTo>
                  <a:pt x="422" y="20"/>
                </a:lnTo>
                <a:close/>
                <a:moveTo>
                  <a:pt x="366" y="20"/>
                </a:moveTo>
                <a:lnTo>
                  <a:pt x="366" y="20"/>
                </a:lnTo>
                <a:lnTo>
                  <a:pt x="368" y="20"/>
                </a:lnTo>
                <a:lnTo>
                  <a:pt x="368" y="20"/>
                </a:lnTo>
                <a:lnTo>
                  <a:pt x="366" y="18"/>
                </a:lnTo>
                <a:lnTo>
                  <a:pt x="366" y="18"/>
                </a:lnTo>
                <a:lnTo>
                  <a:pt x="360" y="16"/>
                </a:lnTo>
                <a:lnTo>
                  <a:pt x="354" y="12"/>
                </a:lnTo>
                <a:lnTo>
                  <a:pt x="350" y="6"/>
                </a:lnTo>
                <a:lnTo>
                  <a:pt x="350" y="0"/>
                </a:lnTo>
                <a:lnTo>
                  <a:pt x="350" y="0"/>
                </a:lnTo>
                <a:lnTo>
                  <a:pt x="348" y="0"/>
                </a:lnTo>
                <a:lnTo>
                  <a:pt x="348" y="0"/>
                </a:lnTo>
                <a:lnTo>
                  <a:pt x="348" y="0"/>
                </a:lnTo>
                <a:lnTo>
                  <a:pt x="348" y="0"/>
                </a:lnTo>
                <a:lnTo>
                  <a:pt x="346" y="6"/>
                </a:lnTo>
                <a:lnTo>
                  <a:pt x="342" y="12"/>
                </a:lnTo>
                <a:lnTo>
                  <a:pt x="336" y="16"/>
                </a:lnTo>
                <a:lnTo>
                  <a:pt x="330" y="18"/>
                </a:lnTo>
                <a:lnTo>
                  <a:pt x="330" y="18"/>
                </a:lnTo>
                <a:lnTo>
                  <a:pt x="330" y="20"/>
                </a:lnTo>
                <a:lnTo>
                  <a:pt x="330" y="20"/>
                </a:lnTo>
                <a:lnTo>
                  <a:pt x="330" y="20"/>
                </a:lnTo>
                <a:lnTo>
                  <a:pt x="330" y="20"/>
                </a:lnTo>
                <a:lnTo>
                  <a:pt x="336" y="24"/>
                </a:lnTo>
                <a:lnTo>
                  <a:pt x="342" y="28"/>
                </a:lnTo>
                <a:lnTo>
                  <a:pt x="346" y="32"/>
                </a:lnTo>
                <a:lnTo>
                  <a:pt x="348" y="40"/>
                </a:lnTo>
                <a:lnTo>
                  <a:pt x="348" y="40"/>
                </a:lnTo>
                <a:lnTo>
                  <a:pt x="348" y="40"/>
                </a:lnTo>
                <a:lnTo>
                  <a:pt x="348" y="40"/>
                </a:lnTo>
                <a:lnTo>
                  <a:pt x="350" y="40"/>
                </a:lnTo>
                <a:lnTo>
                  <a:pt x="350" y="40"/>
                </a:lnTo>
                <a:lnTo>
                  <a:pt x="350" y="32"/>
                </a:lnTo>
                <a:lnTo>
                  <a:pt x="354" y="28"/>
                </a:lnTo>
                <a:lnTo>
                  <a:pt x="360" y="22"/>
                </a:lnTo>
                <a:lnTo>
                  <a:pt x="366" y="20"/>
                </a:lnTo>
                <a:close/>
                <a:moveTo>
                  <a:pt x="312" y="20"/>
                </a:moveTo>
                <a:lnTo>
                  <a:pt x="312" y="20"/>
                </a:lnTo>
                <a:lnTo>
                  <a:pt x="312" y="20"/>
                </a:lnTo>
                <a:lnTo>
                  <a:pt x="312" y="20"/>
                </a:lnTo>
                <a:lnTo>
                  <a:pt x="312" y="18"/>
                </a:lnTo>
                <a:lnTo>
                  <a:pt x="312" y="18"/>
                </a:lnTo>
                <a:lnTo>
                  <a:pt x="304" y="16"/>
                </a:lnTo>
                <a:lnTo>
                  <a:pt x="300" y="12"/>
                </a:lnTo>
                <a:lnTo>
                  <a:pt x="296" y="6"/>
                </a:lnTo>
                <a:lnTo>
                  <a:pt x="294" y="0"/>
                </a:lnTo>
                <a:lnTo>
                  <a:pt x="294" y="0"/>
                </a:lnTo>
                <a:lnTo>
                  <a:pt x="294" y="0"/>
                </a:lnTo>
                <a:lnTo>
                  <a:pt x="294" y="0"/>
                </a:lnTo>
                <a:lnTo>
                  <a:pt x="292" y="0"/>
                </a:lnTo>
                <a:lnTo>
                  <a:pt x="292" y="0"/>
                </a:lnTo>
                <a:lnTo>
                  <a:pt x="290" y="6"/>
                </a:lnTo>
                <a:lnTo>
                  <a:pt x="288" y="12"/>
                </a:lnTo>
                <a:lnTo>
                  <a:pt x="282" y="16"/>
                </a:lnTo>
                <a:lnTo>
                  <a:pt x="276" y="18"/>
                </a:lnTo>
                <a:lnTo>
                  <a:pt x="276" y="18"/>
                </a:lnTo>
                <a:lnTo>
                  <a:pt x="274" y="20"/>
                </a:lnTo>
                <a:lnTo>
                  <a:pt x="274" y="20"/>
                </a:lnTo>
                <a:lnTo>
                  <a:pt x="276" y="20"/>
                </a:lnTo>
                <a:lnTo>
                  <a:pt x="276" y="20"/>
                </a:lnTo>
                <a:lnTo>
                  <a:pt x="282" y="24"/>
                </a:lnTo>
                <a:lnTo>
                  <a:pt x="288" y="28"/>
                </a:lnTo>
                <a:lnTo>
                  <a:pt x="292" y="32"/>
                </a:lnTo>
                <a:lnTo>
                  <a:pt x="292" y="40"/>
                </a:lnTo>
                <a:lnTo>
                  <a:pt x="292" y="40"/>
                </a:lnTo>
                <a:lnTo>
                  <a:pt x="294" y="40"/>
                </a:lnTo>
                <a:lnTo>
                  <a:pt x="294" y="40"/>
                </a:lnTo>
                <a:lnTo>
                  <a:pt x="294" y="40"/>
                </a:lnTo>
                <a:lnTo>
                  <a:pt x="294" y="40"/>
                </a:lnTo>
                <a:lnTo>
                  <a:pt x="296" y="32"/>
                </a:lnTo>
                <a:lnTo>
                  <a:pt x="300" y="28"/>
                </a:lnTo>
                <a:lnTo>
                  <a:pt x="304" y="22"/>
                </a:lnTo>
                <a:lnTo>
                  <a:pt x="312" y="20"/>
                </a:lnTo>
                <a:close/>
                <a:moveTo>
                  <a:pt x="256" y="20"/>
                </a:moveTo>
                <a:lnTo>
                  <a:pt x="256" y="20"/>
                </a:lnTo>
                <a:lnTo>
                  <a:pt x="258" y="20"/>
                </a:lnTo>
                <a:lnTo>
                  <a:pt x="258" y="20"/>
                </a:lnTo>
                <a:lnTo>
                  <a:pt x="256" y="18"/>
                </a:lnTo>
                <a:lnTo>
                  <a:pt x="256" y="18"/>
                </a:lnTo>
                <a:lnTo>
                  <a:pt x="250" y="16"/>
                </a:lnTo>
                <a:lnTo>
                  <a:pt x="244" y="12"/>
                </a:lnTo>
                <a:lnTo>
                  <a:pt x="240" y="6"/>
                </a:lnTo>
                <a:lnTo>
                  <a:pt x="240" y="0"/>
                </a:lnTo>
                <a:lnTo>
                  <a:pt x="240" y="0"/>
                </a:lnTo>
                <a:lnTo>
                  <a:pt x="238" y="0"/>
                </a:lnTo>
                <a:lnTo>
                  <a:pt x="238" y="0"/>
                </a:lnTo>
                <a:lnTo>
                  <a:pt x="238" y="0"/>
                </a:lnTo>
                <a:lnTo>
                  <a:pt x="238" y="0"/>
                </a:lnTo>
                <a:lnTo>
                  <a:pt x="236" y="6"/>
                </a:lnTo>
                <a:lnTo>
                  <a:pt x="232" y="12"/>
                </a:lnTo>
                <a:lnTo>
                  <a:pt x="226" y="16"/>
                </a:lnTo>
                <a:lnTo>
                  <a:pt x="220" y="18"/>
                </a:lnTo>
                <a:lnTo>
                  <a:pt x="220" y="18"/>
                </a:lnTo>
                <a:lnTo>
                  <a:pt x="220" y="20"/>
                </a:lnTo>
                <a:lnTo>
                  <a:pt x="220" y="20"/>
                </a:lnTo>
                <a:lnTo>
                  <a:pt x="220" y="20"/>
                </a:lnTo>
                <a:lnTo>
                  <a:pt x="220" y="20"/>
                </a:lnTo>
                <a:lnTo>
                  <a:pt x="226" y="24"/>
                </a:lnTo>
                <a:lnTo>
                  <a:pt x="232" y="28"/>
                </a:lnTo>
                <a:lnTo>
                  <a:pt x="236" y="32"/>
                </a:lnTo>
                <a:lnTo>
                  <a:pt x="238" y="40"/>
                </a:lnTo>
                <a:lnTo>
                  <a:pt x="238" y="40"/>
                </a:lnTo>
                <a:lnTo>
                  <a:pt x="238" y="40"/>
                </a:lnTo>
                <a:lnTo>
                  <a:pt x="238" y="40"/>
                </a:lnTo>
                <a:lnTo>
                  <a:pt x="240" y="40"/>
                </a:lnTo>
                <a:lnTo>
                  <a:pt x="240" y="40"/>
                </a:lnTo>
                <a:lnTo>
                  <a:pt x="240" y="32"/>
                </a:lnTo>
                <a:lnTo>
                  <a:pt x="244" y="28"/>
                </a:lnTo>
                <a:lnTo>
                  <a:pt x="250" y="22"/>
                </a:lnTo>
                <a:lnTo>
                  <a:pt x="256" y="20"/>
                </a:lnTo>
                <a:close/>
                <a:moveTo>
                  <a:pt x="202" y="20"/>
                </a:moveTo>
                <a:lnTo>
                  <a:pt x="202" y="20"/>
                </a:lnTo>
                <a:lnTo>
                  <a:pt x="202" y="20"/>
                </a:lnTo>
                <a:lnTo>
                  <a:pt x="202" y="20"/>
                </a:lnTo>
                <a:lnTo>
                  <a:pt x="202" y="18"/>
                </a:lnTo>
                <a:lnTo>
                  <a:pt x="202" y="18"/>
                </a:lnTo>
                <a:lnTo>
                  <a:pt x="194" y="16"/>
                </a:lnTo>
                <a:lnTo>
                  <a:pt x="190" y="12"/>
                </a:lnTo>
                <a:lnTo>
                  <a:pt x="186" y="6"/>
                </a:lnTo>
                <a:lnTo>
                  <a:pt x="184" y="0"/>
                </a:lnTo>
                <a:lnTo>
                  <a:pt x="184" y="0"/>
                </a:lnTo>
                <a:lnTo>
                  <a:pt x="184" y="0"/>
                </a:lnTo>
                <a:lnTo>
                  <a:pt x="184" y="0"/>
                </a:lnTo>
                <a:lnTo>
                  <a:pt x="182" y="0"/>
                </a:lnTo>
                <a:lnTo>
                  <a:pt x="182" y="0"/>
                </a:lnTo>
                <a:lnTo>
                  <a:pt x="180" y="6"/>
                </a:lnTo>
                <a:lnTo>
                  <a:pt x="178" y="12"/>
                </a:lnTo>
                <a:lnTo>
                  <a:pt x="172" y="16"/>
                </a:lnTo>
                <a:lnTo>
                  <a:pt x="166" y="18"/>
                </a:lnTo>
                <a:lnTo>
                  <a:pt x="166" y="18"/>
                </a:lnTo>
                <a:lnTo>
                  <a:pt x="164" y="20"/>
                </a:lnTo>
                <a:lnTo>
                  <a:pt x="164" y="20"/>
                </a:lnTo>
                <a:lnTo>
                  <a:pt x="166" y="20"/>
                </a:lnTo>
                <a:lnTo>
                  <a:pt x="166" y="20"/>
                </a:lnTo>
                <a:lnTo>
                  <a:pt x="172" y="24"/>
                </a:lnTo>
                <a:lnTo>
                  <a:pt x="178" y="28"/>
                </a:lnTo>
                <a:lnTo>
                  <a:pt x="180" y="32"/>
                </a:lnTo>
                <a:lnTo>
                  <a:pt x="182" y="40"/>
                </a:lnTo>
                <a:lnTo>
                  <a:pt x="182" y="40"/>
                </a:lnTo>
                <a:lnTo>
                  <a:pt x="184" y="40"/>
                </a:lnTo>
                <a:lnTo>
                  <a:pt x="184" y="40"/>
                </a:lnTo>
                <a:lnTo>
                  <a:pt x="184" y="40"/>
                </a:lnTo>
                <a:lnTo>
                  <a:pt x="184" y="40"/>
                </a:lnTo>
                <a:lnTo>
                  <a:pt x="186" y="32"/>
                </a:lnTo>
                <a:lnTo>
                  <a:pt x="190" y="28"/>
                </a:lnTo>
                <a:lnTo>
                  <a:pt x="194" y="22"/>
                </a:lnTo>
                <a:lnTo>
                  <a:pt x="202" y="20"/>
                </a:lnTo>
                <a:close/>
                <a:moveTo>
                  <a:pt x="146" y="20"/>
                </a:moveTo>
                <a:lnTo>
                  <a:pt x="146" y="20"/>
                </a:lnTo>
                <a:lnTo>
                  <a:pt x="148" y="20"/>
                </a:lnTo>
                <a:lnTo>
                  <a:pt x="148" y="20"/>
                </a:lnTo>
                <a:lnTo>
                  <a:pt x="146" y="18"/>
                </a:lnTo>
                <a:lnTo>
                  <a:pt x="146" y="18"/>
                </a:lnTo>
                <a:lnTo>
                  <a:pt x="140" y="16"/>
                </a:lnTo>
                <a:lnTo>
                  <a:pt x="134" y="12"/>
                </a:lnTo>
                <a:lnTo>
                  <a:pt x="130" y="6"/>
                </a:lnTo>
                <a:lnTo>
                  <a:pt x="130" y="0"/>
                </a:lnTo>
                <a:lnTo>
                  <a:pt x="130" y="0"/>
                </a:lnTo>
                <a:lnTo>
                  <a:pt x="128" y="0"/>
                </a:lnTo>
                <a:lnTo>
                  <a:pt x="128" y="0"/>
                </a:lnTo>
                <a:lnTo>
                  <a:pt x="128" y="0"/>
                </a:lnTo>
                <a:lnTo>
                  <a:pt x="128" y="0"/>
                </a:lnTo>
                <a:lnTo>
                  <a:pt x="126" y="6"/>
                </a:lnTo>
                <a:lnTo>
                  <a:pt x="122" y="12"/>
                </a:lnTo>
                <a:lnTo>
                  <a:pt x="116" y="16"/>
                </a:lnTo>
                <a:lnTo>
                  <a:pt x="110" y="18"/>
                </a:lnTo>
                <a:lnTo>
                  <a:pt x="110" y="18"/>
                </a:lnTo>
                <a:lnTo>
                  <a:pt x="110" y="20"/>
                </a:lnTo>
                <a:lnTo>
                  <a:pt x="110" y="20"/>
                </a:lnTo>
                <a:lnTo>
                  <a:pt x="110" y="20"/>
                </a:lnTo>
                <a:lnTo>
                  <a:pt x="110" y="20"/>
                </a:lnTo>
                <a:lnTo>
                  <a:pt x="116" y="24"/>
                </a:lnTo>
                <a:lnTo>
                  <a:pt x="122" y="28"/>
                </a:lnTo>
                <a:lnTo>
                  <a:pt x="126" y="32"/>
                </a:lnTo>
                <a:lnTo>
                  <a:pt x="128" y="40"/>
                </a:lnTo>
                <a:lnTo>
                  <a:pt x="128" y="40"/>
                </a:lnTo>
                <a:lnTo>
                  <a:pt x="128" y="40"/>
                </a:lnTo>
                <a:lnTo>
                  <a:pt x="128" y="40"/>
                </a:lnTo>
                <a:lnTo>
                  <a:pt x="130" y="40"/>
                </a:lnTo>
                <a:lnTo>
                  <a:pt x="130" y="40"/>
                </a:lnTo>
                <a:lnTo>
                  <a:pt x="130" y="32"/>
                </a:lnTo>
                <a:lnTo>
                  <a:pt x="134" y="28"/>
                </a:lnTo>
                <a:lnTo>
                  <a:pt x="140" y="22"/>
                </a:lnTo>
                <a:lnTo>
                  <a:pt x="146" y="20"/>
                </a:lnTo>
                <a:close/>
                <a:moveTo>
                  <a:pt x="92" y="20"/>
                </a:moveTo>
                <a:lnTo>
                  <a:pt x="92" y="20"/>
                </a:lnTo>
                <a:lnTo>
                  <a:pt x="92" y="20"/>
                </a:lnTo>
                <a:lnTo>
                  <a:pt x="92" y="20"/>
                </a:lnTo>
                <a:lnTo>
                  <a:pt x="92" y="18"/>
                </a:lnTo>
                <a:lnTo>
                  <a:pt x="92" y="18"/>
                </a:lnTo>
                <a:lnTo>
                  <a:pt x="84" y="16"/>
                </a:lnTo>
                <a:lnTo>
                  <a:pt x="80" y="12"/>
                </a:lnTo>
                <a:lnTo>
                  <a:pt x="76" y="6"/>
                </a:lnTo>
                <a:lnTo>
                  <a:pt x="74" y="0"/>
                </a:lnTo>
                <a:lnTo>
                  <a:pt x="74" y="0"/>
                </a:lnTo>
                <a:lnTo>
                  <a:pt x="74" y="0"/>
                </a:lnTo>
                <a:lnTo>
                  <a:pt x="74" y="0"/>
                </a:lnTo>
                <a:lnTo>
                  <a:pt x="72" y="0"/>
                </a:lnTo>
                <a:lnTo>
                  <a:pt x="72" y="0"/>
                </a:lnTo>
                <a:lnTo>
                  <a:pt x="70" y="6"/>
                </a:lnTo>
                <a:lnTo>
                  <a:pt x="68" y="12"/>
                </a:lnTo>
                <a:lnTo>
                  <a:pt x="62" y="16"/>
                </a:lnTo>
                <a:lnTo>
                  <a:pt x="56" y="18"/>
                </a:lnTo>
                <a:lnTo>
                  <a:pt x="56" y="18"/>
                </a:lnTo>
                <a:lnTo>
                  <a:pt x="54" y="20"/>
                </a:lnTo>
                <a:lnTo>
                  <a:pt x="54" y="20"/>
                </a:lnTo>
                <a:lnTo>
                  <a:pt x="56" y="20"/>
                </a:lnTo>
                <a:lnTo>
                  <a:pt x="56" y="20"/>
                </a:lnTo>
                <a:lnTo>
                  <a:pt x="62" y="24"/>
                </a:lnTo>
                <a:lnTo>
                  <a:pt x="68" y="28"/>
                </a:lnTo>
                <a:lnTo>
                  <a:pt x="70" y="32"/>
                </a:lnTo>
                <a:lnTo>
                  <a:pt x="72" y="40"/>
                </a:lnTo>
                <a:lnTo>
                  <a:pt x="72" y="40"/>
                </a:lnTo>
                <a:lnTo>
                  <a:pt x="74" y="40"/>
                </a:lnTo>
                <a:lnTo>
                  <a:pt x="74" y="40"/>
                </a:lnTo>
                <a:lnTo>
                  <a:pt x="74" y="40"/>
                </a:lnTo>
                <a:lnTo>
                  <a:pt x="74" y="40"/>
                </a:lnTo>
                <a:lnTo>
                  <a:pt x="76" y="32"/>
                </a:lnTo>
                <a:lnTo>
                  <a:pt x="80" y="28"/>
                </a:lnTo>
                <a:lnTo>
                  <a:pt x="84" y="22"/>
                </a:lnTo>
                <a:lnTo>
                  <a:pt x="92" y="20"/>
                </a:lnTo>
                <a:close/>
                <a:moveTo>
                  <a:pt x="36" y="20"/>
                </a:moveTo>
                <a:lnTo>
                  <a:pt x="36" y="20"/>
                </a:lnTo>
                <a:lnTo>
                  <a:pt x="36" y="20"/>
                </a:lnTo>
                <a:lnTo>
                  <a:pt x="36" y="20"/>
                </a:lnTo>
                <a:lnTo>
                  <a:pt x="36" y="18"/>
                </a:lnTo>
                <a:lnTo>
                  <a:pt x="36" y="18"/>
                </a:lnTo>
                <a:lnTo>
                  <a:pt x="30" y="16"/>
                </a:lnTo>
                <a:lnTo>
                  <a:pt x="24" y="12"/>
                </a:lnTo>
                <a:lnTo>
                  <a:pt x="20" y="6"/>
                </a:lnTo>
                <a:lnTo>
                  <a:pt x="20" y="0"/>
                </a:lnTo>
                <a:lnTo>
                  <a:pt x="20" y="0"/>
                </a:lnTo>
                <a:lnTo>
                  <a:pt x="18" y="0"/>
                </a:lnTo>
                <a:lnTo>
                  <a:pt x="18" y="0"/>
                </a:lnTo>
                <a:lnTo>
                  <a:pt x="18" y="0"/>
                </a:lnTo>
                <a:lnTo>
                  <a:pt x="18" y="0"/>
                </a:lnTo>
                <a:lnTo>
                  <a:pt x="16" y="6"/>
                </a:lnTo>
                <a:lnTo>
                  <a:pt x="12" y="12"/>
                </a:lnTo>
                <a:lnTo>
                  <a:pt x="6" y="16"/>
                </a:lnTo>
                <a:lnTo>
                  <a:pt x="0" y="18"/>
                </a:lnTo>
                <a:lnTo>
                  <a:pt x="0" y="18"/>
                </a:lnTo>
                <a:lnTo>
                  <a:pt x="0" y="20"/>
                </a:lnTo>
                <a:lnTo>
                  <a:pt x="0" y="20"/>
                </a:lnTo>
                <a:lnTo>
                  <a:pt x="0" y="20"/>
                </a:lnTo>
                <a:lnTo>
                  <a:pt x="0" y="20"/>
                </a:lnTo>
                <a:lnTo>
                  <a:pt x="6" y="24"/>
                </a:lnTo>
                <a:lnTo>
                  <a:pt x="12" y="28"/>
                </a:lnTo>
                <a:lnTo>
                  <a:pt x="16" y="32"/>
                </a:lnTo>
                <a:lnTo>
                  <a:pt x="18" y="40"/>
                </a:lnTo>
                <a:lnTo>
                  <a:pt x="18" y="40"/>
                </a:lnTo>
                <a:lnTo>
                  <a:pt x="18" y="40"/>
                </a:lnTo>
                <a:lnTo>
                  <a:pt x="18" y="40"/>
                </a:lnTo>
                <a:lnTo>
                  <a:pt x="20" y="40"/>
                </a:lnTo>
                <a:lnTo>
                  <a:pt x="20" y="40"/>
                </a:lnTo>
                <a:lnTo>
                  <a:pt x="20" y="32"/>
                </a:lnTo>
                <a:lnTo>
                  <a:pt x="24" y="28"/>
                </a:lnTo>
                <a:lnTo>
                  <a:pt x="30" y="22"/>
                </a:lnTo>
                <a:lnTo>
                  <a:pt x="36" y="20"/>
                </a:lnTo>
                <a:close/>
              </a:path>
            </a:pathLst>
          </a:custGeom>
          <a:solidFill>
            <a:schemeClr val="accent1"/>
          </a:solidFill>
          <a:ln>
            <a:noFill/>
          </a:ln>
        </p:spPr>
        <p:txBody>
          <a:bodyPr/>
          <a:lstStyle/>
          <a:p>
            <a:pPr fontAlgn="auto">
              <a:spcBef>
                <a:spcPts val="0"/>
              </a:spcBef>
              <a:spcAft>
                <a:spcPts val="0"/>
              </a:spcAft>
              <a:defRPr/>
            </a:pPr>
            <a:endParaRPr lang="de-CH">
              <a:latin typeface="+mn-lt"/>
            </a:endParaRPr>
          </a:p>
        </p:txBody>
      </p:sp>
      <p:sp>
        <p:nvSpPr>
          <p:cNvPr id="7" name="Media Placeholder 6"/>
          <p:cNvSpPr>
            <a:spLocks noGrp="1"/>
          </p:cNvSpPr>
          <p:nvPr>
            <p:ph type="media" sz="quarter" idx="16"/>
          </p:nvPr>
        </p:nvSpPr>
        <p:spPr>
          <a:xfrm>
            <a:off x="576263" y="1332000"/>
            <a:ext cx="8280400" cy="3420000"/>
          </a:xfrm>
        </p:spPr>
        <p:txBody>
          <a:bodyPr anchor="ctr"/>
          <a:lstStyle>
            <a:lvl1pPr marL="0" indent="0" algn="ctr">
              <a:buNone/>
              <a:defRPr/>
            </a:lvl1pPr>
          </a:lstStyle>
          <a:p>
            <a:pPr lvl="0"/>
            <a:r>
              <a:rPr lang="ru-RU" noProof="0" smtClean="0"/>
              <a:t>Вставка клипа мультимедиа</a:t>
            </a:r>
            <a:endParaRPr lang="en-GB" noProof="0" dirty="0"/>
          </a:p>
        </p:txBody>
      </p:sp>
      <p:sp>
        <p:nvSpPr>
          <p:cNvPr id="2" name="Title 1"/>
          <p:cNvSpPr>
            <a:spLocks noGrp="1"/>
          </p:cNvSpPr>
          <p:nvPr>
            <p:ph type="title"/>
          </p:nvPr>
        </p:nvSpPr>
        <p:spPr/>
        <p:txBody>
          <a:bodyPr/>
          <a:lstStyle/>
          <a:p>
            <a:r>
              <a:rPr lang="ru-RU" smtClean="0"/>
              <a:t>Образец заголовка</a:t>
            </a:r>
            <a:endParaRPr lang="en-GB"/>
          </a:p>
        </p:txBody>
      </p:sp>
      <p:sp>
        <p:nvSpPr>
          <p:cNvPr id="5" name="Footer Placeholder 4"/>
          <p:cNvSpPr>
            <a:spLocks noGrp="1"/>
          </p:cNvSpPr>
          <p:nvPr>
            <p:ph type="ftr" sz="quarter" idx="17"/>
          </p:nvPr>
        </p:nvSpPr>
        <p:spPr/>
        <p:txBody>
          <a:bodyPr/>
          <a:lstStyle>
            <a:lvl1pPr algn="l">
              <a:defRPr dirty="0"/>
            </a:lvl1pPr>
          </a:lstStyle>
          <a:p>
            <a:pPr>
              <a:defRPr/>
            </a:pPr>
            <a:endParaRPr lang="en-GB"/>
          </a:p>
        </p:txBody>
      </p:sp>
      <p:sp>
        <p:nvSpPr>
          <p:cNvPr id="6" name="Slide Number Placeholder 7"/>
          <p:cNvSpPr>
            <a:spLocks noGrp="1"/>
          </p:cNvSpPr>
          <p:nvPr>
            <p:ph type="sldNum" sz="quarter" idx="18"/>
          </p:nvPr>
        </p:nvSpPr>
        <p:spPr/>
        <p:txBody>
          <a:bodyPr/>
          <a:lstStyle>
            <a:lvl1pPr>
              <a:defRPr/>
            </a:lvl1pPr>
          </a:lstStyle>
          <a:p>
            <a:pPr>
              <a:defRPr/>
            </a:pPr>
            <a:fld id="{7A872BAE-9920-4570-989D-FBBAEAA6BA1A}" type="slidenum">
              <a:rPr lang="en-GB"/>
              <a:pPr>
                <a:defRPr/>
              </a:pPr>
              <a:t>‹#›</a:t>
            </a:fld>
            <a:endParaRPr lang="en-GB" dirty="0"/>
          </a:p>
        </p:txBody>
      </p:sp>
    </p:spTree>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Movie">
    <p:spTree>
      <p:nvGrpSpPr>
        <p:cNvPr id="1" name=""/>
        <p:cNvGrpSpPr/>
        <p:nvPr/>
      </p:nvGrpSpPr>
      <p:grpSpPr>
        <a:xfrm>
          <a:off x="0" y="0"/>
          <a:ext cx="0" cy="0"/>
          <a:chOff x="0" y="0"/>
          <a:chExt cx="0" cy="0"/>
        </a:xfrm>
      </p:grpSpPr>
      <p:sp>
        <p:nvSpPr>
          <p:cNvPr id="4" name="Medienplatzhalter 13"/>
          <p:cNvSpPr>
            <a:spLocks noGrp="1"/>
          </p:cNvSpPr>
          <p:nvPr>
            <p:ph type="media" sz="quarter" idx="13"/>
          </p:nvPr>
        </p:nvSpPr>
        <p:spPr>
          <a:xfrm>
            <a:off x="576000" y="267494"/>
            <a:ext cx="8280000" cy="4466506"/>
          </a:xfrm>
          <a:prstGeom prst="rect">
            <a:avLst/>
          </a:prstGeom>
          <a:noFill/>
        </p:spPr>
        <p:txBody>
          <a:bodyPr anchor="ctr"/>
          <a:lstStyle>
            <a:lvl1pPr marL="0" indent="0" algn="ctr">
              <a:buNone/>
              <a:defRPr/>
            </a:lvl1pPr>
          </a:lstStyle>
          <a:p>
            <a:pPr lvl="0"/>
            <a:r>
              <a:rPr lang="ru-RU" noProof="0" smtClean="0"/>
              <a:t>Вставка клипа мультимедиа</a:t>
            </a:r>
            <a:endParaRPr lang="en-GB" noProof="0" dirty="0"/>
          </a:p>
        </p:txBody>
      </p:sp>
      <p:sp>
        <p:nvSpPr>
          <p:cNvPr id="3" name="Footer Placeholder 2"/>
          <p:cNvSpPr>
            <a:spLocks noGrp="1"/>
          </p:cNvSpPr>
          <p:nvPr>
            <p:ph type="ftr" sz="quarter" idx="14"/>
          </p:nvPr>
        </p:nvSpPr>
        <p:spPr/>
        <p:txBody>
          <a:bodyPr/>
          <a:lstStyle>
            <a:lvl1pPr algn="l">
              <a:defRPr dirty="0"/>
            </a:lvl1pPr>
          </a:lstStyle>
          <a:p>
            <a:pPr>
              <a:defRPr/>
            </a:pPr>
            <a:endParaRPr lang="en-GB"/>
          </a:p>
        </p:txBody>
      </p:sp>
      <p:sp>
        <p:nvSpPr>
          <p:cNvPr id="5" name="Slide Number Placeholder 5"/>
          <p:cNvSpPr>
            <a:spLocks noGrp="1"/>
          </p:cNvSpPr>
          <p:nvPr>
            <p:ph type="sldNum" sz="quarter" idx="15"/>
          </p:nvPr>
        </p:nvSpPr>
        <p:spPr/>
        <p:txBody>
          <a:bodyPr/>
          <a:lstStyle>
            <a:lvl1pPr>
              <a:defRPr/>
            </a:lvl1pPr>
          </a:lstStyle>
          <a:p>
            <a:pPr>
              <a:defRPr/>
            </a:pPr>
            <a:fld id="{D1F0B404-795A-4BD8-A376-5BD2249BD3E0}" type="slidenum">
              <a:rPr lang="en-GB"/>
              <a:pPr>
                <a:defRPr/>
              </a:pPr>
              <a:t>‹#›</a:t>
            </a:fld>
            <a:endParaRPr lang="en-GB" dirty="0"/>
          </a:p>
        </p:txBody>
      </p:sp>
    </p:spTree>
  </p:cSld>
  <p:clrMapOvr>
    <a:masterClrMapping/>
  </p:clrMapOvr>
  <p:transition spd="slow">
    <p:split orient="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icture with Text in 4 Column">
    <p:spTree>
      <p:nvGrpSpPr>
        <p:cNvPr id="1" name=""/>
        <p:cNvGrpSpPr/>
        <p:nvPr/>
      </p:nvGrpSpPr>
      <p:grpSpPr>
        <a:xfrm>
          <a:off x="0" y="0"/>
          <a:ext cx="0" cy="0"/>
          <a:chOff x="0" y="0"/>
          <a:chExt cx="0" cy="0"/>
        </a:xfrm>
      </p:grpSpPr>
      <p:sp>
        <p:nvSpPr>
          <p:cNvPr id="11" name="Freeform 5"/>
          <p:cNvSpPr>
            <a:spLocks noEditPoints="1"/>
          </p:cNvSpPr>
          <p:nvPr userDrawn="1"/>
        </p:nvSpPr>
        <p:spPr bwMode="auto">
          <a:xfrm>
            <a:off x="576263" y="1160463"/>
            <a:ext cx="8267700" cy="63500"/>
          </a:xfrm>
          <a:custGeom>
            <a:avLst/>
            <a:gdLst>
              <a:gd name="T0" fmla="*/ 5124 w 5208"/>
              <a:gd name="T1" fmla="*/ 16 h 40"/>
              <a:gd name="T2" fmla="*/ 5092 w 5208"/>
              <a:gd name="T3" fmla="*/ 22 h 40"/>
              <a:gd name="T4" fmla="*/ 4964 w 5208"/>
              <a:gd name="T5" fmla="*/ 12 h 40"/>
              <a:gd name="T6" fmla="*/ 4920 w 5208"/>
              <a:gd name="T7" fmla="*/ 28 h 40"/>
              <a:gd name="T8" fmla="*/ 4802 w 5208"/>
              <a:gd name="T9" fmla="*/ 6 h 40"/>
              <a:gd name="T10" fmla="*/ 4752 w 5208"/>
              <a:gd name="T11" fmla="*/ 32 h 40"/>
              <a:gd name="T12" fmla="*/ 4640 w 5208"/>
              <a:gd name="T13" fmla="*/ 0 h 40"/>
              <a:gd name="T14" fmla="*/ 4586 w 5208"/>
              <a:gd name="T15" fmla="*/ 40 h 40"/>
              <a:gd name="T16" fmla="*/ 4474 w 5208"/>
              <a:gd name="T17" fmla="*/ 0 h 40"/>
              <a:gd name="T18" fmla="*/ 4420 w 5208"/>
              <a:gd name="T19" fmla="*/ 40 h 40"/>
              <a:gd name="T20" fmla="*/ 4310 w 5208"/>
              <a:gd name="T21" fmla="*/ 0 h 40"/>
              <a:gd name="T22" fmla="*/ 4254 w 5208"/>
              <a:gd name="T23" fmla="*/ 40 h 40"/>
              <a:gd name="T24" fmla="*/ 4144 w 5208"/>
              <a:gd name="T25" fmla="*/ 0 h 40"/>
              <a:gd name="T26" fmla="*/ 4090 w 5208"/>
              <a:gd name="T27" fmla="*/ 40 h 40"/>
              <a:gd name="T28" fmla="*/ 3980 w 5208"/>
              <a:gd name="T29" fmla="*/ 0 h 40"/>
              <a:gd name="T30" fmla="*/ 3924 w 5208"/>
              <a:gd name="T31" fmla="*/ 40 h 40"/>
              <a:gd name="T32" fmla="*/ 3816 w 5208"/>
              <a:gd name="T33" fmla="*/ 0 h 40"/>
              <a:gd name="T34" fmla="*/ 3758 w 5208"/>
              <a:gd name="T35" fmla="*/ 40 h 40"/>
              <a:gd name="T36" fmla="*/ 3652 w 5208"/>
              <a:gd name="T37" fmla="*/ 6 h 40"/>
              <a:gd name="T38" fmla="*/ 3592 w 5208"/>
              <a:gd name="T39" fmla="*/ 32 h 40"/>
              <a:gd name="T40" fmla="*/ 3490 w 5208"/>
              <a:gd name="T41" fmla="*/ 12 h 40"/>
              <a:gd name="T42" fmla="*/ 3424 w 5208"/>
              <a:gd name="T43" fmla="*/ 28 h 40"/>
              <a:gd name="T44" fmla="*/ 3330 w 5208"/>
              <a:gd name="T45" fmla="*/ 16 h 40"/>
              <a:gd name="T46" fmla="*/ 3252 w 5208"/>
              <a:gd name="T47" fmla="*/ 24 h 40"/>
              <a:gd name="T48" fmla="*/ 3172 w 5208"/>
              <a:gd name="T49" fmla="*/ 18 h 40"/>
              <a:gd name="T50" fmla="*/ 3082 w 5208"/>
              <a:gd name="T51" fmla="*/ 20 h 40"/>
              <a:gd name="T52" fmla="*/ 3008 w 5208"/>
              <a:gd name="T53" fmla="*/ 18 h 40"/>
              <a:gd name="T54" fmla="*/ 2916 w 5208"/>
              <a:gd name="T55" fmla="*/ 20 h 40"/>
              <a:gd name="T56" fmla="*/ 2842 w 5208"/>
              <a:gd name="T57" fmla="*/ 20 h 40"/>
              <a:gd name="T58" fmla="*/ 2750 w 5208"/>
              <a:gd name="T59" fmla="*/ 20 h 40"/>
              <a:gd name="T60" fmla="*/ 2678 w 5208"/>
              <a:gd name="T61" fmla="*/ 20 h 40"/>
              <a:gd name="T62" fmla="*/ 2586 w 5208"/>
              <a:gd name="T63" fmla="*/ 20 h 40"/>
              <a:gd name="T64" fmla="*/ 2512 w 5208"/>
              <a:gd name="T65" fmla="*/ 20 h 40"/>
              <a:gd name="T66" fmla="*/ 2420 w 5208"/>
              <a:gd name="T67" fmla="*/ 18 h 40"/>
              <a:gd name="T68" fmla="*/ 2348 w 5208"/>
              <a:gd name="T69" fmla="*/ 20 h 40"/>
              <a:gd name="T70" fmla="*/ 2256 w 5208"/>
              <a:gd name="T71" fmla="*/ 18 h 40"/>
              <a:gd name="T72" fmla="*/ 2238 w 5208"/>
              <a:gd name="T73" fmla="*/ 20 h 40"/>
              <a:gd name="T74" fmla="*/ 2098 w 5208"/>
              <a:gd name="T75" fmla="*/ 16 h 40"/>
              <a:gd name="T76" fmla="*/ 2066 w 5208"/>
              <a:gd name="T77" fmla="*/ 22 h 40"/>
              <a:gd name="T78" fmla="*/ 1938 w 5208"/>
              <a:gd name="T79" fmla="*/ 12 h 40"/>
              <a:gd name="T80" fmla="*/ 1894 w 5208"/>
              <a:gd name="T81" fmla="*/ 28 h 40"/>
              <a:gd name="T82" fmla="*/ 1776 w 5208"/>
              <a:gd name="T83" fmla="*/ 6 h 40"/>
              <a:gd name="T84" fmla="*/ 1726 w 5208"/>
              <a:gd name="T85" fmla="*/ 32 h 40"/>
              <a:gd name="T86" fmla="*/ 1614 w 5208"/>
              <a:gd name="T87" fmla="*/ 0 h 40"/>
              <a:gd name="T88" fmla="*/ 1560 w 5208"/>
              <a:gd name="T89" fmla="*/ 40 h 40"/>
              <a:gd name="T90" fmla="*/ 1448 w 5208"/>
              <a:gd name="T91" fmla="*/ 0 h 40"/>
              <a:gd name="T92" fmla="*/ 1394 w 5208"/>
              <a:gd name="T93" fmla="*/ 40 h 40"/>
              <a:gd name="T94" fmla="*/ 1284 w 5208"/>
              <a:gd name="T95" fmla="*/ 0 h 40"/>
              <a:gd name="T96" fmla="*/ 1228 w 5208"/>
              <a:gd name="T97" fmla="*/ 40 h 40"/>
              <a:gd name="T98" fmla="*/ 1118 w 5208"/>
              <a:gd name="T99" fmla="*/ 0 h 40"/>
              <a:gd name="T100" fmla="*/ 1064 w 5208"/>
              <a:gd name="T101" fmla="*/ 40 h 40"/>
              <a:gd name="T102" fmla="*/ 954 w 5208"/>
              <a:gd name="T103" fmla="*/ 0 h 40"/>
              <a:gd name="T104" fmla="*/ 898 w 5208"/>
              <a:gd name="T105" fmla="*/ 40 h 40"/>
              <a:gd name="T106" fmla="*/ 790 w 5208"/>
              <a:gd name="T107" fmla="*/ 0 h 40"/>
              <a:gd name="T108" fmla="*/ 732 w 5208"/>
              <a:gd name="T109" fmla="*/ 40 h 40"/>
              <a:gd name="T110" fmla="*/ 626 w 5208"/>
              <a:gd name="T111" fmla="*/ 6 h 40"/>
              <a:gd name="T112" fmla="*/ 566 w 5208"/>
              <a:gd name="T113" fmla="*/ 32 h 40"/>
              <a:gd name="T114" fmla="*/ 464 w 5208"/>
              <a:gd name="T115" fmla="*/ 12 h 40"/>
              <a:gd name="T116" fmla="*/ 398 w 5208"/>
              <a:gd name="T117" fmla="*/ 28 h 40"/>
              <a:gd name="T118" fmla="*/ 304 w 5208"/>
              <a:gd name="T119" fmla="*/ 16 h 40"/>
              <a:gd name="T120" fmla="*/ 226 w 5208"/>
              <a:gd name="T121" fmla="*/ 24 h 40"/>
              <a:gd name="T122" fmla="*/ 146 w 5208"/>
              <a:gd name="T123" fmla="*/ 18 h 40"/>
              <a:gd name="T124" fmla="*/ 56 w 5208"/>
              <a:gd name="T125"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08" h="40">
                <a:moveTo>
                  <a:pt x="5208" y="20"/>
                </a:moveTo>
                <a:lnTo>
                  <a:pt x="5208" y="20"/>
                </a:lnTo>
                <a:lnTo>
                  <a:pt x="5202" y="22"/>
                </a:lnTo>
                <a:lnTo>
                  <a:pt x="5196" y="28"/>
                </a:lnTo>
                <a:lnTo>
                  <a:pt x="5192" y="32"/>
                </a:lnTo>
                <a:lnTo>
                  <a:pt x="5190" y="40"/>
                </a:lnTo>
                <a:lnTo>
                  <a:pt x="5190" y="40"/>
                </a:lnTo>
                <a:lnTo>
                  <a:pt x="5190" y="40"/>
                </a:lnTo>
                <a:lnTo>
                  <a:pt x="5190" y="40"/>
                </a:lnTo>
                <a:lnTo>
                  <a:pt x="5190" y="40"/>
                </a:lnTo>
                <a:lnTo>
                  <a:pt x="5190" y="40"/>
                </a:lnTo>
                <a:lnTo>
                  <a:pt x="5188" y="32"/>
                </a:lnTo>
                <a:lnTo>
                  <a:pt x="5184" y="28"/>
                </a:lnTo>
                <a:lnTo>
                  <a:pt x="5178" y="24"/>
                </a:lnTo>
                <a:lnTo>
                  <a:pt x="5172" y="20"/>
                </a:lnTo>
                <a:lnTo>
                  <a:pt x="5172" y="20"/>
                </a:lnTo>
                <a:lnTo>
                  <a:pt x="5172" y="20"/>
                </a:lnTo>
                <a:lnTo>
                  <a:pt x="5172" y="20"/>
                </a:lnTo>
                <a:lnTo>
                  <a:pt x="5172" y="18"/>
                </a:lnTo>
                <a:lnTo>
                  <a:pt x="5172" y="18"/>
                </a:lnTo>
                <a:lnTo>
                  <a:pt x="5178" y="16"/>
                </a:lnTo>
                <a:lnTo>
                  <a:pt x="5184" y="12"/>
                </a:lnTo>
                <a:lnTo>
                  <a:pt x="5188" y="6"/>
                </a:lnTo>
                <a:lnTo>
                  <a:pt x="5190" y="0"/>
                </a:lnTo>
                <a:lnTo>
                  <a:pt x="5190" y="0"/>
                </a:lnTo>
                <a:lnTo>
                  <a:pt x="5190" y="0"/>
                </a:lnTo>
                <a:lnTo>
                  <a:pt x="5190" y="0"/>
                </a:lnTo>
                <a:lnTo>
                  <a:pt x="5190" y="0"/>
                </a:lnTo>
                <a:lnTo>
                  <a:pt x="5190" y="0"/>
                </a:lnTo>
                <a:lnTo>
                  <a:pt x="5192" y="6"/>
                </a:lnTo>
                <a:lnTo>
                  <a:pt x="5196" y="12"/>
                </a:lnTo>
                <a:lnTo>
                  <a:pt x="5202" y="16"/>
                </a:lnTo>
                <a:lnTo>
                  <a:pt x="5208" y="18"/>
                </a:lnTo>
                <a:lnTo>
                  <a:pt x="5208" y="18"/>
                </a:lnTo>
                <a:lnTo>
                  <a:pt x="5208" y="20"/>
                </a:lnTo>
                <a:lnTo>
                  <a:pt x="5208" y="20"/>
                </a:lnTo>
                <a:lnTo>
                  <a:pt x="5208" y="20"/>
                </a:lnTo>
                <a:close/>
                <a:moveTo>
                  <a:pt x="5152" y="20"/>
                </a:moveTo>
                <a:lnTo>
                  <a:pt x="5152" y="20"/>
                </a:lnTo>
                <a:lnTo>
                  <a:pt x="5154" y="20"/>
                </a:lnTo>
                <a:lnTo>
                  <a:pt x="5154" y="20"/>
                </a:lnTo>
                <a:lnTo>
                  <a:pt x="5152" y="18"/>
                </a:lnTo>
                <a:lnTo>
                  <a:pt x="5152" y="18"/>
                </a:lnTo>
                <a:lnTo>
                  <a:pt x="5146" y="16"/>
                </a:lnTo>
                <a:lnTo>
                  <a:pt x="5140" y="12"/>
                </a:lnTo>
                <a:lnTo>
                  <a:pt x="5138" y="6"/>
                </a:lnTo>
                <a:lnTo>
                  <a:pt x="5136" y="0"/>
                </a:lnTo>
                <a:lnTo>
                  <a:pt x="5136" y="0"/>
                </a:lnTo>
                <a:lnTo>
                  <a:pt x="5134" y="0"/>
                </a:lnTo>
                <a:lnTo>
                  <a:pt x="5134" y="0"/>
                </a:lnTo>
                <a:lnTo>
                  <a:pt x="5134" y="0"/>
                </a:lnTo>
                <a:lnTo>
                  <a:pt x="5134" y="0"/>
                </a:lnTo>
                <a:lnTo>
                  <a:pt x="5132" y="6"/>
                </a:lnTo>
                <a:lnTo>
                  <a:pt x="5128" y="12"/>
                </a:lnTo>
                <a:lnTo>
                  <a:pt x="5124" y="16"/>
                </a:lnTo>
                <a:lnTo>
                  <a:pt x="5116" y="18"/>
                </a:lnTo>
                <a:lnTo>
                  <a:pt x="5116" y="18"/>
                </a:lnTo>
                <a:lnTo>
                  <a:pt x="5116" y="20"/>
                </a:lnTo>
                <a:lnTo>
                  <a:pt x="5116" y="20"/>
                </a:lnTo>
                <a:lnTo>
                  <a:pt x="5116" y="20"/>
                </a:lnTo>
                <a:lnTo>
                  <a:pt x="5116" y="20"/>
                </a:lnTo>
                <a:lnTo>
                  <a:pt x="5124" y="24"/>
                </a:lnTo>
                <a:lnTo>
                  <a:pt x="5128" y="28"/>
                </a:lnTo>
                <a:lnTo>
                  <a:pt x="5132" y="32"/>
                </a:lnTo>
                <a:lnTo>
                  <a:pt x="5134" y="40"/>
                </a:lnTo>
                <a:lnTo>
                  <a:pt x="5134" y="40"/>
                </a:lnTo>
                <a:lnTo>
                  <a:pt x="5134" y="40"/>
                </a:lnTo>
                <a:lnTo>
                  <a:pt x="5134" y="40"/>
                </a:lnTo>
                <a:lnTo>
                  <a:pt x="5136" y="40"/>
                </a:lnTo>
                <a:lnTo>
                  <a:pt x="5136" y="40"/>
                </a:lnTo>
                <a:lnTo>
                  <a:pt x="5138" y="32"/>
                </a:lnTo>
                <a:lnTo>
                  <a:pt x="5140" y="28"/>
                </a:lnTo>
                <a:lnTo>
                  <a:pt x="5146" y="22"/>
                </a:lnTo>
                <a:lnTo>
                  <a:pt x="5152" y="20"/>
                </a:lnTo>
                <a:close/>
                <a:moveTo>
                  <a:pt x="5098" y="20"/>
                </a:moveTo>
                <a:lnTo>
                  <a:pt x="5098" y="20"/>
                </a:lnTo>
                <a:lnTo>
                  <a:pt x="5098" y="20"/>
                </a:lnTo>
                <a:lnTo>
                  <a:pt x="5098" y="20"/>
                </a:lnTo>
                <a:lnTo>
                  <a:pt x="5098" y="18"/>
                </a:lnTo>
                <a:lnTo>
                  <a:pt x="5098" y="18"/>
                </a:lnTo>
                <a:lnTo>
                  <a:pt x="5092" y="16"/>
                </a:lnTo>
                <a:lnTo>
                  <a:pt x="5086" y="12"/>
                </a:lnTo>
                <a:lnTo>
                  <a:pt x="5082" y="6"/>
                </a:lnTo>
                <a:lnTo>
                  <a:pt x="5080" y="0"/>
                </a:lnTo>
                <a:lnTo>
                  <a:pt x="5080" y="0"/>
                </a:lnTo>
                <a:lnTo>
                  <a:pt x="5080" y="0"/>
                </a:lnTo>
                <a:lnTo>
                  <a:pt x="5080" y="0"/>
                </a:lnTo>
                <a:lnTo>
                  <a:pt x="5080" y="0"/>
                </a:lnTo>
                <a:lnTo>
                  <a:pt x="5080" y="0"/>
                </a:lnTo>
                <a:lnTo>
                  <a:pt x="5078" y="6"/>
                </a:lnTo>
                <a:lnTo>
                  <a:pt x="5074" y="12"/>
                </a:lnTo>
                <a:lnTo>
                  <a:pt x="5068" y="16"/>
                </a:lnTo>
                <a:lnTo>
                  <a:pt x="5062" y="18"/>
                </a:lnTo>
                <a:lnTo>
                  <a:pt x="5062" y="18"/>
                </a:lnTo>
                <a:lnTo>
                  <a:pt x="5062" y="20"/>
                </a:lnTo>
                <a:lnTo>
                  <a:pt x="5062" y="20"/>
                </a:lnTo>
                <a:lnTo>
                  <a:pt x="5062" y="20"/>
                </a:lnTo>
                <a:lnTo>
                  <a:pt x="5062" y="20"/>
                </a:lnTo>
                <a:lnTo>
                  <a:pt x="5068" y="24"/>
                </a:lnTo>
                <a:lnTo>
                  <a:pt x="5074" y="28"/>
                </a:lnTo>
                <a:lnTo>
                  <a:pt x="5078" y="32"/>
                </a:lnTo>
                <a:lnTo>
                  <a:pt x="5080" y="40"/>
                </a:lnTo>
                <a:lnTo>
                  <a:pt x="5080" y="40"/>
                </a:lnTo>
                <a:lnTo>
                  <a:pt x="5080" y="40"/>
                </a:lnTo>
                <a:lnTo>
                  <a:pt x="5080" y="40"/>
                </a:lnTo>
                <a:lnTo>
                  <a:pt x="5080" y="40"/>
                </a:lnTo>
                <a:lnTo>
                  <a:pt x="5080" y="40"/>
                </a:lnTo>
                <a:lnTo>
                  <a:pt x="5082" y="32"/>
                </a:lnTo>
                <a:lnTo>
                  <a:pt x="5086" y="28"/>
                </a:lnTo>
                <a:lnTo>
                  <a:pt x="5092" y="22"/>
                </a:lnTo>
                <a:lnTo>
                  <a:pt x="5098" y="20"/>
                </a:lnTo>
                <a:close/>
                <a:moveTo>
                  <a:pt x="5042" y="20"/>
                </a:moveTo>
                <a:lnTo>
                  <a:pt x="5042" y="20"/>
                </a:lnTo>
                <a:lnTo>
                  <a:pt x="5044" y="20"/>
                </a:lnTo>
                <a:lnTo>
                  <a:pt x="5044" y="20"/>
                </a:lnTo>
                <a:lnTo>
                  <a:pt x="5042" y="18"/>
                </a:lnTo>
                <a:lnTo>
                  <a:pt x="5042" y="18"/>
                </a:lnTo>
                <a:lnTo>
                  <a:pt x="5036" y="16"/>
                </a:lnTo>
                <a:lnTo>
                  <a:pt x="5030" y="12"/>
                </a:lnTo>
                <a:lnTo>
                  <a:pt x="5028" y="6"/>
                </a:lnTo>
                <a:lnTo>
                  <a:pt x="5026" y="0"/>
                </a:lnTo>
                <a:lnTo>
                  <a:pt x="5026" y="0"/>
                </a:lnTo>
                <a:lnTo>
                  <a:pt x="5024" y="0"/>
                </a:lnTo>
                <a:lnTo>
                  <a:pt x="5024" y="0"/>
                </a:lnTo>
                <a:lnTo>
                  <a:pt x="5024" y="0"/>
                </a:lnTo>
                <a:lnTo>
                  <a:pt x="5024" y="0"/>
                </a:lnTo>
                <a:lnTo>
                  <a:pt x="5022" y="6"/>
                </a:lnTo>
                <a:lnTo>
                  <a:pt x="5018" y="12"/>
                </a:lnTo>
                <a:lnTo>
                  <a:pt x="5014" y="16"/>
                </a:lnTo>
                <a:lnTo>
                  <a:pt x="5006" y="18"/>
                </a:lnTo>
                <a:lnTo>
                  <a:pt x="5006" y="18"/>
                </a:lnTo>
                <a:lnTo>
                  <a:pt x="5006" y="20"/>
                </a:lnTo>
                <a:lnTo>
                  <a:pt x="5006" y="20"/>
                </a:lnTo>
                <a:lnTo>
                  <a:pt x="5006" y="20"/>
                </a:lnTo>
                <a:lnTo>
                  <a:pt x="5006" y="20"/>
                </a:lnTo>
                <a:lnTo>
                  <a:pt x="5014" y="24"/>
                </a:lnTo>
                <a:lnTo>
                  <a:pt x="5018" y="28"/>
                </a:lnTo>
                <a:lnTo>
                  <a:pt x="5022" y="32"/>
                </a:lnTo>
                <a:lnTo>
                  <a:pt x="5024" y="40"/>
                </a:lnTo>
                <a:lnTo>
                  <a:pt x="5024" y="40"/>
                </a:lnTo>
                <a:lnTo>
                  <a:pt x="5024" y="40"/>
                </a:lnTo>
                <a:lnTo>
                  <a:pt x="5024" y="40"/>
                </a:lnTo>
                <a:lnTo>
                  <a:pt x="5026" y="40"/>
                </a:lnTo>
                <a:lnTo>
                  <a:pt x="5026" y="40"/>
                </a:lnTo>
                <a:lnTo>
                  <a:pt x="5028" y="32"/>
                </a:lnTo>
                <a:lnTo>
                  <a:pt x="5030" y="28"/>
                </a:lnTo>
                <a:lnTo>
                  <a:pt x="5036" y="22"/>
                </a:lnTo>
                <a:lnTo>
                  <a:pt x="5042" y="20"/>
                </a:lnTo>
                <a:close/>
                <a:moveTo>
                  <a:pt x="4988" y="20"/>
                </a:moveTo>
                <a:lnTo>
                  <a:pt x="4988" y="20"/>
                </a:lnTo>
                <a:lnTo>
                  <a:pt x="4988" y="20"/>
                </a:lnTo>
                <a:lnTo>
                  <a:pt x="4988" y="20"/>
                </a:lnTo>
                <a:lnTo>
                  <a:pt x="4988" y="18"/>
                </a:lnTo>
                <a:lnTo>
                  <a:pt x="4988" y="18"/>
                </a:lnTo>
                <a:lnTo>
                  <a:pt x="4982" y="16"/>
                </a:lnTo>
                <a:lnTo>
                  <a:pt x="4976" y="12"/>
                </a:lnTo>
                <a:lnTo>
                  <a:pt x="4972" y="6"/>
                </a:lnTo>
                <a:lnTo>
                  <a:pt x="4970" y="0"/>
                </a:lnTo>
                <a:lnTo>
                  <a:pt x="4970" y="0"/>
                </a:lnTo>
                <a:lnTo>
                  <a:pt x="4970" y="0"/>
                </a:lnTo>
                <a:lnTo>
                  <a:pt x="4970" y="0"/>
                </a:lnTo>
                <a:lnTo>
                  <a:pt x="4970" y="0"/>
                </a:lnTo>
                <a:lnTo>
                  <a:pt x="4970" y="0"/>
                </a:lnTo>
                <a:lnTo>
                  <a:pt x="4968" y="6"/>
                </a:lnTo>
                <a:lnTo>
                  <a:pt x="4964" y="12"/>
                </a:lnTo>
                <a:lnTo>
                  <a:pt x="4958" y="16"/>
                </a:lnTo>
                <a:lnTo>
                  <a:pt x="4952" y="18"/>
                </a:lnTo>
                <a:lnTo>
                  <a:pt x="4952" y="18"/>
                </a:lnTo>
                <a:lnTo>
                  <a:pt x="4952" y="20"/>
                </a:lnTo>
                <a:lnTo>
                  <a:pt x="4952" y="20"/>
                </a:lnTo>
                <a:lnTo>
                  <a:pt x="4952" y="20"/>
                </a:lnTo>
                <a:lnTo>
                  <a:pt x="4952" y="20"/>
                </a:lnTo>
                <a:lnTo>
                  <a:pt x="4958" y="24"/>
                </a:lnTo>
                <a:lnTo>
                  <a:pt x="4964" y="28"/>
                </a:lnTo>
                <a:lnTo>
                  <a:pt x="4968" y="32"/>
                </a:lnTo>
                <a:lnTo>
                  <a:pt x="4970" y="40"/>
                </a:lnTo>
                <a:lnTo>
                  <a:pt x="4970" y="40"/>
                </a:lnTo>
                <a:lnTo>
                  <a:pt x="4970" y="40"/>
                </a:lnTo>
                <a:lnTo>
                  <a:pt x="4970" y="40"/>
                </a:lnTo>
                <a:lnTo>
                  <a:pt x="4970" y="40"/>
                </a:lnTo>
                <a:lnTo>
                  <a:pt x="4970" y="40"/>
                </a:lnTo>
                <a:lnTo>
                  <a:pt x="4972" y="32"/>
                </a:lnTo>
                <a:lnTo>
                  <a:pt x="4976" y="28"/>
                </a:lnTo>
                <a:lnTo>
                  <a:pt x="4982" y="22"/>
                </a:lnTo>
                <a:lnTo>
                  <a:pt x="4988" y="20"/>
                </a:lnTo>
                <a:close/>
                <a:moveTo>
                  <a:pt x="4932" y="20"/>
                </a:moveTo>
                <a:lnTo>
                  <a:pt x="4932" y="20"/>
                </a:lnTo>
                <a:lnTo>
                  <a:pt x="4934" y="20"/>
                </a:lnTo>
                <a:lnTo>
                  <a:pt x="4934" y="20"/>
                </a:lnTo>
                <a:lnTo>
                  <a:pt x="4932" y="18"/>
                </a:lnTo>
                <a:lnTo>
                  <a:pt x="4932" y="18"/>
                </a:lnTo>
                <a:lnTo>
                  <a:pt x="4926" y="16"/>
                </a:lnTo>
                <a:lnTo>
                  <a:pt x="4920" y="12"/>
                </a:lnTo>
                <a:lnTo>
                  <a:pt x="4918" y="6"/>
                </a:lnTo>
                <a:lnTo>
                  <a:pt x="4916" y="0"/>
                </a:lnTo>
                <a:lnTo>
                  <a:pt x="4916" y="0"/>
                </a:lnTo>
                <a:lnTo>
                  <a:pt x="4914" y="0"/>
                </a:lnTo>
                <a:lnTo>
                  <a:pt x="4914" y="0"/>
                </a:lnTo>
                <a:lnTo>
                  <a:pt x="4914" y="0"/>
                </a:lnTo>
                <a:lnTo>
                  <a:pt x="4914" y="0"/>
                </a:lnTo>
                <a:lnTo>
                  <a:pt x="4912" y="6"/>
                </a:lnTo>
                <a:lnTo>
                  <a:pt x="4908" y="12"/>
                </a:lnTo>
                <a:lnTo>
                  <a:pt x="4904" y="16"/>
                </a:lnTo>
                <a:lnTo>
                  <a:pt x="4896" y="18"/>
                </a:lnTo>
                <a:lnTo>
                  <a:pt x="4896" y="18"/>
                </a:lnTo>
                <a:lnTo>
                  <a:pt x="4896" y="20"/>
                </a:lnTo>
                <a:lnTo>
                  <a:pt x="4896" y="20"/>
                </a:lnTo>
                <a:lnTo>
                  <a:pt x="4896" y="20"/>
                </a:lnTo>
                <a:lnTo>
                  <a:pt x="4896" y="20"/>
                </a:lnTo>
                <a:lnTo>
                  <a:pt x="4904" y="24"/>
                </a:lnTo>
                <a:lnTo>
                  <a:pt x="4908" y="28"/>
                </a:lnTo>
                <a:lnTo>
                  <a:pt x="4912" y="32"/>
                </a:lnTo>
                <a:lnTo>
                  <a:pt x="4914" y="40"/>
                </a:lnTo>
                <a:lnTo>
                  <a:pt x="4914" y="40"/>
                </a:lnTo>
                <a:lnTo>
                  <a:pt x="4914" y="40"/>
                </a:lnTo>
                <a:lnTo>
                  <a:pt x="4914" y="40"/>
                </a:lnTo>
                <a:lnTo>
                  <a:pt x="4916" y="40"/>
                </a:lnTo>
                <a:lnTo>
                  <a:pt x="4916" y="40"/>
                </a:lnTo>
                <a:lnTo>
                  <a:pt x="4918" y="32"/>
                </a:lnTo>
                <a:lnTo>
                  <a:pt x="4920" y="28"/>
                </a:lnTo>
                <a:lnTo>
                  <a:pt x="4926" y="22"/>
                </a:lnTo>
                <a:lnTo>
                  <a:pt x="4932" y="20"/>
                </a:lnTo>
                <a:close/>
                <a:moveTo>
                  <a:pt x="4878" y="20"/>
                </a:moveTo>
                <a:lnTo>
                  <a:pt x="4878" y="20"/>
                </a:lnTo>
                <a:lnTo>
                  <a:pt x="4878" y="20"/>
                </a:lnTo>
                <a:lnTo>
                  <a:pt x="4878" y="20"/>
                </a:lnTo>
                <a:lnTo>
                  <a:pt x="4878" y="18"/>
                </a:lnTo>
                <a:lnTo>
                  <a:pt x="4878" y="18"/>
                </a:lnTo>
                <a:lnTo>
                  <a:pt x="4872" y="16"/>
                </a:lnTo>
                <a:lnTo>
                  <a:pt x="4866" y="12"/>
                </a:lnTo>
                <a:lnTo>
                  <a:pt x="4862" y="6"/>
                </a:lnTo>
                <a:lnTo>
                  <a:pt x="4860" y="0"/>
                </a:lnTo>
                <a:lnTo>
                  <a:pt x="4860" y="0"/>
                </a:lnTo>
                <a:lnTo>
                  <a:pt x="4860" y="0"/>
                </a:lnTo>
                <a:lnTo>
                  <a:pt x="4860" y="0"/>
                </a:lnTo>
                <a:lnTo>
                  <a:pt x="4860" y="0"/>
                </a:lnTo>
                <a:lnTo>
                  <a:pt x="4860" y="0"/>
                </a:lnTo>
                <a:lnTo>
                  <a:pt x="4858" y="6"/>
                </a:lnTo>
                <a:lnTo>
                  <a:pt x="4854" y="12"/>
                </a:lnTo>
                <a:lnTo>
                  <a:pt x="4848" y="16"/>
                </a:lnTo>
                <a:lnTo>
                  <a:pt x="4842" y="18"/>
                </a:lnTo>
                <a:lnTo>
                  <a:pt x="4842" y="18"/>
                </a:lnTo>
                <a:lnTo>
                  <a:pt x="4842" y="20"/>
                </a:lnTo>
                <a:lnTo>
                  <a:pt x="4842" y="20"/>
                </a:lnTo>
                <a:lnTo>
                  <a:pt x="4842" y="20"/>
                </a:lnTo>
                <a:lnTo>
                  <a:pt x="4842" y="20"/>
                </a:lnTo>
                <a:lnTo>
                  <a:pt x="4848" y="24"/>
                </a:lnTo>
                <a:lnTo>
                  <a:pt x="4854" y="28"/>
                </a:lnTo>
                <a:lnTo>
                  <a:pt x="4858" y="32"/>
                </a:lnTo>
                <a:lnTo>
                  <a:pt x="4860" y="40"/>
                </a:lnTo>
                <a:lnTo>
                  <a:pt x="4860" y="40"/>
                </a:lnTo>
                <a:lnTo>
                  <a:pt x="4860" y="40"/>
                </a:lnTo>
                <a:lnTo>
                  <a:pt x="4860" y="40"/>
                </a:lnTo>
                <a:lnTo>
                  <a:pt x="4860" y="40"/>
                </a:lnTo>
                <a:lnTo>
                  <a:pt x="4860" y="40"/>
                </a:lnTo>
                <a:lnTo>
                  <a:pt x="4862" y="32"/>
                </a:lnTo>
                <a:lnTo>
                  <a:pt x="4866" y="28"/>
                </a:lnTo>
                <a:lnTo>
                  <a:pt x="4872" y="22"/>
                </a:lnTo>
                <a:lnTo>
                  <a:pt x="4878" y="20"/>
                </a:lnTo>
                <a:close/>
                <a:moveTo>
                  <a:pt x="4822" y="20"/>
                </a:moveTo>
                <a:lnTo>
                  <a:pt x="4822" y="20"/>
                </a:lnTo>
                <a:lnTo>
                  <a:pt x="4824" y="20"/>
                </a:lnTo>
                <a:lnTo>
                  <a:pt x="4824" y="20"/>
                </a:lnTo>
                <a:lnTo>
                  <a:pt x="4822" y="18"/>
                </a:lnTo>
                <a:lnTo>
                  <a:pt x="4822" y="18"/>
                </a:lnTo>
                <a:lnTo>
                  <a:pt x="4816" y="16"/>
                </a:lnTo>
                <a:lnTo>
                  <a:pt x="4810" y="12"/>
                </a:lnTo>
                <a:lnTo>
                  <a:pt x="4808" y="6"/>
                </a:lnTo>
                <a:lnTo>
                  <a:pt x="4806" y="0"/>
                </a:lnTo>
                <a:lnTo>
                  <a:pt x="4806" y="0"/>
                </a:lnTo>
                <a:lnTo>
                  <a:pt x="4804" y="0"/>
                </a:lnTo>
                <a:lnTo>
                  <a:pt x="4804" y="0"/>
                </a:lnTo>
                <a:lnTo>
                  <a:pt x="4804" y="0"/>
                </a:lnTo>
                <a:lnTo>
                  <a:pt x="4804" y="0"/>
                </a:lnTo>
                <a:lnTo>
                  <a:pt x="4802" y="6"/>
                </a:lnTo>
                <a:lnTo>
                  <a:pt x="4798" y="12"/>
                </a:lnTo>
                <a:lnTo>
                  <a:pt x="4794" y="16"/>
                </a:lnTo>
                <a:lnTo>
                  <a:pt x="4786" y="18"/>
                </a:lnTo>
                <a:lnTo>
                  <a:pt x="4786" y="18"/>
                </a:lnTo>
                <a:lnTo>
                  <a:pt x="4786" y="20"/>
                </a:lnTo>
                <a:lnTo>
                  <a:pt x="4786" y="20"/>
                </a:lnTo>
                <a:lnTo>
                  <a:pt x="4786" y="20"/>
                </a:lnTo>
                <a:lnTo>
                  <a:pt x="4786" y="20"/>
                </a:lnTo>
                <a:lnTo>
                  <a:pt x="4794" y="24"/>
                </a:lnTo>
                <a:lnTo>
                  <a:pt x="4798" y="28"/>
                </a:lnTo>
                <a:lnTo>
                  <a:pt x="4802" y="32"/>
                </a:lnTo>
                <a:lnTo>
                  <a:pt x="4804" y="40"/>
                </a:lnTo>
                <a:lnTo>
                  <a:pt x="4804" y="40"/>
                </a:lnTo>
                <a:lnTo>
                  <a:pt x="4804" y="40"/>
                </a:lnTo>
                <a:lnTo>
                  <a:pt x="4804" y="40"/>
                </a:lnTo>
                <a:lnTo>
                  <a:pt x="4806" y="40"/>
                </a:lnTo>
                <a:lnTo>
                  <a:pt x="4806" y="40"/>
                </a:lnTo>
                <a:lnTo>
                  <a:pt x="4808" y="32"/>
                </a:lnTo>
                <a:lnTo>
                  <a:pt x="4810" y="28"/>
                </a:lnTo>
                <a:lnTo>
                  <a:pt x="4816" y="22"/>
                </a:lnTo>
                <a:lnTo>
                  <a:pt x="4822" y="20"/>
                </a:lnTo>
                <a:close/>
                <a:moveTo>
                  <a:pt x="4768" y="20"/>
                </a:moveTo>
                <a:lnTo>
                  <a:pt x="4768" y="20"/>
                </a:lnTo>
                <a:lnTo>
                  <a:pt x="4768" y="20"/>
                </a:lnTo>
                <a:lnTo>
                  <a:pt x="4768" y="20"/>
                </a:lnTo>
                <a:lnTo>
                  <a:pt x="4768" y="18"/>
                </a:lnTo>
                <a:lnTo>
                  <a:pt x="4768" y="18"/>
                </a:lnTo>
                <a:lnTo>
                  <a:pt x="4762" y="16"/>
                </a:lnTo>
                <a:lnTo>
                  <a:pt x="4756" y="12"/>
                </a:lnTo>
                <a:lnTo>
                  <a:pt x="4752" y="6"/>
                </a:lnTo>
                <a:lnTo>
                  <a:pt x="4750" y="0"/>
                </a:lnTo>
                <a:lnTo>
                  <a:pt x="4750" y="0"/>
                </a:lnTo>
                <a:lnTo>
                  <a:pt x="4750" y="0"/>
                </a:lnTo>
                <a:lnTo>
                  <a:pt x="4750" y="0"/>
                </a:lnTo>
                <a:lnTo>
                  <a:pt x="4750" y="0"/>
                </a:lnTo>
                <a:lnTo>
                  <a:pt x="4750" y="0"/>
                </a:lnTo>
                <a:lnTo>
                  <a:pt x="4748" y="6"/>
                </a:lnTo>
                <a:lnTo>
                  <a:pt x="4744" y="12"/>
                </a:lnTo>
                <a:lnTo>
                  <a:pt x="4738" y="16"/>
                </a:lnTo>
                <a:lnTo>
                  <a:pt x="4732" y="18"/>
                </a:lnTo>
                <a:lnTo>
                  <a:pt x="4732" y="18"/>
                </a:lnTo>
                <a:lnTo>
                  <a:pt x="4732" y="20"/>
                </a:lnTo>
                <a:lnTo>
                  <a:pt x="4732" y="20"/>
                </a:lnTo>
                <a:lnTo>
                  <a:pt x="4732" y="20"/>
                </a:lnTo>
                <a:lnTo>
                  <a:pt x="4732" y="20"/>
                </a:lnTo>
                <a:lnTo>
                  <a:pt x="4738" y="24"/>
                </a:lnTo>
                <a:lnTo>
                  <a:pt x="4744" y="28"/>
                </a:lnTo>
                <a:lnTo>
                  <a:pt x="4748" y="32"/>
                </a:lnTo>
                <a:lnTo>
                  <a:pt x="4750" y="40"/>
                </a:lnTo>
                <a:lnTo>
                  <a:pt x="4750" y="40"/>
                </a:lnTo>
                <a:lnTo>
                  <a:pt x="4750" y="40"/>
                </a:lnTo>
                <a:lnTo>
                  <a:pt x="4750" y="40"/>
                </a:lnTo>
                <a:lnTo>
                  <a:pt x="4750" y="40"/>
                </a:lnTo>
                <a:lnTo>
                  <a:pt x="4750" y="40"/>
                </a:lnTo>
                <a:lnTo>
                  <a:pt x="4752" y="32"/>
                </a:lnTo>
                <a:lnTo>
                  <a:pt x="4756" y="28"/>
                </a:lnTo>
                <a:lnTo>
                  <a:pt x="4762" y="22"/>
                </a:lnTo>
                <a:lnTo>
                  <a:pt x="4768" y="20"/>
                </a:lnTo>
                <a:close/>
                <a:moveTo>
                  <a:pt x="4712" y="20"/>
                </a:moveTo>
                <a:lnTo>
                  <a:pt x="4712" y="20"/>
                </a:lnTo>
                <a:lnTo>
                  <a:pt x="4714" y="20"/>
                </a:lnTo>
                <a:lnTo>
                  <a:pt x="4714" y="20"/>
                </a:lnTo>
                <a:lnTo>
                  <a:pt x="4712" y="18"/>
                </a:lnTo>
                <a:lnTo>
                  <a:pt x="4712" y="18"/>
                </a:lnTo>
                <a:lnTo>
                  <a:pt x="4706" y="16"/>
                </a:lnTo>
                <a:lnTo>
                  <a:pt x="4700" y="12"/>
                </a:lnTo>
                <a:lnTo>
                  <a:pt x="4698" y="6"/>
                </a:lnTo>
                <a:lnTo>
                  <a:pt x="4696" y="0"/>
                </a:lnTo>
                <a:lnTo>
                  <a:pt x="4696" y="0"/>
                </a:lnTo>
                <a:lnTo>
                  <a:pt x="4694" y="0"/>
                </a:lnTo>
                <a:lnTo>
                  <a:pt x="4694" y="0"/>
                </a:lnTo>
                <a:lnTo>
                  <a:pt x="4694" y="0"/>
                </a:lnTo>
                <a:lnTo>
                  <a:pt x="4694" y="0"/>
                </a:lnTo>
                <a:lnTo>
                  <a:pt x="4692" y="6"/>
                </a:lnTo>
                <a:lnTo>
                  <a:pt x="4688" y="12"/>
                </a:lnTo>
                <a:lnTo>
                  <a:pt x="4684" y="16"/>
                </a:lnTo>
                <a:lnTo>
                  <a:pt x="4676" y="18"/>
                </a:lnTo>
                <a:lnTo>
                  <a:pt x="4676" y="18"/>
                </a:lnTo>
                <a:lnTo>
                  <a:pt x="4676" y="20"/>
                </a:lnTo>
                <a:lnTo>
                  <a:pt x="4676" y="20"/>
                </a:lnTo>
                <a:lnTo>
                  <a:pt x="4676" y="20"/>
                </a:lnTo>
                <a:lnTo>
                  <a:pt x="4676" y="20"/>
                </a:lnTo>
                <a:lnTo>
                  <a:pt x="4684" y="24"/>
                </a:lnTo>
                <a:lnTo>
                  <a:pt x="4688" y="28"/>
                </a:lnTo>
                <a:lnTo>
                  <a:pt x="4692" y="32"/>
                </a:lnTo>
                <a:lnTo>
                  <a:pt x="4694" y="40"/>
                </a:lnTo>
                <a:lnTo>
                  <a:pt x="4694" y="40"/>
                </a:lnTo>
                <a:lnTo>
                  <a:pt x="4694" y="40"/>
                </a:lnTo>
                <a:lnTo>
                  <a:pt x="4694" y="40"/>
                </a:lnTo>
                <a:lnTo>
                  <a:pt x="4696" y="40"/>
                </a:lnTo>
                <a:lnTo>
                  <a:pt x="4696" y="40"/>
                </a:lnTo>
                <a:lnTo>
                  <a:pt x="4698" y="32"/>
                </a:lnTo>
                <a:lnTo>
                  <a:pt x="4700" y="28"/>
                </a:lnTo>
                <a:lnTo>
                  <a:pt x="4706" y="22"/>
                </a:lnTo>
                <a:lnTo>
                  <a:pt x="4712" y="20"/>
                </a:lnTo>
                <a:close/>
                <a:moveTo>
                  <a:pt x="4658" y="20"/>
                </a:moveTo>
                <a:lnTo>
                  <a:pt x="4658" y="20"/>
                </a:lnTo>
                <a:lnTo>
                  <a:pt x="4658" y="20"/>
                </a:lnTo>
                <a:lnTo>
                  <a:pt x="4658" y="20"/>
                </a:lnTo>
                <a:lnTo>
                  <a:pt x="4658" y="18"/>
                </a:lnTo>
                <a:lnTo>
                  <a:pt x="4658" y="18"/>
                </a:lnTo>
                <a:lnTo>
                  <a:pt x="4652" y="16"/>
                </a:lnTo>
                <a:lnTo>
                  <a:pt x="4646" y="12"/>
                </a:lnTo>
                <a:lnTo>
                  <a:pt x="4642" y="6"/>
                </a:lnTo>
                <a:lnTo>
                  <a:pt x="4640" y="0"/>
                </a:lnTo>
                <a:lnTo>
                  <a:pt x="4640" y="0"/>
                </a:lnTo>
                <a:lnTo>
                  <a:pt x="4640" y="0"/>
                </a:lnTo>
                <a:lnTo>
                  <a:pt x="4640" y="0"/>
                </a:lnTo>
                <a:lnTo>
                  <a:pt x="4640" y="0"/>
                </a:lnTo>
                <a:lnTo>
                  <a:pt x="4640" y="0"/>
                </a:lnTo>
                <a:lnTo>
                  <a:pt x="4638" y="6"/>
                </a:lnTo>
                <a:lnTo>
                  <a:pt x="4634" y="12"/>
                </a:lnTo>
                <a:lnTo>
                  <a:pt x="4628" y="16"/>
                </a:lnTo>
                <a:lnTo>
                  <a:pt x="4622" y="18"/>
                </a:lnTo>
                <a:lnTo>
                  <a:pt x="4622" y="18"/>
                </a:lnTo>
                <a:lnTo>
                  <a:pt x="4622" y="20"/>
                </a:lnTo>
                <a:lnTo>
                  <a:pt x="4622" y="20"/>
                </a:lnTo>
                <a:lnTo>
                  <a:pt x="4622" y="20"/>
                </a:lnTo>
                <a:lnTo>
                  <a:pt x="4622" y="20"/>
                </a:lnTo>
                <a:lnTo>
                  <a:pt x="4628" y="24"/>
                </a:lnTo>
                <a:lnTo>
                  <a:pt x="4634" y="28"/>
                </a:lnTo>
                <a:lnTo>
                  <a:pt x="4638" y="32"/>
                </a:lnTo>
                <a:lnTo>
                  <a:pt x="4640" y="40"/>
                </a:lnTo>
                <a:lnTo>
                  <a:pt x="4640" y="40"/>
                </a:lnTo>
                <a:lnTo>
                  <a:pt x="4640" y="40"/>
                </a:lnTo>
                <a:lnTo>
                  <a:pt x="4640" y="40"/>
                </a:lnTo>
                <a:lnTo>
                  <a:pt x="4640" y="40"/>
                </a:lnTo>
                <a:lnTo>
                  <a:pt x="4640" y="40"/>
                </a:lnTo>
                <a:lnTo>
                  <a:pt x="4642" y="32"/>
                </a:lnTo>
                <a:lnTo>
                  <a:pt x="4646" y="28"/>
                </a:lnTo>
                <a:lnTo>
                  <a:pt x="4652" y="22"/>
                </a:lnTo>
                <a:lnTo>
                  <a:pt x="4658" y="20"/>
                </a:lnTo>
                <a:close/>
                <a:moveTo>
                  <a:pt x="4602" y="20"/>
                </a:moveTo>
                <a:lnTo>
                  <a:pt x="4602" y="20"/>
                </a:lnTo>
                <a:lnTo>
                  <a:pt x="4604" y="20"/>
                </a:lnTo>
                <a:lnTo>
                  <a:pt x="4604" y="20"/>
                </a:lnTo>
                <a:lnTo>
                  <a:pt x="4602" y="18"/>
                </a:lnTo>
                <a:lnTo>
                  <a:pt x="4602" y="18"/>
                </a:lnTo>
                <a:lnTo>
                  <a:pt x="4596" y="16"/>
                </a:lnTo>
                <a:lnTo>
                  <a:pt x="4590" y="12"/>
                </a:lnTo>
                <a:lnTo>
                  <a:pt x="4588" y="6"/>
                </a:lnTo>
                <a:lnTo>
                  <a:pt x="4586" y="0"/>
                </a:lnTo>
                <a:lnTo>
                  <a:pt x="4586" y="0"/>
                </a:lnTo>
                <a:lnTo>
                  <a:pt x="4584" y="0"/>
                </a:lnTo>
                <a:lnTo>
                  <a:pt x="4584" y="0"/>
                </a:lnTo>
                <a:lnTo>
                  <a:pt x="4584" y="0"/>
                </a:lnTo>
                <a:lnTo>
                  <a:pt x="4584" y="0"/>
                </a:lnTo>
                <a:lnTo>
                  <a:pt x="4582" y="6"/>
                </a:lnTo>
                <a:lnTo>
                  <a:pt x="4578" y="12"/>
                </a:lnTo>
                <a:lnTo>
                  <a:pt x="4574" y="16"/>
                </a:lnTo>
                <a:lnTo>
                  <a:pt x="4566" y="18"/>
                </a:lnTo>
                <a:lnTo>
                  <a:pt x="4566" y="18"/>
                </a:lnTo>
                <a:lnTo>
                  <a:pt x="4566" y="20"/>
                </a:lnTo>
                <a:lnTo>
                  <a:pt x="4566" y="20"/>
                </a:lnTo>
                <a:lnTo>
                  <a:pt x="4566" y="20"/>
                </a:lnTo>
                <a:lnTo>
                  <a:pt x="4566" y="20"/>
                </a:lnTo>
                <a:lnTo>
                  <a:pt x="4574" y="24"/>
                </a:lnTo>
                <a:lnTo>
                  <a:pt x="4578" y="28"/>
                </a:lnTo>
                <a:lnTo>
                  <a:pt x="4582" y="32"/>
                </a:lnTo>
                <a:lnTo>
                  <a:pt x="4584" y="40"/>
                </a:lnTo>
                <a:lnTo>
                  <a:pt x="4584" y="40"/>
                </a:lnTo>
                <a:lnTo>
                  <a:pt x="4584" y="40"/>
                </a:lnTo>
                <a:lnTo>
                  <a:pt x="4584" y="40"/>
                </a:lnTo>
                <a:lnTo>
                  <a:pt x="4586" y="40"/>
                </a:lnTo>
                <a:lnTo>
                  <a:pt x="4586" y="40"/>
                </a:lnTo>
                <a:lnTo>
                  <a:pt x="4588" y="32"/>
                </a:lnTo>
                <a:lnTo>
                  <a:pt x="4590" y="28"/>
                </a:lnTo>
                <a:lnTo>
                  <a:pt x="4596" y="22"/>
                </a:lnTo>
                <a:lnTo>
                  <a:pt x="4602" y="20"/>
                </a:lnTo>
                <a:close/>
                <a:moveTo>
                  <a:pt x="4548" y="20"/>
                </a:moveTo>
                <a:lnTo>
                  <a:pt x="4548" y="20"/>
                </a:lnTo>
                <a:lnTo>
                  <a:pt x="4548" y="20"/>
                </a:lnTo>
                <a:lnTo>
                  <a:pt x="4548" y="20"/>
                </a:lnTo>
                <a:lnTo>
                  <a:pt x="4548" y="18"/>
                </a:lnTo>
                <a:lnTo>
                  <a:pt x="4548" y="18"/>
                </a:lnTo>
                <a:lnTo>
                  <a:pt x="4542" y="16"/>
                </a:lnTo>
                <a:lnTo>
                  <a:pt x="4536" y="12"/>
                </a:lnTo>
                <a:lnTo>
                  <a:pt x="4532" y="6"/>
                </a:lnTo>
                <a:lnTo>
                  <a:pt x="4530" y="0"/>
                </a:lnTo>
                <a:lnTo>
                  <a:pt x="4530" y="0"/>
                </a:lnTo>
                <a:lnTo>
                  <a:pt x="4530" y="0"/>
                </a:lnTo>
                <a:lnTo>
                  <a:pt x="4530" y="0"/>
                </a:lnTo>
                <a:lnTo>
                  <a:pt x="4528" y="0"/>
                </a:lnTo>
                <a:lnTo>
                  <a:pt x="4528" y="0"/>
                </a:lnTo>
                <a:lnTo>
                  <a:pt x="4528" y="6"/>
                </a:lnTo>
                <a:lnTo>
                  <a:pt x="4524" y="12"/>
                </a:lnTo>
                <a:lnTo>
                  <a:pt x="4518" y="16"/>
                </a:lnTo>
                <a:lnTo>
                  <a:pt x="4512" y="18"/>
                </a:lnTo>
                <a:lnTo>
                  <a:pt x="4512" y="18"/>
                </a:lnTo>
                <a:lnTo>
                  <a:pt x="4512" y="20"/>
                </a:lnTo>
                <a:lnTo>
                  <a:pt x="4512" y="20"/>
                </a:lnTo>
                <a:lnTo>
                  <a:pt x="4512" y="20"/>
                </a:lnTo>
                <a:lnTo>
                  <a:pt x="4512" y="20"/>
                </a:lnTo>
                <a:lnTo>
                  <a:pt x="4518" y="24"/>
                </a:lnTo>
                <a:lnTo>
                  <a:pt x="4524" y="28"/>
                </a:lnTo>
                <a:lnTo>
                  <a:pt x="4528" y="32"/>
                </a:lnTo>
                <a:lnTo>
                  <a:pt x="4528" y="40"/>
                </a:lnTo>
                <a:lnTo>
                  <a:pt x="4528" y="40"/>
                </a:lnTo>
                <a:lnTo>
                  <a:pt x="4530" y="40"/>
                </a:lnTo>
                <a:lnTo>
                  <a:pt x="4530" y="40"/>
                </a:lnTo>
                <a:lnTo>
                  <a:pt x="4530" y="40"/>
                </a:lnTo>
                <a:lnTo>
                  <a:pt x="4530" y="40"/>
                </a:lnTo>
                <a:lnTo>
                  <a:pt x="4532" y="32"/>
                </a:lnTo>
                <a:lnTo>
                  <a:pt x="4536" y="28"/>
                </a:lnTo>
                <a:lnTo>
                  <a:pt x="4542" y="22"/>
                </a:lnTo>
                <a:lnTo>
                  <a:pt x="4548" y="20"/>
                </a:lnTo>
                <a:close/>
                <a:moveTo>
                  <a:pt x="4492" y="20"/>
                </a:moveTo>
                <a:lnTo>
                  <a:pt x="4492" y="20"/>
                </a:lnTo>
                <a:lnTo>
                  <a:pt x="4494" y="20"/>
                </a:lnTo>
                <a:lnTo>
                  <a:pt x="4494" y="20"/>
                </a:lnTo>
                <a:lnTo>
                  <a:pt x="4492" y="18"/>
                </a:lnTo>
                <a:lnTo>
                  <a:pt x="4492" y="18"/>
                </a:lnTo>
                <a:lnTo>
                  <a:pt x="4486" y="16"/>
                </a:lnTo>
                <a:lnTo>
                  <a:pt x="4480" y="12"/>
                </a:lnTo>
                <a:lnTo>
                  <a:pt x="4478" y="6"/>
                </a:lnTo>
                <a:lnTo>
                  <a:pt x="4476" y="0"/>
                </a:lnTo>
                <a:lnTo>
                  <a:pt x="4476" y="0"/>
                </a:lnTo>
                <a:lnTo>
                  <a:pt x="4474" y="0"/>
                </a:lnTo>
                <a:lnTo>
                  <a:pt x="4474" y="0"/>
                </a:lnTo>
                <a:lnTo>
                  <a:pt x="4474" y="0"/>
                </a:lnTo>
                <a:lnTo>
                  <a:pt x="4474" y="0"/>
                </a:lnTo>
                <a:lnTo>
                  <a:pt x="4472" y="6"/>
                </a:lnTo>
                <a:lnTo>
                  <a:pt x="4468" y="12"/>
                </a:lnTo>
                <a:lnTo>
                  <a:pt x="4464" y="16"/>
                </a:lnTo>
                <a:lnTo>
                  <a:pt x="4456" y="18"/>
                </a:lnTo>
                <a:lnTo>
                  <a:pt x="4456" y="18"/>
                </a:lnTo>
                <a:lnTo>
                  <a:pt x="4456" y="20"/>
                </a:lnTo>
                <a:lnTo>
                  <a:pt x="4456" y="20"/>
                </a:lnTo>
                <a:lnTo>
                  <a:pt x="4456" y="20"/>
                </a:lnTo>
                <a:lnTo>
                  <a:pt x="4456" y="20"/>
                </a:lnTo>
                <a:lnTo>
                  <a:pt x="4464" y="24"/>
                </a:lnTo>
                <a:lnTo>
                  <a:pt x="4468" y="28"/>
                </a:lnTo>
                <a:lnTo>
                  <a:pt x="4472" y="32"/>
                </a:lnTo>
                <a:lnTo>
                  <a:pt x="4474" y="40"/>
                </a:lnTo>
                <a:lnTo>
                  <a:pt x="4474" y="40"/>
                </a:lnTo>
                <a:lnTo>
                  <a:pt x="4474" y="40"/>
                </a:lnTo>
                <a:lnTo>
                  <a:pt x="4474" y="40"/>
                </a:lnTo>
                <a:lnTo>
                  <a:pt x="4476" y="40"/>
                </a:lnTo>
                <a:lnTo>
                  <a:pt x="4476" y="40"/>
                </a:lnTo>
                <a:lnTo>
                  <a:pt x="4478" y="32"/>
                </a:lnTo>
                <a:lnTo>
                  <a:pt x="4480" y="28"/>
                </a:lnTo>
                <a:lnTo>
                  <a:pt x="4486" y="22"/>
                </a:lnTo>
                <a:lnTo>
                  <a:pt x="4492" y="20"/>
                </a:lnTo>
                <a:close/>
                <a:moveTo>
                  <a:pt x="4438" y="20"/>
                </a:moveTo>
                <a:lnTo>
                  <a:pt x="4438" y="20"/>
                </a:lnTo>
                <a:lnTo>
                  <a:pt x="4438" y="20"/>
                </a:lnTo>
                <a:lnTo>
                  <a:pt x="4438" y="20"/>
                </a:lnTo>
                <a:lnTo>
                  <a:pt x="4438" y="18"/>
                </a:lnTo>
                <a:lnTo>
                  <a:pt x="4438" y="18"/>
                </a:lnTo>
                <a:lnTo>
                  <a:pt x="4432" y="16"/>
                </a:lnTo>
                <a:lnTo>
                  <a:pt x="4426" y="12"/>
                </a:lnTo>
                <a:lnTo>
                  <a:pt x="4422" y="6"/>
                </a:lnTo>
                <a:lnTo>
                  <a:pt x="4420" y="0"/>
                </a:lnTo>
                <a:lnTo>
                  <a:pt x="4420" y="0"/>
                </a:lnTo>
                <a:lnTo>
                  <a:pt x="4420" y="0"/>
                </a:lnTo>
                <a:lnTo>
                  <a:pt x="4420" y="0"/>
                </a:lnTo>
                <a:lnTo>
                  <a:pt x="4418" y="0"/>
                </a:lnTo>
                <a:lnTo>
                  <a:pt x="4418" y="0"/>
                </a:lnTo>
                <a:lnTo>
                  <a:pt x="4418" y="6"/>
                </a:lnTo>
                <a:lnTo>
                  <a:pt x="4414" y="12"/>
                </a:lnTo>
                <a:lnTo>
                  <a:pt x="4408" y="16"/>
                </a:lnTo>
                <a:lnTo>
                  <a:pt x="4402" y="18"/>
                </a:lnTo>
                <a:lnTo>
                  <a:pt x="4402" y="18"/>
                </a:lnTo>
                <a:lnTo>
                  <a:pt x="4402" y="20"/>
                </a:lnTo>
                <a:lnTo>
                  <a:pt x="4402" y="20"/>
                </a:lnTo>
                <a:lnTo>
                  <a:pt x="4402" y="20"/>
                </a:lnTo>
                <a:lnTo>
                  <a:pt x="4402" y="20"/>
                </a:lnTo>
                <a:lnTo>
                  <a:pt x="4408" y="24"/>
                </a:lnTo>
                <a:lnTo>
                  <a:pt x="4414" y="28"/>
                </a:lnTo>
                <a:lnTo>
                  <a:pt x="4418" y="32"/>
                </a:lnTo>
                <a:lnTo>
                  <a:pt x="4418" y="40"/>
                </a:lnTo>
                <a:lnTo>
                  <a:pt x="4418" y="40"/>
                </a:lnTo>
                <a:lnTo>
                  <a:pt x="4420" y="40"/>
                </a:lnTo>
                <a:lnTo>
                  <a:pt x="4420" y="40"/>
                </a:lnTo>
                <a:lnTo>
                  <a:pt x="4420" y="40"/>
                </a:lnTo>
                <a:lnTo>
                  <a:pt x="4420" y="40"/>
                </a:lnTo>
                <a:lnTo>
                  <a:pt x="4422" y="32"/>
                </a:lnTo>
                <a:lnTo>
                  <a:pt x="4426" y="28"/>
                </a:lnTo>
                <a:lnTo>
                  <a:pt x="4432" y="22"/>
                </a:lnTo>
                <a:lnTo>
                  <a:pt x="4438" y="20"/>
                </a:lnTo>
                <a:close/>
                <a:moveTo>
                  <a:pt x="4382" y="20"/>
                </a:moveTo>
                <a:lnTo>
                  <a:pt x="4382" y="20"/>
                </a:lnTo>
                <a:lnTo>
                  <a:pt x="4384" y="20"/>
                </a:lnTo>
                <a:lnTo>
                  <a:pt x="4384" y="20"/>
                </a:lnTo>
                <a:lnTo>
                  <a:pt x="4382" y="18"/>
                </a:lnTo>
                <a:lnTo>
                  <a:pt x="4382" y="18"/>
                </a:lnTo>
                <a:lnTo>
                  <a:pt x="4376" y="16"/>
                </a:lnTo>
                <a:lnTo>
                  <a:pt x="4370" y="12"/>
                </a:lnTo>
                <a:lnTo>
                  <a:pt x="4368" y="6"/>
                </a:lnTo>
                <a:lnTo>
                  <a:pt x="4366" y="0"/>
                </a:lnTo>
                <a:lnTo>
                  <a:pt x="4366" y="0"/>
                </a:lnTo>
                <a:lnTo>
                  <a:pt x="4364" y="0"/>
                </a:lnTo>
                <a:lnTo>
                  <a:pt x="4364" y="0"/>
                </a:lnTo>
                <a:lnTo>
                  <a:pt x="4364" y="0"/>
                </a:lnTo>
                <a:lnTo>
                  <a:pt x="4364" y="0"/>
                </a:lnTo>
                <a:lnTo>
                  <a:pt x="4362" y="6"/>
                </a:lnTo>
                <a:lnTo>
                  <a:pt x="4358" y="12"/>
                </a:lnTo>
                <a:lnTo>
                  <a:pt x="4354" y="16"/>
                </a:lnTo>
                <a:lnTo>
                  <a:pt x="4346" y="18"/>
                </a:lnTo>
                <a:lnTo>
                  <a:pt x="4346" y="18"/>
                </a:lnTo>
                <a:lnTo>
                  <a:pt x="4346" y="20"/>
                </a:lnTo>
                <a:lnTo>
                  <a:pt x="4346" y="20"/>
                </a:lnTo>
                <a:lnTo>
                  <a:pt x="4346" y="20"/>
                </a:lnTo>
                <a:lnTo>
                  <a:pt x="4346" y="20"/>
                </a:lnTo>
                <a:lnTo>
                  <a:pt x="4354" y="24"/>
                </a:lnTo>
                <a:lnTo>
                  <a:pt x="4358" y="28"/>
                </a:lnTo>
                <a:lnTo>
                  <a:pt x="4362" y="32"/>
                </a:lnTo>
                <a:lnTo>
                  <a:pt x="4364" y="40"/>
                </a:lnTo>
                <a:lnTo>
                  <a:pt x="4364" y="40"/>
                </a:lnTo>
                <a:lnTo>
                  <a:pt x="4364" y="40"/>
                </a:lnTo>
                <a:lnTo>
                  <a:pt x="4364" y="40"/>
                </a:lnTo>
                <a:lnTo>
                  <a:pt x="4366" y="40"/>
                </a:lnTo>
                <a:lnTo>
                  <a:pt x="4366" y="40"/>
                </a:lnTo>
                <a:lnTo>
                  <a:pt x="4368" y="32"/>
                </a:lnTo>
                <a:lnTo>
                  <a:pt x="4370" y="28"/>
                </a:lnTo>
                <a:lnTo>
                  <a:pt x="4376" y="22"/>
                </a:lnTo>
                <a:lnTo>
                  <a:pt x="4382" y="20"/>
                </a:lnTo>
                <a:close/>
                <a:moveTo>
                  <a:pt x="4328" y="20"/>
                </a:moveTo>
                <a:lnTo>
                  <a:pt x="4328" y="20"/>
                </a:lnTo>
                <a:lnTo>
                  <a:pt x="4328" y="20"/>
                </a:lnTo>
                <a:lnTo>
                  <a:pt x="4328" y="20"/>
                </a:lnTo>
                <a:lnTo>
                  <a:pt x="4328" y="18"/>
                </a:lnTo>
                <a:lnTo>
                  <a:pt x="4328" y="18"/>
                </a:lnTo>
                <a:lnTo>
                  <a:pt x="4322" y="16"/>
                </a:lnTo>
                <a:lnTo>
                  <a:pt x="4316" y="12"/>
                </a:lnTo>
                <a:lnTo>
                  <a:pt x="4312" y="6"/>
                </a:lnTo>
                <a:lnTo>
                  <a:pt x="4310" y="0"/>
                </a:lnTo>
                <a:lnTo>
                  <a:pt x="4310" y="0"/>
                </a:lnTo>
                <a:lnTo>
                  <a:pt x="4310" y="0"/>
                </a:lnTo>
                <a:lnTo>
                  <a:pt x="4310" y="0"/>
                </a:lnTo>
                <a:lnTo>
                  <a:pt x="4308" y="0"/>
                </a:lnTo>
                <a:lnTo>
                  <a:pt x="4308" y="0"/>
                </a:lnTo>
                <a:lnTo>
                  <a:pt x="4308" y="6"/>
                </a:lnTo>
                <a:lnTo>
                  <a:pt x="4304" y="12"/>
                </a:lnTo>
                <a:lnTo>
                  <a:pt x="4298" y="16"/>
                </a:lnTo>
                <a:lnTo>
                  <a:pt x="4292" y="18"/>
                </a:lnTo>
                <a:lnTo>
                  <a:pt x="4292" y="18"/>
                </a:lnTo>
                <a:lnTo>
                  <a:pt x="4292" y="20"/>
                </a:lnTo>
                <a:lnTo>
                  <a:pt x="4292" y="20"/>
                </a:lnTo>
                <a:lnTo>
                  <a:pt x="4292" y="20"/>
                </a:lnTo>
                <a:lnTo>
                  <a:pt x="4292" y="20"/>
                </a:lnTo>
                <a:lnTo>
                  <a:pt x="4298" y="24"/>
                </a:lnTo>
                <a:lnTo>
                  <a:pt x="4304" y="28"/>
                </a:lnTo>
                <a:lnTo>
                  <a:pt x="4308" y="32"/>
                </a:lnTo>
                <a:lnTo>
                  <a:pt x="4308" y="40"/>
                </a:lnTo>
                <a:lnTo>
                  <a:pt x="4308" y="40"/>
                </a:lnTo>
                <a:lnTo>
                  <a:pt x="4310" y="40"/>
                </a:lnTo>
                <a:lnTo>
                  <a:pt x="4310" y="40"/>
                </a:lnTo>
                <a:lnTo>
                  <a:pt x="4310" y="40"/>
                </a:lnTo>
                <a:lnTo>
                  <a:pt x="4310" y="40"/>
                </a:lnTo>
                <a:lnTo>
                  <a:pt x="4312" y="32"/>
                </a:lnTo>
                <a:lnTo>
                  <a:pt x="4316" y="28"/>
                </a:lnTo>
                <a:lnTo>
                  <a:pt x="4322" y="22"/>
                </a:lnTo>
                <a:lnTo>
                  <a:pt x="4328" y="20"/>
                </a:lnTo>
                <a:close/>
                <a:moveTo>
                  <a:pt x="4272" y="20"/>
                </a:moveTo>
                <a:lnTo>
                  <a:pt x="4272" y="20"/>
                </a:lnTo>
                <a:lnTo>
                  <a:pt x="4274" y="20"/>
                </a:lnTo>
                <a:lnTo>
                  <a:pt x="4274" y="20"/>
                </a:lnTo>
                <a:lnTo>
                  <a:pt x="4272" y="18"/>
                </a:lnTo>
                <a:lnTo>
                  <a:pt x="4272" y="18"/>
                </a:lnTo>
                <a:lnTo>
                  <a:pt x="4266" y="16"/>
                </a:lnTo>
                <a:lnTo>
                  <a:pt x="4260" y="12"/>
                </a:lnTo>
                <a:lnTo>
                  <a:pt x="4256" y="6"/>
                </a:lnTo>
                <a:lnTo>
                  <a:pt x="4256" y="0"/>
                </a:lnTo>
                <a:lnTo>
                  <a:pt x="4256" y="0"/>
                </a:lnTo>
                <a:lnTo>
                  <a:pt x="4254" y="0"/>
                </a:lnTo>
                <a:lnTo>
                  <a:pt x="4254" y="0"/>
                </a:lnTo>
                <a:lnTo>
                  <a:pt x="4254" y="0"/>
                </a:lnTo>
                <a:lnTo>
                  <a:pt x="4254" y="0"/>
                </a:lnTo>
                <a:lnTo>
                  <a:pt x="4252" y="6"/>
                </a:lnTo>
                <a:lnTo>
                  <a:pt x="4248" y="12"/>
                </a:lnTo>
                <a:lnTo>
                  <a:pt x="4244" y="16"/>
                </a:lnTo>
                <a:lnTo>
                  <a:pt x="4236" y="18"/>
                </a:lnTo>
                <a:lnTo>
                  <a:pt x="4236" y="18"/>
                </a:lnTo>
                <a:lnTo>
                  <a:pt x="4236" y="20"/>
                </a:lnTo>
                <a:lnTo>
                  <a:pt x="4236" y="20"/>
                </a:lnTo>
                <a:lnTo>
                  <a:pt x="4236" y="20"/>
                </a:lnTo>
                <a:lnTo>
                  <a:pt x="4236" y="20"/>
                </a:lnTo>
                <a:lnTo>
                  <a:pt x="4244" y="24"/>
                </a:lnTo>
                <a:lnTo>
                  <a:pt x="4248" y="28"/>
                </a:lnTo>
                <a:lnTo>
                  <a:pt x="4252" y="32"/>
                </a:lnTo>
                <a:lnTo>
                  <a:pt x="4254" y="40"/>
                </a:lnTo>
                <a:lnTo>
                  <a:pt x="4254" y="40"/>
                </a:lnTo>
                <a:lnTo>
                  <a:pt x="4254" y="40"/>
                </a:lnTo>
                <a:lnTo>
                  <a:pt x="4254" y="40"/>
                </a:lnTo>
                <a:lnTo>
                  <a:pt x="4256" y="40"/>
                </a:lnTo>
                <a:lnTo>
                  <a:pt x="4256" y="40"/>
                </a:lnTo>
                <a:lnTo>
                  <a:pt x="4256" y="32"/>
                </a:lnTo>
                <a:lnTo>
                  <a:pt x="4260" y="28"/>
                </a:lnTo>
                <a:lnTo>
                  <a:pt x="4266" y="22"/>
                </a:lnTo>
                <a:lnTo>
                  <a:pt x="4272" y="20"/>
                </a:lnTo>
                <a:close/>
                <a:moveTo>
                  <a:pt x="4218" y="20"/>
                </a:moveTo>
                <a:lnTo>
                  <a:pt x="4218" y="20"/>
                </a:lnTo>
                <a:lnTo>
                  <a:pt x="4218" y="20"/>
                </a:lnTo>
                <a:lnTo>
                  <a:pt x="4218" y="20"/>
                </a:lnTo>
                <a:lnTo>
                  <a:pt x="4218" y="18"/>
                </a:lnTo>
                <a:lnTo>
                  <a:pt x="4218" y="18"/>
                </a:lnTo>
                <a:lnTo>
                  <a:pt x="4212" y="16"/>
                </a:lnTo>
                <a:lnTo>
                  <a:pt x="4206" y="12"/>
                </a:lnTo>
                <a:lnTo>
                  <a:pt x="4202" y="6"/>
                </a:lnTo>
                <a:lnTo>
                  <a:pt x="4200" y="0"/>
                </a:lnTo>
                <a:lnTo>
                  <a:pt x="4200" y="0"/>
                </a:lnTo>
                <a:lnTo>
                  <a:pt x="4200" y="0"/>
                </a:lnTo>
                <a:lnTo>
                  <a:pt x="4200" y="0"/>
                </a:lnTo>
                <a:lnTo>
                  <a:pt x="4198" y="0"/>
                </a:lnTo>
                <a:lnTo>
                  <a:pt x="4198" y="0"/>
                </a:lnTo>
                <a:lnTo>
                  <a:pt x="4198" y="6"/>
                </a:lnTo>
                <a:lnTo>
                  <a:pt x="4194" y="12"/>
                </a:lnTo>
                <a:lnTo>
                  <a:pt x="4188" y="16"/>
                </a:lnTo>
                <a:lnTo>
                  <a:pt x="4182" y="18"/>
                </a:lnTo>
                <a:lnTo>
                  <a:pt x="4182" y="18"/>
                </a:lnTo>
                <a:lnTo>
                  <a:pt x="4180" y="20"/>
                </a:lnTo>
                <a:lnTo>
                  <a:pt x="4180" y="20"/>
                </a:lnTo>
                <a:lnTo>
                  <a:pt x="4182" y="20"/>
                </a:lnTo>
                <a:lnTo>
                  <a:pt x="4182" y="20"/>
                </a:lnTo>
                <a:lnTo>
                  <a:pt x="4188" y="24"/>
                </a:lnTo>
                <a:lnTo>
                  <a:pt x="4194" y="28"/>
                </a:lnTo>
                <a:lnTo>
                  <a:pt x="4198" y="32"/>
                </a:lnTo>
                <a:lnTo>
                  <a:pt x="4198" y="40"/>
                </a:lnTo>
                <a:lnTo>
                  <a:pt x="4198" y="40"/>
                </a:lnTo>
                <a:lnTo>
                  <a:pt x="4200" y="40"/>
                </a:lnTo>
                <a:lnTo>
                  <a:pt x="4200" y="40"/>
                </a:lnTo>
                <a:lnTo>
                  <a:pt x="4200" y="40"/>
                </a:lnTo>
                <a:lnTo>
                  <a:pt x="4200" y="40"/>
                </a:lnTo>
                <a:lnTo>
                  <a:pt x="4202" y="32"/>
                </a:lnTo>
                <a:lnTo>
                  <a:pt x="4206" y="28"/>
                </a:lnTo>
                <a:lnTo>
                  <a:pt x="4212" y="22"/>
                </a:lnTo>
                <a:lnTo>
                  <a:pt x="4218" y="20"/>
                </a:lnTo>
                <a:close/>
                <a:moveTo>
                  <a:pt x="4162" y="20"/>
                </a:moveTo>
                <a:lnTo>
                  <a:pt x="4162" y="20"/>
                </a:lnTo>
                <a:lnTo>
                  <a:pt x="4164" y="20"/>
                </a:lnTo>
                <a:lnTo>
                  <a:pt x="4164" y="20"/>
                </a:lnTo>
                <a:lnTo>
                  <a:pt x="4162" y="18"/>
                </a:lnTo>
                <a:lnTo>
                  <a:pt x="4162" y="18"/>
                </a:lnTo>
                <a:lnTo>
                  <a:pt x="4156" y="16"/>
                </a:lnTo>
                <a:lnTo>
                  <a:pt x="4150" y="12"/>
                </a:lnTo>
                <a:lnTo>
                  <a:pt x="4146" y="6"/>
                </a:lnTo>
                <a:lnTo>
                  <a:pt x="4146" y="0"/>
                </a:lnTo>
                <a:lnTo>
                  <a:pt x="4146" y="0"/>
                </a:lnTo>
                <a:lnTo>
                  <a:pt x="4144" y="0"/>
                </a:lnTo>
                <a:lnTo>
                  <a:pt x="4144" y="0"/>
                </a:lnTo>
                <a:lnTo>
                  <a:pt x="4144" y="0"/>
                </a:lnTo>
                <a:lnTo>
                  <a:pt x="4144" y="0"/>
                </a:lnTo>
                <a:lnTo>
                  <a:pt x="4142" y="6"/>
                </a:lnTo>
                <a:lnTo>
                  <a:pt x="4138" y="12"/>
                </a:lnTo>
                <a:lnTo>
                  <a:pt x="4134" y="16"/>
                </a:lnTo>
                <a:lnTo>
                  <a:pt x="4126" y="18"/>
                </a:lnTo>
                <a:lnTo>
                  <a:pt x="4126" y="18"/>
                </a:lnTo>
                <a:lnTo>
                  <a:pt x="4126" y="20"/>
                </a:lnTo>
                <a:lnTo>
                  <a:pt x="4126" y="20"/>
                </a:lnTo>
                <a:lnTo>
                  <a:pt x="4126" y="20"/>
                </a:lnTo>
                <a:lnTo>
                  <a:pt x="4126" y="20"/>
                </a:lnTo>
                <a:lnTo>
                  <a:pt x="4134" y="24"/>
                </a:lnTo>
                <a:lnTo>
                  <a:pt x="4138" y="28"/>
                </a:lnTo>
                <a:lnTo>
                  <a:pt x="4142" y="32"/>
                </a:lnTo>
                <a:lnTo>
                  <a:pt x="4144" y="40"/>
                </a:lnTo>
                <a:lnTo>
                  <a:pt x="4144" y="40"/>
                </a:lnTo>
                <a:lnTo>
                  <a:pt x="4144" y="40"/>
                </a:lnTo>
                <a:lnTo>
                  <a:pt x="4144" y="40"/>
                </a:lnTo>
                <a:lnTo>
                  <a:pt x="4146" y="40"/>
                </a:lnTo>
                <a:lnTo>
                  <a:pt x="4146" y="40"/>
                </a:lnTo>
                <a:lnTo>
                  <a:pt x="4146" y="32"/>
                </a:lnTo>
                <a:lnTo>
                  <a:pt x="4150" y="28"/>
                </a:lnTo>
                <a:lnTo>
                  <a:pt x="4156" y="22"/>
                </a:lnTo>
                <a:lnTo>
                  <a:pt x="4162" y="20"/>
                </a:lnTo>
                <a:close/>
                <a:moveTo>
                  <a:pt x="4108" y="20"/>
                </a:moveTo>
                <a:lnTo>
                  <a:pt x="4108" y="20"/>
                </a:lnTo>
                <a:lnTo>
                  <a:pt x="4108" y="20"/>
                </a:lnTo>
                <a:lnTo>
                  <a:pt x="4108" y="20"/>
                </a:lnTo>
                <a:lnTo>
                  <a:pt x="4108" y="18"/>
                </a:lnTo>
                <a:lnTo>
                  <a:pt x="4108" y="18"/>
                </a:lnTo>
                <a:lnTo>
                  <a:pt x="4100" y="16"/>
                </a:lnTo>
                <a:lnTo>
                  <a:pt x="4096" y="12"/>
                </a:lnTo>
                <a:lnTo>
                  <a:pt x="4092" y="6"/>
                </a:lnTo>
                <a:lnTo>
                  <a:pt x="4090" y="0"/>
                </a:lnTo>
                <a:lnTo>
                  <a:pt x="4090" y="0"/>
                </a:lnTo>
                <a:lnTo>
                  <a:pt x="4090" y="0"/>
                </a:lnTo>
                <a:lnTo>
                  <a:pt x="4090" y="0"/>
                </a:lnTo>
                <a:lnTo>
                  <a:pt x="4088" y="0"/>
                </a:lnTo>
                <a:lnTo>
                  <a:pt x="4088" y="0"/>
                </a:lnTo>
                <a:lnTo>
                  <a:pt x="4088" y="6"/>
                </a:lnTo>
                <a:lnTo>
                  <a:pt x="4084" y="12"/>
                </a:lnTo>
                <a:lnTo>
                  <a:pt x="4078" y="16"/>
                </a:lnTo>
                <a:lnTo>
                  <a:pt x="4072" y="18"/>
                </a:lnTo>
                <a:lnTo>
                  <a:pt x="4072" y="18"/>
                </a:lnTo>
                <a:lnTo>
                  <a:pt x="4070" y="20"/>
                </a:lnTo>
                <a:lnTo>
                  <a:pt x="4070" y="20"/>
                </a:lnTo>
                <a:lnTo>
                  <a:pt x="4072" y="20"/>
                </a:lnTo>
                <a:lnTo>
                  <a:pt x="4072" y="20"/>
                </a:lnTo>
                <a:lnTo>
                  <a:pt x="4078" y="24"/>
                </a:lnTo>
                <a:lnTo>
                  <a:pt x="4084" y="28"/>
                </a:lnTo>
                <a:lnTo>
                  <a:pt x="4088" y="32"/>
                </a:lnTo>
                <a:lnTo>
                  <a:pt x="4088" y="40"/>
                </a:lnTo>
                <a:lnTo>
                  <a:pt x="4088" y="40"/>
                </a:lnTo>
                <a:lnTo>
                  <a:pt x="4090" y="40"/>
                </a:lnTo>
                <a:lnTo>
                  <a:pt x="4090" y="40"/>
                </a:lnTo>
                <a:lnTo>
                  <a:pt x="4090" y="40"/>
                </a:lnTo>
                <a:lnTo>
                  <a:pt x="4090" y="40"/>
                </a:lnTo>
                <a:lnTo>
                  <a:pt x="4092" y="32"/>
                </a:lnTo>
                <a:lnTo>
                  <a:pt x="4096" y="28"/>
                </a:lnTo>
                <a:lnTo>
                  <a:pt x="4100" y="22"/>
                </a:lnTo>
                <a:lnTo>
                  <a:pt x="4108" y="20"/>
                </a:lnTo>
                <a:close/>
                <a:moveTo>
                  <a:pt x="4052" y="20"/>
                </a:moveTo>
                <a:lnTo>
                  <a:pt x="4052" y="20"/>
                </a:lnTo>
                <a:lnTo>
                  <a:pt x="4054" y="20"/>
                </a:lnTo>
                <a:lnTo>
                  <a:pt x="4054" y="20"/>
                </a:lnTo>
                <a:lnTo>
                  <a:pt x="4052" y="18"/>
                </a:lnTo>
                <a:lnTo>
                  <a:pt x="4052" y="18"/>
                </a:lnTo>
                <a:lnTo>
                  <a:pt x="4046" y="16"/>
                </a:lnTo>
                <a:lnTo>
                  <a:pt x="4040" y="12"/>
                </a:lnTo>
                <a:lnTo>
                  <a:pt x="4036" y="6"/>
                </a:lnTo>
                <a:lnTo>
                  <a:pt x="4036" y="0"/>
                </a:lnTo>
                <a:lnTo>
                  <a:pt x="4036" y="0"/>
                </a:lnTo>
                <a:lnTo>
                  <a:pt x="4034" y="0"/>
                </a:lnTo>
                <a:lnTo>
                  <a:pt x="4034" y="0"/>
                </a:lnTo>
                <a:lnTo>
                  <a:pt x="4034" y="0"/>
                </a:lnTo>
                <a:lnTo>
                  <a:pt x="4034" y="0"/>
                </a:lnTo>
                <a:lnTo>
                  <a:pt x="4032" y="6"/>
                </a:lnTo>
                <a:lnTo>
                  <a:pt x="4028" y="12"/>
                </a:lnTo>
                <a:lnTo>
                  <a:pt x="4024" y="16"/>
                </a:lnTo>
                <a:lnTo>
                  <a:pt x="4016" y="18"/>
                </a:lnTo>
                <a:lnTo>
                  <a:pt x="4016" y="18"/>
                </a:lnTo>
                <a:lnTo>
                  <a:pt x="4016" y="20"/>
                </a:lnTo>
                <a:lnTo>
                  <a:pt x="4016" y="20"/>
                </a:lnTo>
                <a:lnTo>
                  <a:pt x="4016" y="20"/>
                </a:lnTo>
                <a:lnTo>
                  <a:pt x="4016" y="20"/>
                </a:lnTo>
                <a:lnTo>
                  <a:pt x="4024" y="24"/>
                </a:lnTo>
                <a:lnTo>
                  <a:pt x="4028" y="28"/>
                </a:lnTo>
                <a:lnTo>
                  <a:pt x="4032" y="32"/>
                </a:lnTo>
                <a:lnTo>
                  <a:pt x="4034" y="40"/>
                </a:lnTo>
                <a:lnTo>
                  <a:pt x="4034" y="40"/>
                </a:lnTo>
                <a:lnTo>
                  <a:pt x="4034" y="40"/>
                </a:lnTo>
                <a:lnTo>
                  <a:pt x="4034" y="40"/>
                </a:lnTo>
                <a:lnTo>
                  <a:pt x="4036" y="40"/>
                </a:lnTo>
                <a:lnTo>
                  <a:pt x="4036" y="40"/>
                </a:lnTo>
                <a:lnTo>
                  <a:pt x="4036" y="32"/>
                </a:lnTo>
                <a:lnTo>
                  <a:pt x="4040" y="28"/>
                </a:lnTo>
                <a:lnTo>
                  <a:pt x="4046" y="22"/>
                </a:lnTo>
                <a:lnTo>
                  <a:pt x="4052" y="20"/>
                </a:lnTo>
                <a:close/>
                <a:moveTo>
                  <a:pt x="3998" y="20"/>
                </a:moveTo>
                <a:lnTo>
                  <a:pt x="3998" y="20"/>
                </a:lnTo>
                <a:lnTo>
                  <a:pt x="3998" y="20"/>
                </a:lnTo>
                <a:lnTo>
                  <a:pt x="3998" y="20"/>
                </a:lnTo>
                <a:lnTo>
                  <a:pt x="3998" y="18"/>
                </a:lnTo>
                <a:lnTo>
                  <a:pt x="3998" y="18"/>
                </a:lnTo>
                <a:lnTo>
                  <a:pt x="3990" y="16"/>
                </a:lnTo>
                <a:lnTo>
                  <a:pt x="3986" y="12"/>
                </a:lnTo>
                <a:lnTo>
                  <a:pt x="3982" y="6"/>
                </a:lnTo>
                <a:lnTo>
                  <a:pt x="3980" y="0"/>
                </a:lnTo>
                <a:lnTo>
                  <a:pt x="3980" y="0"/>
                </a:lnTo>
                <a:lnTo>
                  <a:pt x="3980" y="0"/>
                </a:lnTo>
                <a:lnTo>
                  <a:pt x="3980" y="0"/>
                </a:lnTo>
                <a:lnTo>
                  <a:pt x="3978" y="0"/>
                </a:lnTo>
                <a:lnTo>
                  <a:pt x="3978" y="0"/>
                </a:lnTo>
                <a:lnTo>
                  <a:pt x="3978" y="6"/>
                </a:lnTo>
                <a:lnTo>
                  <a:pt x="3974" y="12"/>
                </a:lnTo>
                <a:lnTo>
                  <a:pt x="3968" y="16"/>
                </a:lnTo>
                <a:lnTo>
                  <a:pt x="3962" y="18"/>
                </a:lnTo>
                <a:lnTo>
                  <a:pt x="3962" y="18"/>
                </a:lnTo>
                <a:lnTo>
                  <a:pt x="3960" y="20"/>
                </a:lnTo>
                <a:lnTo>
                  <a:pt x="3960" y="20"/>
                </a:lnTo>
                <a:lnTo>
                  <a:pt x="3962" y="20"/>
                </a:lnTo>
                <a:lnTo>
                  <a:pt x="3962" y="20"/>
                </a:lnTo>
                <a:lnTo>
                  <a:pt x="3968" y="24"/>
                </a:lnTo>
                <a:lnTo>
                  <a:pt x="3974" y="28"/>
                </a:lnTo>
                <a:lnTo>
                  <a:pt x="3978" y="32"/>
                </a:lnTo>
                <a:lnTo>
                  <a:pt x="3978" y="40"/>
                </a:lnTo>
                <a:lnTo>
                  <a:pt x="3978" y="40"/>
                </a:lnTo>
                <a:lnTo>
                  <a:pt x="3980" y="40"/>
                </a:lnTo>
                <a:lnTo>
                  <a:pt x="3980" y="40"/>
                </a:lnTo>
                <a:lnTo>
                  <a:pt x="3980" y="40"/>
                </a:lnTo>
                <a:lnTo>
                  <a:pt x="3980" y="40"/>
                </a:lnTo>
                <a:lnTo>
                  <a:pt x="3982" y="32"/>
                </a:lnTo>
                <a:lnTo>
                  <a:pt x="3986" y="28"/>
                </a:lnTo>
                <a:lnTo>
                  <a:pt x="3990" y="22"/>
                </a:lnTo>
                <a:lnTo>
                  <a:pt x="3998" y="20"/>
                </a:lnTo>
                <a:close/>
                <a:moveTo>
                  <a:pt x="3942" y="20"/>
                </a:moveTo>
                <a:lnTo>
                  <a:pt x="3942" y="20"/>
                </a:lnTo>
                <a:lnTo>
                  <a:pt x="3944" y="20"/>
                </a:lnTo>
                <a:lnTo>
                  <a:pt x="3944" y="20"/>
                </a:lnTo>
                <a:lnTo>
                  <a:pt x="3942" y="18"/>
                </a:lnTo>
                <a:lnTo>
                  <a:pt x="3942" y="18"/>
                </a:lnTo>
                <a:lnTo>
                  <a:pt x="3936" y="16"/>
                </a:lnTo>
                <a:lnTo>
                  <a:pt x="3930" y="12"/>
                </a:lnTo>
                <a:lnTo>
                  <a:pt x="3926" y="6"/>
                </a:lnTo>
                <a:lnTo>
                  <a:pt x="3926" y="0"/>
                </a:lnTo>
                <a:lnTo>
                  <a:pt x="3926" y="0"/>
                </a:lnTo>
                <a:lnTo>
                  <a:pt x="3924" y="0"/>
                </a:lnTo>
                <a:lnTo>
                  <a:pt x="3924" y="0"/>
                </a:lnTo>
                <a:lnTo>
                  <a:pt x="3924" y="0"/>
                </a:lnTo>
                <a:lnTo>
                  <a:pt x="3924" y="0"/>
                </a:lnTo>
                <a:lnTo>
                  <a:pt x="3922" y="6"/>
                </a:lnTo>
                <a:lnTo>
                  <a:pt x="3918" y="12"/>
                </a:lnTo>
                <a:lnTo>
                  <a:pt x="3914" y="16"/>
                </a:lnTo>
                <a:lnTo>
                  <a:pt x="3906" y="18"/>
                </a:lnTo>
                <a:lnTo>
                  <a:pt x="3906" y="18"/>
                </a:lnTo>
                <a:lnTo>
                  <a:pt x="3906" y="20"/>
                </a:lnTo>
                <a:lnTo>
                  <a:pt x="3906" y="20"/>
                </a:lnTo>
                <a:lnTo>
                  <a:pt x="3906" y="20"/>
                </a:lnTo>
                <a:lnTo>
                  <a:pt x="3906" y="20"/>
                </a:lnTo>
                <a:lnTo>
                  <a:pt x="3914" y="24"/>
                </a:lnTo>
                <a:lnTo>
                  <a:pt x="3918" y="28"/>
                </a:lnTo>
                <a:lnTo>
                  <a:pt x="3922" y="32"/>
                </a:lnTo>
                <a:lnTo>
                  <a:pt x="3924" y="40"/>
                </a:lnTo>
                <a:lnTo>
                  <a:pt x="3924" y="40"/>
                </a:lnTo>
                <a:lnTo>
                  <a:pt x="3924" y="40"/>
                </a:lnTo>
                <a:lnTo>
                  <a:pt x="3924" y="40"/>
                </a:lnTo>
                <a:lnTo>
                  <a:pt x="3926" y="40"/>
                </a:lnTo>
                <a:lnTo>
                  <a:pt x="3926" y="40"/>
                </a:lnTo>
                <a:lnTo>
                  <a:pt x="3926" y="32"/>
                </a:lnTo>
                <a:lnTo>
                  <a:pt x="3930" y="28"/>
                </a:lnTo>
                <a:lnTo>
                  <a:pt x="3936" y="22"/>
                </a:lnTo>
                <a:lnTo>
                  <a:pt x="3942" y="20"/>
                </a:lnTo>
                <a:close/>
                <a:moveTo>
                  <a:pt x="3888" y="20"/>
                </a:moveTo>
                <a:lnTo>
                  <a:pt x="3888" y="20"/>
                </a:lnTo>
                <a:lnTo>
                  <a:pt x="3888" y="20"/>
                </a:lnTo>
                <a:lnTo>
                  <a:pt x="3888" y="20"/>
                </a:lnTo>
                <a:lnTo>
                  <a:pt x="3888" y="18"/>
                </a:lnTo>
                <a:lnTo>
                  <a:pt x="3888" y="18"/>
                </a:lnTo>
                <a:lnTo>
                  <a:pt x="3880" y="16"/>
                </a:lnTo>
                <a:lnTo>
                  <a:pt x="3876" y="12"/>
                </a:lnTo>
                <a:lnTo>
                  <a:pt x="3872" y="6"/>
                </a:lnTo>
                <a:lnTo>
                  <a:pt x="3870" y="0"/>
                </a:lnTo>
                <a:lnTo>
                  <a:pt x="3870" y="0"/>
                </a:lnTo>
                <a:lnTo>
                  <a:pt x="3870" y="0"/>
                </a:lnTo>
                <a:lnTo>
                  <a:pt x="3870" y="0"/>
                </a:lnTo>
                <a:lnTo>
                  <a:pt x="3868" y="0"/>
                </a:lnTo>
                <a:lnTo>
                  <a:pt x="3868" y="0"/>
                </a:lnTo>
                <a:lnTo>
                  <a:pt x="3868" y="6"/>
                </a:lnTo>
                <a:lnTo>
                  <a:pt x="3864" y="12"/>
                </a:lnTo>
                <a:lnTo>
                  <a:pt x="3858" y="16"/>
                </a:lnTo>
                <a:lnTo>
                  <a:pt x="3852" y="18"/>
                </a:lnTo>
                <a:lnTo>
                  <a:pt x="3852" y="18"/>
                </a:lnTo>
                <a:lnTo>
                  <a:pt x="3850" y="20"/>
                </a:lnTo>
                <a:lnTo>
                  <a:pt x="3850" y="20"/>
                </a:lnTo>
                <a:lnTo>
                  <a:pt x="3852" y="20"/>
                </a:lnTo>
                <a:lnTo>
                  <a:pt x="3852" y="20"/>
                </a:lnTo>
                <a:lnTo>
                  <a:pt x="3858" y="24"/>
                </a:lnTo>
                <a:lnTo>
                  <a:pt x="3864" y="28"/>
                </a:lnTo>
                <a:lnTo>
                  <a:pt x="3868" y="32"/>
                </a:lnTo>
                <a:lnTo>
                  <a:pt x="3868" y="40"/>
                </a:lnTo>
                <a:lnTo>
                  <a:pt x="3868" y="40"/>
                </a:lnTo>
                <a:lnTo>
                  <a:pt x="3870" y="40"/>
                </a:lnTo>
                <a:lnTo>
                  <a:pt x="3870" y="40"/>
                </a:lnTo>
                <a:lnTo>
                  <a:pt x="3870" y="40"/>
                </a:lnTo>
                <a:lnTo>
                  <a:pt x="3870" y="40"/>
                </a:lnTo>
                <a:lnTo>
                  <a:pt x="3872" y="32"/>
                </a:lnTo>
                <a:lnTo>
                  <a:pt x="3876" y="28"/>
                </a:lnTo>
                <a:lnTo>
                  <a:pt x="3880" y="22"/>
                </a:lnTo>
                <a:lnTo>
                  <a:pt x="3888" y="20"/>
                </a:lnTo>
                <a:close/>
                <a:moveTo>
                  <a:pt x="3832" y="20"/>
                </a:moveTo>
                <a:lnTo>
                  <a:pt x="3832" y="20"/>
                </a:lnTo>
                <a:lnTo>
                  <a:pt x="3834" y="20"/>
                </a:lnTo>
                <a:lnTo>
                  <a:pt x="3834" y="20"/>
                </a:lnTo>
                <a:lnTo>
                  <a:pt x="3832" y="18"/>
                </a:lnTo>
                <a:lnTo>
                  <a:pt x="3832" y="18"/>
                </a:lnTo>
                <a:lnTo>
                  <a:pt x="3826" y="16"/>
                </a:lnTo>
                <a:lnTo>
                  <a:pt x="3820" y="12"/>
                </a:lnTo>
                <a:lnTo>
                  <a:pt x="3816" y="6"/>
                </a:lnTo>
                <a:lnTo>
                  <a:pt x="3816" y="0"/>
                </a:lnTo>
                <a:lnTo>
                  <a:pt x="3816" y="0"/>
                </a:lnTo>
                <a:lnTo>
                  <a:pt x="3814" y="0"/>
                </a:lnTo>
                <a:lnTo>
                  <a:pt x="3814" y="0"/>
                </a:lnTo>
                <a:lnTo>
                  <a:pt x="3814" y="0"/>
                </a:lnTo>
                <a:lnTo>
                  <a:pt x="3814" y="0"/>
                </a:lnTo>
                <a:lnTo>
                  <a:pt x="3812" y="6"/>
                </a:lnTo>
                <a:lnTo>
                  <a:pt x="3808" y="12"/>
                </a:lnTo>
                <a:lnTo>
                  <a:pt x="3804" y="16"/>
                </a:lnTo>
                <a:lnTo>
                  <a:pt x="3796" y="18"/>
                </a:lnTo>
                <a:lnTo>
                  <a:pt x="3796" y="18"/>
                </a:lnTo>
                <a:lnTo>
                  <a:pt x="3796" y="20"/>
                </a:lnTo>
                <a:lnTo>
                  <a:pt x="3796" y="20"/>
                </a:lnTo>
                <a:lnTo>
                  <a:pt x="3796" y="20"/>
                </a:lnTo>
                <a:lnTo>
                  <a:pt x="3796" y="20"/>
                </a:lnTo>
                <a:lnTo>
                  <a:pt x="3804" y="24"/>
                </a:lnTo>
                <a:lnTo>
                  <a:pt x="3808" y="28"/>
                </a:lnTo>
                <a:lnTo>
                  <a:pt x="3812" y="32"/>
                </a:lnTo>
                <a:lnTo>
                  <a:pt x="3814" y="40"/>
                </a:lnTo>
                <a:lnTo>
                  <a:pt x="3814" y="40"/>
                </a:lnTo>
                <a:lnTo>
                  <a:pt x="3814" y="40"/>
                </a:lnTo>
                <a:lnTo>
                  <a:pt x="3814" y="40"/>
                </a:lnTo>
                <a:lnTo>
                  <a:pt x="3816" y="40"/>
                </a:lnTo>
                <a:lnTo>
                  <a:pt x="3816" y="40"/>
                </a:lnTo>
                <a:lnTo>
                  <a:pt x="3816" y="32"/>
                </a:lnTo>
                <a:lnTo>
                  <a:pt x="3820" y="28"/>
                </a:lnTo>
                <a:lnTo>
                  <a:pt x="3826" y="22"/>
                </a:lnTo>
                <a:lnTo>
                  <a:pt x="3832" y="20"/>
                </a:lnTo>
                <a:close/>
                <a:moveTo>
                  <a:pt x="3778" y="20"/>
                </a:moveTo>
                <a:lnTo>
                  <a:pt x="3778" y="20"/>
                </a:lnTo>
                <a:lnTo>
                  <a:pt x="3778" y="20"/>
                </a:lnTo>
                <a:lnTo>
                  <a:pt x="3778" y="20"/>
                </a:lnTo>
                <a:lnTo>
                  <a:pt x="3778" y="18"/>
                </a:lnTo>
                <a:lnTo>
                  <a:pt x="3778" y="18"/>
                </a:lnTo>
                <a:lnTo>
                  <a:pt x="3770" y="16"/>
                </a:lnTo>
                <a:lnTo>
                  <a:pt x="3766" y="12"/>
                </a:lnTo>
                <a:lnTo>
                  <a:pt x="3762" y="6"/>
                </a:lnTo>
                <a:lnTo>
                  <a:pt x="3760" y="0"/>
                </a:lnTo>
                <a:lnTo>
                  <a:pt x="3760" y="0"/>
                </a:lnTo>
                <a:lnTo>
                  <a:pt x="3760" y="0"/>
                </a:lnTo>
                <a:lnTo>
                  <a:pt x="3760" y="0"/>
                </a:lnTo>
                <a:lnTo>
                  <a:pt x="3758" y="0"/>
                </a:lnTo>
                <a:lnTo>
                  <a:pt x="3758" y="0"/>
                </a:lnTo>
                <a:lnTo>
                  <a:pt x="3758" y="6"/>
                </a:lnTo>
                <a:lnTo>
                  <a:pt x="3754" y="12"/>
                </a:lnTo>
                <a:lnTo>
                  <a:pt x="3748" y="16"/>
                </a:lnTo>
                <a:lnTo>
                  <a:pt x="3742" y="18"/>
                </a:lnTo>
                <a:lnTo>
                  <a:pt x="3742" y="18"/>
                </a:lnTo>
                <a:lnTo>
                  <a:pt x="3740" y="20"/>
                </a:lnTo>
                <a:lnTo>
                  <a:pt x="3740" y="20"/>
                </a:lnTo>
                <a:lnTo>
                  <a:pt x="3742" y="20"/>
                </a:lnTo>
                <a:lnTo>
                  <a:pt x="3742" y="20"/>
                </a:lnTo>
                <a:lnTo>
                  <a:pt x="3748" y="24"/>
                </a:lnTo>
                <a:lnTo>
                  <a:pt x="3754" y="28"/>
                </a:lnTo>
                <a:lnTo>
                  <a:pt x="3758" y="32"/>
                </a:lnTo>
                <a:lnTo>
                  <a:pt x="3758" y="40"/>
                </a:lnTo>
                <a:lnTo>
                  <a:pt x="3758" y="40"/>
                </a:lnTo>
                <a:lnTo>
                  <a:pt x="3760" y="40"/>
                </a:lnTo>
                <a:lnTo>
                  <a:pt x="3760" y="40"/>
                </a:lnTo>
                <a:lnTo>
                  <a:pt x="3760" y="40"/>
                </a:lnTo>
                <a:lnTo>
                  <a:pt x="3760" y="40"/>
                </a:lnTo>
                <a:lnTo>
                  <a:pt x="3762" y="32"/>
                </a:lnTo>
                <a:lnTo>
                  <a:pt x="3766" y="28"/>
                </a:lnTo>
                <a:lnTo>
                  <a:pt x="3770" y="22"/>
                </a:lnTo>
                <a:lnTo>
                  <a:pt x="3778" y="20"/>
                </a:lnTo>
                <a:close/>
                <a:moveTo>
                  <a:pt x="3722" y="20"/>
                </a:moveTo>
                <a:lnTo>
                  <a:pt x="3722" y="20"/>
                </a:lnTo>
                <a:lnTo>
                  <a:pt x="3724" y="20"/>
                </a:lnTo>
                <a:lnTo>
                  <a:pt x="3724" y="20"/>
                </a:lnTo>
                <a:lnTo>
                  <a:pt x="3722" y="18"/>
                </a:lnTo>
                <a:lnTo>
                  <a:pt x="3722" y="18"/>
                </a:lnTo>
                <a:lnTo>
                  <a:pt x="3716" y="16"/>
                </a:lnTo>
                <a:lnTo>
                  <a:pt x="3710" y="12"/>
                </a:lnTo>
                <a:lnTo>
                  <a:pt x="3706" y="6"/>
                </a:lnTo>
                <a:lnTo>
                  <a:pt x="3706" y="0"/>
                </a:lnTo>
                <a:lnTo>
                  <a:pt x="3706" y="0"/>
                </a:lnTo>
                <a:lnTo>
                  <a:pt x="3704" y="0"/>
                </a:lnTo>
                <a:lnTo>
                  <a:pt x="3704" y="0"/>
                </a:lnTo>
                <a:lnTo>
                  <a:pt x="3704" y="0"/>
                </a:lnTo>
                <a:lnTo>
                  <a:pt x="3704" y="0"/>
                </a:lnTo>
                <a:lnTo>
                  <a:pt x="3702" y="6"/>
                </a:lnTo>
                <a:lnTo>
                  <a:pt x="3698" y="12"/>
                </a:lnTo>
                <a:lnTo>
                  <a:pt x="3694" y="16"/>
                </a:lnTo>
                <a:lnTo>
                  <a:pt x="3686" y="18"/>
                </a:lnTo>
                <a:lnTo>
                  <a:pt x="3686" y="18"/>
                </a:lnTo>
                <a:lnTo>
                  <a:pt x="3686" y="20"/>
                </a:lnTo>
                <a:lnTo>
                  <a:pt x="3686" y="20"/>
                </a:lnTo>
                <a:lnTo>
                  <a:pt x="3686" y="20"/>
                </a:lnTo>
                <a:lnTo>
                  <a:pt x="3686" y="20"/>
                </a:lnTo>
                <a:lnTo>
                  <a:pt x="3694" y="24"/>
                </a:lnTo>
                <a:lnTo>
                  <a:pt x="3698" y="28"/>
                </a:lnTo>
                <a:lnTo>
                  <a:pt x="3702" y="32"/>
                </a:lnTo>
                <a:lnTo>
                  <a:pt x="3704" y="40"/>
                </a:lnTo>
                <a:lnTo>
                  <a:pt x="3704" y="40"/>
                </a:lnTo>
                <a:lnTo>
                  <a:pt x="3704" y="40"/>
                </a:lnTo>
                <a:lnTo>
                  <a:pt x="3704" y="40"/>
                </a:lnTo>
                <a:lnTo>
                  <a:pt x="3706" y="40"/>
                </a:lnTo>
                <a:lnTo>
                  <a:pt x="3706" y="40"/>
                </a:lnTo>
                <a:lnTo>
                  <a:pt x="3706" y="32"/>
                </a:lnTo>
                <a:lnTo>
                  <a:pt x="3710" y="28"/>
                </a:lnTo>
                <a:lnTo>
                  <a:pt x="3716" y="22"/>
                </a:lnTo>
                <a:lnTo>
                  <a:pt x="3722" y="20"/>
                </a:lnTo>
                <a:close/>
                <a:moveTo>
                  <a:pt x="3668" y="20"/>
                </a:moveTo>
                <a:lnTo>
                  <a:pt x="3668" y="20"/>
                </a:lnTo>
                <a:lnTo>
                  <a:pt x="3668" y="20"/>
                </a:lnTo>
                <a:lnTo>
                  <a:pt x="3668" y="20"/>
                </a:lnTo>
                <a:lnTo>
                  <a:pt x="3668" y="18"/>
                </a:lnTo>
                <a:lnTo>
                  <a:pt x="3668" y="18"/>
                </a:lnTo>
                <a:lnTo>
                  <a:pt x="3660" y="16"/>
                </a:lnTo>
                <a:lnTo>
                  <a:pt x="3656" y="12"/>
                </a:lnTo>
                <a:lnTo>
                  <a:pt x="3652" y="6"/>
                </a:lnTo>
                <a:lnTo>
                  <a:pt x="3650" y="0"/>
                </a:lnTo>
                <a:lnTo>
                  <a:pt x="3650" y="0"/>
                </a:lnTo>
                <a:lnTo>
                  <a:pt x="3650" y="0"/>
                </a:lnTo>
                <a:lnTo>
                  <a:pt x="3650" y="0"/>
                </a:lnTo>
                <a:lnTo>
                  <a:pt x="3648" y="0"/>
                </a:lnTo>
                <a:lnTo>
                  <a:pt x="3648" y="0"/>
                </a:lnTo>
                <a:lnTo>
                  <a:pt x="3648" y="6"/>
                </a:lnTo>
                <a:lnTo>
                  <a:pt x="3644" y="12"/>
                </a:lnTo>
                <a:lnTo>
                  <a:pt x="3638" y="16"/>
                </a:lnTo>
                <a:lnTo>
                  <a:pt x="3632" y="18"/>
                </a:lnTo>
                <a:lnTo>
                  <a:pt x="3632" y="18"/>
                </a:lnTo>
                <a:lnTo>
                  <a:pt x="3630" y="20"/>
                </a:lnTo>
                <a:lnTo>
                  <a:pt x="3630" y="20"/>
                </a:lnTo>
                <a:lnTo>
                  <a:pt x="3632" y="20"/>
                </a:lnTo>
                <a:lnTo>
                  <a:pt x="3632" y="20"/>
                </a:lnTo>
                <a:lnTo>
                  <a:pt x="3638" y="24"/>
                </a:lnTo>
                <a:lnTo>
                  <a:pt x="3644" y="28"/>
                </a:lnTo>
                <a:lnTo>
                  <a:pt x="3648" y="32"/>
                </a:lnTo>
                <a:lnTo>
                  <a:pt x="3648" y="40"/>
                </a:lnTo>
                <a:lnTo>
                  <a:pt x="3648" y="40"/>
                </a:lnTo>
                <a:lnTo>
                  <a:pt x="3650" y="40"/>
                </a:lnTo>
                <a:lnTo>
                  <a:pt x="3650" y="40"/>
                </a:lnTo>
                <a:lnTo>
                  <a:pt x="3650" y="40"/>
                </a:lnTo>
                <a:lnTo>
                  <a:pt x="3650" y="40"/>
                </a:lnTo>
                <a:lnTo>
                  <a:pt x="3652" y="32"/>
                </a:lnTo>
                <a:lnTo>
                  <a:pt x="3656" y="28"/>
                </a:lnTo>
                <a:lnTo>
                  <a:pt x="3660" y="22"/>
                </a:lnTo>
                <a:lnTo>
                  <a:pt x="3668" y="20"/>
                </a:lnTo>
                <a:close/>
                <a:moveTo>
                  <a:pt x="3612" y="20"/>
                </a:moveTo>
                <a:lnTo>
                  <a:pt x="3612" y="20"/>
                </a:lnTo>
                <a:lnTo>
                  <a:pt x="3614" y="20"/>
                </a:lnTo>
                <a:lnTo>
                  <a:pt x="3614" y="20"/>
                </a:lnTo>
                <a:lnTo>
                  <a:pt x="3612" y="18"/>
                </a:lnTo>
                <a:lnTo>
                  <a:pt x="3612" y="18"/>
                </a:lnTo>
                <a:lnTo>
                  <a:pt x="3606" y="16"/>
                </a:lnTo>
                <a:lnTo>
                  <a:pt x="3600" y="12"/>
                </a:lnTo>
                <a:lnTo>
                  <a:pt x="3596" y="6"/>
                </a:lnTo>
                <a:lnTo>
                  <a:pt x="3596" y="0"/>
                </a:lnTo>
                <a:lnTo>
                  <a:pt x="3596" y="0"/>
                </a:lnTo>
                <a:lnTo>
                  <a:pt x="3594" y="0"/>
                </a:lnTo>
                <a:lnTo>
                  <a:pt x="3594" y="0"/>
                </a:lnTo>
                <a:lnTo>
                  <a:pt x="3594" y="0"/>
                </a:lnTo>
                <a:lnTo>
                  <a:pt x="3594" y="0"/>
                </a:lnTo>
                <a:lnTo>
                  <a:pt x="3592" y="6"/>
                </a:lnTo>
                <a:lnTo>
                  <a:pt x="3588" y="12"/>
                </a:lnTo>
                <a:lnTo>
                  <a:pt x="3582" y="16"/>
                </a:lnTo>
                <a:lnTo>
                  <a:pt x="3576" y="18"/>
                </a:lnTo>
                <a:lnTo>
                  <a:pt x="3576" y="18"/>
                </a:lnTo>
                <a:lnTo>
                  <a:pt x="3576" y="20"/>
                </a:lnTo>
                <a:lnTo>
                  <a:pt x="3576" y="20"/>
                </a:lnTo>
                <a:lnTo>
                  <a:pt x="3576" y="20"/>
                </a:lnTo>
                <a:lnTo>
                  <a:pt x="3576" y="20"/>
                </a:lnTo>
                <a:lnTo>
                  <a:pt x="3582" y="24"/>
                </a:lnTo>
                <a:lnTo>
                  <a:pt x="3588" y="28"/>
                </a:lnTo>
                <a:lnTo>
                  <a:pt x="3592" y="32"/>
                </a:lnTo>
                <a:lnTo>
                  <a:pt x="3594" y="40"/>
                </a:lnTo>
                <a:lnTo>
                  <a:pt x="3594" y="40"/>
                </a:lnTo>
                <a:lnTo>
                  <a:pt x="3594" y="40"/>
                </a:lnTo>
                <a:lnTo>
                  <a:pt x="3594" y="40"/>
                </a:lnTo>
                <a:lnTo>
                  <a:pt x="3596" y="40"/>
                </a:lnTo>
                <a:lnTo>
                  <a:pt x="3596" y="40"/>
                </a:lnTo>
                <a:lnTo>
                  <a:pt x="3596" y="32"/>
                </a:lnTo>
                <a:lnTo>
                  <a:pt x="3600" y="28"/>
                </a:lnTo>
                <a:lnTo>
                  <a:pt x="3606" y="22"/>
                </a:lnTo>
                <a:lnTo>
                  <a:pt x="3612" y="20"/>
                </a:lnTo>
                <a:close/>
                <a:moveTo>
                  <a:pt x="3558" y="20"/>
                </a:moveTo>
                <a:lnTo>
                  <a:pt x="3558" y="20"/>
                </a:lnTo>
                <a:lnTo>
                  <a:pt x="3558" y="20"/>
                </a:lnTo>
                <a:lnTo>
                  <a:pt x="3558" y="20"/>
                </a:lnTo>
                <a:lnTo>
                  <a:pt x="3558" y="18"/>
                </a:lnTo>
                <a:lnTo>
                  <a:pt x="3558" y="18"/>
                </a:lnTo>
                <a:lnTo>
                  <a:pt x="3550" y="16"/>
                </a:lnTo>
                <a:lnTo>
                  <a:pt x="3546" y="12"/>
                </a:lnTo>
                <a:lnTo>
                  <a:pt x="3542" y="6"/>
                </a:lnTo>
                <a:lnTo>
                  <a:pt x="3540" y="0"/>
                </a:lnTo>
                <a:lnTo>
                  <a:pt x="3540" y="0"/>
                </a:lnTo>
                <a:lnTo>
                  <a:pt x="3540" y="0"/>
                </a:lnTo>
                <a:lnTo>
                  <a:pt x="3540" y="0"/>
                </a:lnTo>
                <a:lnTo>
                  <a:pt x="3538" y="0"/>
                </a:lnTo>
                <a:lnTo>
                  <a:pt x="3538" y="0"/>
                </a:lnTo>
                <a:lnTo>
                  <a:pt x="3536" y="6"/>
                </a:lnTo>
                <a:lnTo>
                  <a:pt x="3534" y="12"/>
                </a:lnTo>
                <a:lnTo>
                  <a:pt x="3528" y="16"/>
                </a:lnTo>
                <a:lnTo>
                  <a:pt x="3522" y="18"/>
                </a:lnTo>
                <a:lnTo>
                  <a:pt x="3522" y="18"/>
                </a:lnTo>
                <a:lnTo>
                  <a:pt x="3520" y="20"/>
                </a:lnTo>
                <a:lnTo>
                  <a:pt x="3520" y="20"/>
                </a:lnTo>
                <a:lnTo>
                  <a:pt x="3522" y="20"/>
                </a:lnTo>
                <a:lnTo>
                  <a:pt x="3522" y="20"/>
                </a:lnTo>
                <a:lnTo>
                  <a:pt x="3528" y="24"/>
                </a:lnTo>
                <a:lnTo>
                  <a:pt x="3534" y="28"/>
                </a:lnTo>
                <a:lnTo>
                  <a:pt x="3538" y="32"/>
                </a:lnTo>
                <a:lnTo>
                  <a:pt x="3538" y="40"/>
                </a:lnTo>
                <a:lnTo>
                  <a:pt x="3538" y="40"/>
                </a:lnTo>
                <a:lnTo>
                  <a:pt x="3540" y="40"/>
                </a:lnTo>
                <a:lnTo>
                  <a:pt x="3540" y="40"/>
                </a:lnTo>
                <a:lnTo>
                  <a:pt x="3540" y="40"/>
                </a:lnTo>
                <a:lnTo>
                  <a:pt x="3540" y="40"/>
                </a:lnTo>
                <a:lnTo>
                  <a:pt x="3542" y="32"/>
                </a:lnTo>
                <a:lnTo>
                  <a:pt x="3546" y="28"/>
                </a:lnTo>
                <a:lnTo>
                  <a:pt x="3550" y="22"/>
                </a:lnTo>
                <a:lnTo>
                  <a:pt x="3558" y="20"/>
                </a:lnTo>
                <a:close/>
                <a:moveTo>
                  <a:pt x="3502" y="20"/>
                </a:moveTo>
                <a:lnTo>
                  <a:pt x="3502" y="20"/>
                </a:lnTo>
                <a:lnTo>
                  <a:pt x="3504" y="20"/>
                </a:lnTo>
                <a:lnTo>
                  <a:pt x="3504" y="20"/>
                </a:lnTo>
                <a:lnTo>
                  <a:pt x="3502" y="18"/>
                </a:lnTo>
                <a:lnTo>
                  <a:pt x="3502" y="18"/>
                </a:lnTo>
                <a:lnTo>
                  <a:pt x="3496" y="16"/>
                </a:lnTo>
                <a:lnTo>
                  <a:pt x="3490" y="12"/>
                </a:lnTo>
                <a:lnTo>
                  <a:pt x="3486" y="6"/>
                </a:lnTo>
                <a:lnTo>
                  <a:pt x="3486" y="0"/>
                </a:lnTo>
                <a:lnTo>
                  <a:pt x="3486" y="0"/>
                </a:lnTo>
                <a:lnTo>
                  <a:pt x="3484" y="0"/>
                </a:lnTo>
                <a:lnTo>
                  <a:pt x="3484" y="0"/>
                </a:lnTo>
                <a:lnTo>
                  <a:pt x="3484" y="0"/>
                </a:lnTo>
                <a:lnTo>
                  <a:pt x="3484" y="0"/>
                </a:lnTo>
                <a:lnTo>
                  <a:pt x="3482" y="6"/>
                </a:lnTo>
                <a:lnTo>
                  <a:pt x="3478" y="12"/>
                </a:lnTo>
                <a:lnTo>
                  <a:pt x="3472" y="16"/>
                </a:lnTo>
                <a:lnTo>
                  <a:pt x="3466" y="18"/>
                </a:lnTo>
                <a:lnTo>
                  <a:pt x="3466" y="18"/>
                </a:lnTo>
                <a:lnTo>
                  <a:pt x="3466" y="20"/>
                </a:lnTo>
                <a:lnTo>
                  <a:pt x="3466" y="20"/>
                </a:lnTo>
                <a:lnTo>
                  <a:pt x="3466" y="20"/>
                </a:lnTo>
                <a:lnTo>
                  <a:pt x="3466" y="20"/>
                </a:lnTo>
                <a:lnTo>
                  <a:pt x="3472" y="24"/>
                </a:lnTo>
                <a:lnTo>
                  <a:pt x="3478" y="28"/>
                </a:lnTo>
                <a:lnTo>
                  <a:pt x="3482" y="32"/>
                </a:lnTo>
                <a:lnTo>
                  <a:pt x="3484" y="40"/>
                </a:lnTo>
                <a:lnTo>
                  <a:pt x="3484" y="40"/>
                </a:lnTo>
                <a:lnTo>
                  <a:pt x="3484" y="40"/>
                </a:lnTo>
                <a:lnTo>
                  <a:pt x="3484" y="40"/>
                </a:lnTo>
                <a:lnTo>
                  <a:pt x="3486" y="40"/>
                </a:lnTo>
                <a:lnTo>
                  <a:pt x="3486" y="40"/>
                </a:lnTo>
                <a:lnTo>
                  <a:pt x="3486" y="32"/>
                </a:lnTo>
                <a:lnTo>
                  <a:pt x="3490" y="28"/>
                </a:lnTo>
                <a:lnTo>
                  <a:pt x="3496" y="22"/>
                </a:lnTo>
                <a:lnTo>
                  <a:pt x="3502" y="20"/>
                </a:lnTo>
                <a:close/>
                <a:moveTo>
                  <a:pt x="3448" y="20"/>
                </a:moveTo>
                <a:lnTo>
                  <a:pt x="3448" y="20"/>
                </a:lnTo>
                <a:lnTo>
                  <a:pt x="3448" y="20"/>
                </a:lnTo>
                <a:lnTo>
                  <a:pt x="3448" y="20"/>
                </a:lnTo>
                <a:lnTo>
                  <a:pt x="3448" y="18"/>
                </a:lnTo>
                <a:lnTo>
                  <a:pt x="3448" y="18"/>
                </a:lnTo>
                <a:lnTo>
                  <a:pt x="3440" y="16"/>
                </a:lnTo>
                <a:lnTo>
                  <a:pt x="3436" y="12"/>
                </a:lnTo>
                <a:lnTo>
                  <a:pt x="3432" y="6"/>
                </a:lnTo>
                <a:lnTo>
                  <a:pt x="3430" y="0"/>
                </a:lnTo>
                <a:lnTo>
                  <a:pt x="3430" y="0"/>
                </a:lnTo>
                <a:lnTo>
                  <a:pt x="3430" y="0"/>
                </a:lnTo>
                <a:lnTo>
                  <a:pt x="3430" y="0"/>
                </a:lnTo>
                <a:lnTo>
                  <a:pt x="3428" y="0"/>
                </a:lnTo>
                <a:lnTo>
                  <a:pt x="3428" y="0"/>
                </a:lnTo>
                <a:lnTo>
                  <a:pt x="3426" y="6"/>
                </a:lnTo>
                <a:lnTo>
                  <a:pt x="3424" y="12"/>
                </a:lnTo>
                <a:lnTo>
                  <a:pt x="3418" y="16"/>
                </a:lnTo>
                <a:lnTo>
                  <a:pt x="3412" y="18"/>
                </a:lnTo>
                <a:lnTo>
                  <a:pt x="3412" y="18"/>
                </a:lnTo>
                <a:lnTo>
                  <a:pt x="3410" y="20"/>
                </a:lnTo>
                <a:lnTo>
                  <a:pt x="3410" y="20"/>
                </a:lnTo>
                <a:lnTo>
                  <a:pt x="3412" y="20"/>
                </a:lnTo>
                <a:lnTo>
                  <a:pt x="3412" y="20"/>
                </a:lnTo>
                <a:lnTo>
                  <a:pt x="3418" y="24"/>
                </a:lnTo>
                <a:lnTo>
                  <a:pt x="3424" y="28"/>
                </a:lnTo>
                <a:lnTo>
                  <a:pt x="3428" y="32"/>
                </a:lnTo>
                <a:lnTo>
                  <a:pt x="3428" y="40"/>
                </a:lnTo>
                <a:lnTo>
                  <a:pt x="3428" y="40"/>
                </a:lnTo>
                <a:lnTo>
                  <a:pt x="3430" y="40"/>
                </a:lnTo>
                <a:lnTo>
                  <a:pt x="3430" y="40"/>
                </a:lnTo>
                <a:lnTo>
                  <a:pt x="3430" y="40"/>
                </a:lnTo>
                <a:lnTo>
                  <a:pt x="3430" y="40"/>
                </a:lnTo>
                <a:lnTo>
                  <a:pt x="3432" y="32"/>
                </a:lnTo>
                <a:lnTo>
                  <a:pt x="3436" y="28"/>
                </a:lnTo>
                <a:lnTo>
                  <a:pt x="3440" y="22"/>
                </a:lnTo>
                <a:lnTo>
                  <a:pt x="3448" y="20"/>
                </a:lnTo>
                <a:close/>
                <a:moveTo>
                  <a:pt x="3392" y="20"/>
                </a:moveTo>
                <a:lnTo>
                  <a:pt x="3392" y="20"/>
                </a:lnTo>
                <a:lnTo>
                  <a:pt x="3394" y="20"/>
                </a:lnTo>
                <a:lnTo>
                  <a:pt x="3394" y="20"/>
                </a:lnTo>
                <a:lnTo>
                  <a:pt x="3392" y="18"/>
                </a:lnTo>
                <a:lnTo>
                  <a:pt x="3392" y="18"/>
                </a:lnTo>
                <a:lnTo>
                  <a:pt x="3386" y="16"/>
                </a:lnTo>
                <a:lnTo>
                  <a:pt x="3380" y="12"/>
                </a:lnTo>
                <a:lnTo>
                  <a:pt x="3376" y="6"/>
                </a:lnTo>
                <a:lnTo>
                  <a:pt x="3376" y="0"/>
                </a:lnTo>
                <a:lnTo>
                  <a:pt x="3376" y="0"/>
                </a:lnTo>
                <a:lnTo>
                  <a:pt x="3374" y="0"/>
                </a:lnTo>
                <a:lnTo>
                  <a:pt x="3374" y="0"/>
                </a:lnTo>
                <a:lnTo>
                  <a:pt x="3374" y="0"/>
                </a:lnTo>
                <a:lnTo>
                  <a:pt x="3374" y="0"/>
                </a:lnTo>
                <a:lnTo>
                  <a:pt x="3372" y="6"/>
                </a:lnTo>
                <a:lnTo>
                  <a:pt x="3368" y="12"/>
                </a:lnTo>
                <a:lnTo>
                  <a:pt x="3362" y="16"/>
                </a:lnTo>
                <a:lnTo>
                  <a:pt x="3356" y="18"/>
                </a:lnTo>
                <a:lnTo>
                  <a:pt x="3356" y="18"/>
                </a:lnTo>
                <a:lnTo>
                  <a:pt x="3356" y="20"/>
                </a:lnTo>
                <a:lnTo>
                  <a:pt x="3356" y="20"/>
                </a:lnTo>
                <a:lnTo>
                  <a:pt x="3356" y="20"/>
                </a:lnTo>
                <a:lnTo>
                  <a:pt x="3356" y="20"/>
                </a:lnTo>
                <a:lnTo>
                  <a:pt x="3362" y="24"/>
                </a:lnTo>
                <a:lnTo>
                  <a:pt x="3368" y="28"/>
                </a:lnTo>
                <a:lnTo>
                  <a:pt x="3372" y="32"/>
                </a:lnTo>
                <a:lnTo>
                  <a:pt x="3374" y="40"/>
                </a:lnTo>
                <a:lnTo>
                  <a:pt x="3374" y="40"/>
                </a:lnTo>
                <a:lnTo>
                  <a:pt x="3374" y="40"/>
                </a:lnTo>
                <a:lnTo>
                  <a:pt x="3374" y="40"/>
                </a:lnTo>
                <a:lnTo>
                  <a:pt x="3376" y="40"/>
                </a:lnTo>
                <a:lnTo>
                  <a:pt x="3376" y="40"/>
                </a:lnTo>
                <a:lnTo>
                  <a:pt x="3376" y="32"/>
                </a:lnTo>
                <a:lnTo>
                  <a:pt x="3380" y="28"/>
                </a:lnTo>
                <a:lnTo>
                  <a:pt x="3386" y="22"/>
                </a:lnTo>
                <a:lnTo>
                  <a:pt x="3392" y="20"/>
                </a:lnTo>
                <a:close/>
                <a:moveTo>
                  <a:pt x="3338" y="20"/>
                </a:moveTo>
                <a:lnTo>
                  <a:pt x="3338" y="20"/>
                </a:lnTo>
                <a:lnTo>
                  <a:pt x="3338" y="20"/>
                </a:lnTo>
                <a:lnTo>
                  <a:pt x="3338" y="20"/>
                </a:lnTo>
                <a:lnTo>
                  <a:pt x="3338" y="18"/>
                </a:lnTo>
                <a:lnTo>
                  <a:pt x="3338" y="18"/>
                </a:lnTo>
                <a:lnTo>
                  <a:pt x="3330" y="16"/>
                </a:lnTo>
                <a:lnTo>
                  <a:pt x="3326" y="12"/>
                </a:lnTo>
                <a:lnTo>
                  <a:pt x="3322" y="6"/>
                </a:lnTo>
                <a:lnTo>
                  <a:pt x="3320" y="0"/>
                </a:lnTo>
                <a:lnTo>
                  <a:pt x="3320" y="0"/>
                </a:lnTo>
                <a:lnTo>
                  <a:pt x="3320" y="0"/>
                </a:lnTo>
                <a:lnTo>
                  <a:pt x="3320" y="0"/>
                </a:lnTo>
                <a:lnTo>
                  <a:pt x="3318" y="0"/>
                </a:lnTo>
                <a:lnTo>
                  <a:pt x="3318" y="0"/>
                </a:lnTo>
                <a:lnTo>
                  <a:pt x="3316" y="6"/>
                </a:lnTo>
                <a:lnTo>
                  <a:pt x="3314" y="12"/>
                </a:lnTo>
                <a:lnTo>
                  <a:pt x="3308" y="16"/>
                </a:lnTo>
                <a:lnTo>
                  <a:pt x="3302" y="18"/>
                </a:lnTo>
                <a:lnTo>
                  <a:pt x="3302" y="18"/>
                </a:lnTo>
                <a:lnTo>
                  <a:pt x="3300" y="20"/>
                </a:lnTo>
                <a:lnTo>
                  <a:pt x="3300" y="20"/>
                </a:lnTo>
                <a:lnTo>
                  <a:pt x="3302" y="20"/>
                </a:lnTo>
                <a:lnTo>
                  <a:pt x="3302" y="20"/>
                </a:lnTo>
                <a:lnTo>
                  <a:pt x="3308" y="24"/>
                </a:lnTo>
                <a:lnTo>
                  <a:pt x="3314" y="28"/>
                </a:lnTo>
                <a:lnTo>
                  <a:pt x="3316" y="32"/>
                </a:lnTo>
                <a:lnTo>
                  <a:pt x="3318" y="40"/>
                </a:lnTo>
                <a:lnTo>
                  <a:pt x="3318" y="40"/>
                </a:lnTo>
                <a:lnTo>
                  <a:pt x="3320" y="40"/>
                </a:lnTo>
                <a:lnTo>
                  <a:pt x="3320" y="40"/>
                </a:lnTo>
                <a:lnTo>
                  <a:pt x="3320" y="40"/>
                </a:lnTo>
                <a:lnTo>
                  <a:pt x="3320" y="40"/>
                </a:lnTo>
                <a:lnTo>
                  <a:pt x="3322" y="32"/>
                </a:lnTo>
                <a:lnTo>
                  <a:pt x="3326" y="28"/>
                </a:lnTo>
                <a:lnTo>
                  <a:pt x="3330" y="22"/>
                </a:lnTo>
                <a:lnTo>
                  <a:pt x="3338" y="20"/>
                </a:lnTo>
                <a:close/>
                <a:moveTo>
                  <a:pt x="3282" y="20"/>
                </a:moveTo>
                <a:lnTo>
                  <a:pt x="3282" y="20"/>
                </a:lnTo>
                <a:lnTo>
                  <a:pt x="3282" y="20"/>
                </a:lnTo>
                <a:lnTo>
                  <a:pt x="3282" y="20"/>
                </a:lnTo>
                <a:lnTo>
                  <a:pt x="3282" y="18"/>
                </a:lnTo>
                <a:lnTo>
                  <a:pt x="3282" y="18"/>
                </a:lnTo>
                <a:lnTo>
                  <a:pt x="3276" y="16"/>
                </a:lnTo>
                <a:lnTo>
                  <a:pt x="3270" y="12"/>
                </a:lnTo>
                <a:lnTo>
                  <a:pt x="3266" y="6"/>
                </a:lnTo>
                <a:lnTo>
                  <a:pt x="3266" y="0"/>
                </a:lnTo>
                <a:lnTo>
                  <a:pt x="3266" y="0"/>
                </a:lnTo>
                <a:lnTo>
                  <a:pt x="3264" y="0"/>
                </a:lnTo>
                <a:lnTo>
                  <a:pt x="3264" y="0"/>
                </a:lnTo>
                <a:lnTo>
                  <a:pt x="3264" y="0"/>
                </a:lnTo>
                <a:lnTo>
                  <a:pt x="3264" y="0"/>
                </a:lnTo>
                <a:lnTo>
                  <a:pt x="3262" y="6"/>
                </a:lnTo>
                <a:lnTo>
                  <a:pt x="3258" y="12"/>
                </a:lnTo>
                <a:lnTo>
                  <a:pt x="3252" y="16"/>
                </a:lnTo>
                <a:lnTo>
                  <a:pt x="3246" y="18"/>
                </a:lnTo>
                <a:lnTo>
                  <a:pt x="3246" y="18"/>
                </a:lnTo>
                <a:lnTo>
                  <a:pt x="3246" y="20"/>
                </a:lnTo>
                <a:lnTo>
                  <a:pt x="3246" y="20"/>
                </a:lnTo>
                <a:lnTo>
                  <a:pt x="3246" y="20"/>
                </a:lnTo>
                <a:lnTo>
                  <a:pt x="3246" y="20"/>
                </a:lnTo>
                <a:lnTo>
                  <a:pt x="3252" y="24"/>
                </a:lnTo>
                <a:lnTo>
                  <a:pt x="3258" y="28"/>
                </a:lnTo>
                <a:lnTo>
                  <a:pt x="3262" y="32"/>
                </a:lnTo>
                <a:lnTo>
                  <a:pt x="3264" y="40"/>
                </a:lnTo>
                <a:lnTo>
                  <a:pt x="3264" y="40"/>
                </a:lnTo>
                <a:lnTo>
                  <a:pt x="3264" y="40"/>
                </a:lnTo>
                <a:lnTo>
                  <a:pt x="3264" y="40"/>
                </a:lnTo>
                <a:lnTo>
                  <a:pt x="3266" y="40"/>
                </a:lnTo>
                <a:lnTo>
                  <a:pt x="3266" y="40"/>
                </a:lnTo>
                <a:lnTo>
                  <a:pt x="3266" y="32"/>
                </a:lnTo>
                <a:lnTo>
                  <a:pt x="3270" y="28"/>
                </a:lnTo>
                <a:lnTo>
                  <a:pt x="3276" y="22"/>
                </a:lnTo>
                <a:lnTo>
                  <a:pt x="3282" y="20"/>
                </a:lnTo>
                <a:close/>
                <a:moveTo>
                  <a:pt x="3228" y="20"/>
                </a:moveTo>
                <a:lnTo>
                  <a:pt x="3228" y="20"/>
                </a:lnTo>
                <a:lnTo>
                  <a:pt x="3228" y="20"/>
                </a:lnTo>
                <a:lnTo>
                  <a:pt x="3228" y="20"/>
                </a:lnTo>
                <a:lnTo>
                  <a:pt x="3228" y="18"/>
                </a:lnTo>
                <a:lnTo>
                  <a:pt x="3228" y="18"/>
                </a:lnTo>
                <a:lnTo>
                  <a:pt x="3220" y="16"/>
                </a:lnTo>
                <a:lnTo>
                  <a:pt x="3216" y="12"/>
                </a:lnTo>
                <a:lnTo>
                  <a:pt x="3212" y="6"/>
                </a:lnTo>
                <a:lnTo>
                  <a:pt x="3210" y="0"/>
                </a:lnTo>
                <a:lnTo>
                  <a:pt x="3210" y="0"/>
                </a:lnTo>
                <a:lnTo>
                  <a:pt x="3210" y="0"/>
                </a:lnTo>
                <a:lnTo>
                  <a:pt x="3210" y="0"/>
                </a:lnTo>
                <a:lnTo>
                  <a:pt x="3208" y="0"/>
                </a:lnTo>
                <a:lnTo>
                  <a:pt x="3208" y="0"/>
                </a:lnTo>
                <a:lnTo>
                  <a:pt x="3206" y="6"/>
                </a:lnTo>
                <a:lnTo>
                  <a:pt x="3204" y="12"/>
                </a:lnTo>
                <a:lnTo>
                  <a:pt x="3198" y="16"/>
                </a:lnTo>
                <a:lnTo>
                  <a:pt x="3192" y="18"/>
                </a:lnTo>
                <a:lnTo>
                  <a:pt x="3192" y="18"/>
                </a:lnTo>
                <a:lnTo>
                  <a:pt x="3190" y="20"/>
                </a:lnTo>
                <a:lnTo>
                  <a:pt x="3190" y="20"/>
                </a:lnTo>
                <a:lnTo>
                  <a:pt x="3192" y="20"/>
                </a:lnTo>
                <a:lnTo>
                  <a:pt x="3192" y="20"/>
                </a:lnTo>
                <a:lnTo>
                  <a:pt x="3198" y="24"/>
                </a:lnTo>
                <a:lnTo>
                  <a:pt x="3204" y="28"/>
                </a:lnTo>
                <a:lnTo>
                  <a:pt x="3206" y="32"/>
                </a:lnTo>
                <a:lnTo>
                  <a:pt x="3208" y="40"/>
                </a:lnTo>
                <a:lnTo>
                  <a:pt x="3208" y="40"/>
                </a:lnTo>
                <a:lnTo>
                  <a:pt x="3210" y="40"/>
                </a:lnTo>
                <a:lnTo>
                  <a:pt x="3210" y="40"/>
                </a:lnTo>
                <a:lnTo>
                  <a:pt x="3210" y="40"/>
                </a:lnTo>
                <a:lnTo>
                  <a:pt x="3210" y="40"/>
                </a:lnTo>
                <a:lnTo>
                  <a:pt x="3212" y="32"/>
                </a:lnTo>
                <a:lnTo>
                  <a:pt x="3216" y="28"/>
                </a:lnTo>
                <a:lnTo>
                  <a:pt x="3220" y="22"/>
                </a:lnTo>
                <a:lnTo>
                  <a:pt x="3228" y="20"/>
                </a:lnTo>
                <a:close/>
                <a:moveTo>
                  <a:pt x="3172" y="20"/>
                </a:moveTo>
                <a:lnTo>
                  <a:pt x="3172" y="20"/>
                </a:lnTo>
                <a:lnTo>
                  <a:pt x="3172" y="20"/>
                </a:lnTo>
                <a:lnTo>
                  <a:pt x="3172" y="20"/>
                </a:lnTo>
                <a:lnTo>
                  <a:pt x="3172" y="18"/>
                </a:lnTo>
                <a:lnTo>
                  <a:pt x="3172" y="18"/>
                </a:lnTo>
                <a:lnTo>
                  <a:pt x="3166" y="16"/>
                </a:lnTo>
                <a:lnTo>
                  <a:pt x="3160" y="12"/>
                </a:lnTo>
                <a:lnTo>
                  <a:pt x="3156" y="6"/>
                </a:lnTo>
                <a:lnTo>
                  <a:pt x="3156" y="0"/>
                </a:lnTo>
                <a:lnTo>
                  <a:pt x="3156" y="0"/>
                </a:lnTo>
                <a:lnTo>
                  <a:pt x="3154" y="0"/>
                </a:lnTo>
                <a:lnTo>
                  <a:pt x="3154" y="0"/>
                </a:lnTo>
                <a:lnTo>
                  <a:pt x="3154" y="0"/>
                </a:lnTo>
                <a:lnTo>
                  <a:pt x="3154" y="0"/>
                </a:lnTo>
                <a:lnTo>
                  <a:pt x="3152" y="6"/>
                </a:lnTo>
                <a:lnTo>
                  <a:pt x="3148" y="12"/>
                </a:lnTo>
                <a:lnTo>
                  <a:pt x="3142" y="16"/>
                </a:lnTo>
                <a:lnTo>
                  <a:pt x="3136" y="18"/>
                </a:lnTo>
                <a:lnTo>
                  <a:pt x="3136" y="18"/>
                </a:lnTo>
                <a:lnTo>
                  <a:pt x="3136" y="20"/>
                </a:lnTo>
                <a:lnTo>
                  <a:pt x="3136" y="20"/>
                </a:lnTo>
                <a:lnTo>
                  <a:pt x="3136" y="20"/>
                </a:lnTo>
                <a:lnTo>
                  <a:pt x="3136" y="20"/>
                </a:lnTo>
                <a:lnTo>
                  <a:pt x="3142" y="24"/>
                </a:lnTo>
                <a:lnTo>
                  <a:pt x="3148" y="28"/>
                </a:lnTo>
                <a:lnTo>
                  <a:pt x="3152" y="32"/>
                </a:lnTo>
                <a:lnTo>
                  <a:pt x="3154" y="40"/>
                </a:lnTo>
                <a:lnTo>
                  <a:pt x="3154" y="40"/>
                </a:lnTo>
                <a:lnTo>
                  <a:pt x="3154" y="40"/>
                </a:lnTo>
                <a:lnTo>
                  <a:pt x="3154" y="40"/>
                </a:lnTo>
                <a:lnTo>
                  <a:pt x="3156" y="40"/>
                </a:lnTo>
                <a:lnTo>
                  <a:pt x="3156" y="40"/>
                </a:lnTo>
                <a:lnTo>
                  <a:pt x="3156" y="32"/>
                </a:lnTo>
                <a:lnTo>
                  <a:pt x="3160" y="28"/>
                </a:lnTo>
                <a:lnTo>
                  <a:pt x="3166" y="22"/>
                </a:lnTo>
                <a:lnTo>
                  <a:pt x="3172" y="20"/>
                </a:lnTo>
                <a:close/>
                <a:moveTo>
                  <a:pt x="3118" y="20"/>
                </a:moveTo>
                <a:lnTo>
                  <a:pt x="3118" y="20"/>
                </a:lnTo>
                <a:lnTo>
                  <a:pt x="3118" y="20"/>
                </a:lnTo>
                <a:lnTo>
                  <a:pt x="3118" y="20"/>
                </a:lnTo>
                <a:lnTo>
                  <a:pt x="3118" y="18"/>
                </a:lnTo>
                <a:lnTo>
                  <a:pt x="3118" y="18"/>
                </a:lnTo>
                <a:lnTo>
                  <a:pt x="3110" y="16"/>
                </a:lnTo>
                <a:lnTo>
                  <a:pt x="3106" y="12"/>
                </a:lnTo>
                <a:lnTo>
                  <a:pt x="3102" y="6"/>
                </a:lnTo>
                <a:lnTo>
                  <a:pt x="3100" y="0"/>
                </a:lnTo>
                <a:lnTo>
                  <a:pt x="3100" y="0"/>
                </a:lnTo>
                <a:lnTo>
                  <a:pt x="3100" y="0"/>
                </a:lnTo>
                <a:lnTo>
                  <a:pt x="3100" y="0"/>
                </a:lnTo>
                <a:lnTo>
                  <a:pt x="3098" y="0"/>
                </a:lnTo>
                <a:lnTo>
                  <a:pt x="3098" y="0"/>
                </a:lnTo>
                <a:lnTo>
                  <a:pt x="3096" y="6"/>
                </a:lnTo>
                <a:lnTo>
                  <a:pt x="3094" y="12"/>
                </a:lnTo>
                <a:lnTo>
                  <a:pt x="3088" y="16"/>
                </a:lnTo>
                <a:lnTo>
                  <a:pt x="3082" y="18"/>
                </a:lnTo>
                <a:lnTo>
                  <a:pt x="3082" y="18"/>
                </a:lnTo>
                <a:lnTo>
                  <a:pt x="3080" y="20"/>
                </a:lnTo>
                <a:lnTo>
                  <a:pt x="3080" y="20"/>
                </a:lnTo>
                <a:lnTo>
                  <a:pt x="3082" y="20"/>
                </a:lnTo>
                <a:lnTo>
                  <a:pt x="3082" y="20"/>
                </a:lnTo>
                <a:lnTo>
                  <a:pt x="3088" y="24"/>
                </a:lnTo>
                <a:lnTo>
                  <a:pt x="3094" y="28"/>
                </a:lnTo>
                <a:lnTo>
                  <a:pt x="3096" y="32"/>
                </a:lnTo>
                <a:lnTo>
                  <a:pt x="3098" y="40"/>
                </a:lnTo>
                <a:lnTo>
                  <a:pt x="3098" y="40"/>
                </a:lnTo>
                <a:lnTo>
                  <a:pt x="3100" y="40"/>
                </a:lnTo>
                <a:lnTo>
                  <a:pt x="3100" y="40"/>
                </a:lnTo>
                <a:lnTo>
                  <a:pt x="3100" y="40"/>
                </a:lnTo>
                <a:lnTo>
                  <a:pt x="3100" y="40"/>
                </a:lnTo>
                <a:lnTo>
                  <a:pt x="3102" y="32"/>
                </a:lnTo>
                <a:lnTo>
                  <a:pt x="3106" y="28"/>
                </a:lnTo>
                <a:lnTo>
                  <a:pt x="3110" y="22"/>
                </a:lnTo>
                <a:lnTo>
                  <a:pt x="3118" y="20"/>
                </a:lnTo>
                <a:close/>
                <a:moveTo>
                  <a:pt x="3062" y="20"/>
                </a:moveTo>
                <a:lnTo>
                  <a:pt x="3062" y="20"/>
                </a:lnTo>
                <a:lnTo>
                  <a:pt x="3062" y="20"/>
                </a:lnTo>
                <a:lnTo>
                  <a:pt x="3062" y="20"/>
                </a:lnTo>
                <a:lnTo>
                  <a:pt x="3062" y="18"/>
                </a:lnTo>
                <a:lnTo>
                  <a:pt x="3062" y="18"/>
                </a:lnTo>
                <a:lnTo>
                  <a:pt x="3056" y="16"/>
                </a:lnTo>
                <a:lnTo>
                  <a:pt x="3050" y="12"/>
                </a:lnTo>
                <a:lnTo>
                  <a:pt x="3046" y="6"/>
                </a:lnTo>
                <a:lnTo>
                  <a:pt x="3044" y="0"/>
                </a:lnTo>
                <a:lnTo>
                  <a:pt x="3044" y="0"/>
                </a:lnTo>
                <a:lnTo>
                  <a:pt x="3044" y="0"/>
                </a:lnTo>
                <a:lnTo>
                  <a:pt x="3044" y="0"/>
                </a:lnTo>
                <a:lnTo>
                  <a:pt x="3044" y="0"/>
                </a:lnTo>
                <a:lnTo>
                  <a:pt x="3044" y="0"/>
                </a:lnTo>
                <a:lnTo>
                  <a:pt x="3042" y="6"/>
                </a:lnTo>
                <a:lnTo>
                  <a:pt x="3038" y="12"/>
                </a:lnTo>
                <a:lnTo>
                  <a:pt x="3032" y="16"/>
                </a:lnTo>
                <a:lnTo>
                  <a:pt x="3026" y="18"/>
                </a:lnTo>
                <a:lnTo>
                  <a:pt x="3026" y="18"/>
                </a:lnTo>
                <a:lnTo>
                  <a:pt x="3026" y="20"/>
                </a:lnTo>
                <a:lnTo>
                  <a:pt x="3026" y="20"/>
                </a:lnTo>
                <a:lnTo>
                  <a:pt x="3026" y="20"/>
                </a:lnTo>
                <a:lnTo>
                  <a:pt x="3026" y="20"/>
                </a:lnTo>
                <a:lnTo>
                  <a:pt x="3032" y="24"/>
                </a:lnTo>
                <a:lnTo>
                  <a:pt x="3038" y="28"/>
                </a:lnTo>
                <a:lnTo>
                  <a:pt x="3042" y="32"/>
                </a:lnTo>
                <a:lnTo>
                  <a:pt x="3044" y="40"/>
                </a:lnTo>
                <a:lnTo>
                  <a:pt x="3044" y="40"/>
                </a:lnTo>
                <a:lnTo>
                  <a:pt x="3044" y="40"/>
                </a:lnTo>
                <a:lnTo>
                  <a:pt x="3044" y="40"/>
                </a:lnTo>
                <a:lnTo>
                  <a:pt x="3044" y="40"/>
                </a:lnTo>
                <a:lnTo>
                  <a:pt x="3044" y="40"/>
                </a:lnTo>
                <a:lnTo>
                  <a:pt x="3046" y="32"/>
                </a:lnTo>
                <a:lnTo>
                  <a:pt x="3050" y="28"/>
                </a:lnTo>
                <a:lnTo>
                  <a:pt x="3056" y="22"/>
                </a:lnTo>
                <a:lnTo>
                  <a:pt x="3062" y="20"/>
                </a:lnTo>
                <a:close/>
                <a:moveTo>
                  <a:pt x="3008" y="20"/>
                </a:moveTo>
                <a:lnTo>
                  <a:pt x="3008" y="20"/>
                </a:lnTo>
                <a:lnTo>
                  <a:pt x="3008" y="20"/>
                </a:lnTo>
                <a:lnTo>
                  <a:pt x="3008" y="20"/>
                </a:lnTo>
                <a:lnTo>
                  <a:pt x="3008" y="18"/>
                </a:lnTo>
                <a:lnTo>
                  <a:pt x="3008" y="18"/>
                </a:lnTo>
                <a:lnTo>
                  <a:pt x="3000" y="16"/>
                </a:lnTo>
                <a:lnTo>
                  <a:pt x="2996" y="12"/>
                </a:lnTo>
                <a:lnTo>
                  <a:pt x="2992" y="6"/>
                </a:lnTo>
                <a:lnTo>
                  <a:pt x="2990" y="0"/>
                </a:lnTo>
                <a:lnTo>
                  <a:pt x="2990" y="0"/>
                </a:lnTo>
                <a:lnTo>
                  <a:pt x="2990" y="0"/>
                </a:lnTo>
                <a:lnTo>
                  <a:pt x="2990" y="0"/>
                </a:lnTo>
                <a:lnTo>
                  <a:pt x="2988" y="0"/>
                </a:lnTo>
                <a:lnTo>
                  <a:pt x="2988" y="0"/>
                </a:lnTo>
                <a:lnTo>
                  <a:pt x="2986" y="6"/>
                </a:lnTo>
                <a:lnTo>
                  <a:pt x="2984" y="12"/>
                </a:lnTo>
                <a:lnTo>
                  <a:pt x="2978" y="16"/>
                </a:lnTo>
                <a:lnTo>
                  <a:pt x="2972" y="18"/>
                </a:lnTo>
                <a:lnTo>
                  <a:pt x="2972" y="18"/>
                </a:lnTo>
                <a:lnTo>
                  <a:pt x="2970" y="20"/>
                </a:lnTo>
                <a:lnTo>
                  <a:pt x="2970" y="20"/>
                </a:lnTo>
                <a:lnTo>
                  <a:pt x="2972" y="20"/>
                </a:lnTo>
                <a:lnTo>
                  <a:pt x="2972" y="20"/>
                </a:lnTo>
                <a:lnTo>
                  <a:pt x="2978" y="24"/>
                </a:lnTo>
                <a:lnTo>
                  <a:pt x="2984" y="28"/>
                </a:lnTo>
                <a:lnTo>
                  <a:pt x="2986" y="32"/>
                </a:lnTo>
                <a:lnTo>
                  <a:pt x="2988" y="40"/>
                </a:lnTo>
                <a:lnTo>
                  <a:pt x="2988" y="40"/>
                </a:lnTo>
                <a:lnTo>
                  <a:pt x="2990" y="40"/>
                </a:lnTo>
                <a:lnTo>
                  <a:pt x="2990" y="40"/>
                </a:lnTo>
                <a:lnTo>
                  <a:pt x="2990" y="40"/>
                </a:lnTo>
                <a:lnTo>
                  <a:pt x="2990" y="40"/>
                </a:lnTo>
                <a:lnTo>
                  <a:pt x="2992" y="32"/>
                </a:lnTo>
                <a:lnTo>
                  <a:pt x="2996" y="28"/>
                </a:lnTo>
                <a:lnTo>
                  <a:pt x="3000" y="22"/>
                </a:lnTo>
                <a:lnTo>
                  <a:pt x="3008" y="20"/>
                </a:lnTo>
                <a:close/>
                <a:moveTo>
                  <a:pt x="2952" y="20"/>
                </a:moveTo>
                <a:lnTo>
                  <a:pt x="2952" y="20"/>
                </a:lnTo>
                <a:lnTo>
                  <a:pt x="2952" y="20"/>
                </a:lnTo>
                <a:lnTo>
                  <a:pt x="2952" y="20"/>
                </a:lnTo>
                <a:lnTo>
                  <a:pt x="2952" y="18"/>
                </a:lnTo>
                <a:lnTo>
                  <a:pt x="2952" y="18"/>
                </a:lnTo>
                <a:lnTo>
                  <a:pt x="2946" y="16"/>
                </a:lnTo>
                <a:lnTo>
                  <a:pt x="2940" y="12"/>
                </a:lnTo>
                <a:lnTo>
                  <a:pt x="2936" y="6"/>
                </a:lnTo>
                <a:lnTo>
                  <a:pt x="2934" y="0"/>
                </a:lnTo>
                <a:lnTo>
                  <a:pt x="2934" y="0"/>
                </a:lnTo>
                <a:lnTo>
                  <a:pt x="2934" y="0"/>
                </a:lnTo>
                <a:lnTo>
                  <a:pt x="2934" y="0"/>
                </a:lnTo>
                <a:lnTo>
                  <a:pt x="2934" y="0"/>
                </a:lnTo>
                <a:lnTo>
                  <a:pt x="2934" y="0"/>
                </a:lnTo>
                <a:lnTo>
                  <a:pt x="2932" y="6"/>
                </a:lnTo>
                <a:lnTo>
                  <a:pt x="2928" y="12"/>
                </a:lnTo>
                <a:lnTo>
                  <a:pt x="2922" y="16"/>
                </a:lnTo>
                <a:lnTo>
                  <a:pt x="2916" y="18"/>
                </a:lnTo>
                <a:lnTo>
                  <a:pt x="2916" y="18"/>
                </a:lnTo>
                <a:lnTo>
                  <a:pt x="2916" y="20"/>
                </a:lnTo>
                <a:lnTo>
                  <a:pt x="2916" y="20"/>
                </a:lnTo>
                <a:lnTo>
                  <a:pt x="2916" y="20"/>
                </a:lnTo>
                <a:lnTo>
                  <a:pt x="2916" y="20"/>
                </a:lnTo>
                <a:lnTo>
                  <a:pt x="2922" y="24"/>
                </a:lnTo>
                <a:lnTo>
                  <a:pt x="2928" y="28"/>
                </a:lnTo>
                <a:lnTo>
                  <a:pt x="2932" y="32"/>
                </a:lnTo>
                <a:lnTo>
                  <a:pt x="2934" y="40"/>
                </a:lnTo>
                <a:lnTo>
                  <a:pt x="2934" y="40"/>
                </a:lnTo>
                <a:lnTo>
                  <a:pt x="2934" y="40"/>
                </a:lnTo>
                <a:lnTo>
                  <a:pt x="2934" y="40"/>
                </a:lnTo>
                <a:lnTo>
                  <a:pt x="2934" y="40"/>
                </a:lnTo>
                <a:lnTo>
                  <a:pt x="2934" y="40"/>
                </a:lnTo>
                <a:lnTo>
                  <a:pt x="2936" y="32"/>
                </a:lnTo>
                <a:lnTo>
                  <a:pt x="2940" y="28"/>
                </a:lnTo>
                <a:lnTo>
                  <a:pt x="2946" y="22"/>
                </a:lnTo>
                <a:lnTo>
                  <a:pt x="2952" y="20"/>
                </a:lnTo>
                <a:close/>
                <a:moveTo>
                  <a:pt x="2898" y="20"/>
                </a:moveTo>
                <a:lnTo>
                  <a:pt x="2898" y="20"/>
                </a:lnTo>
                <a:lnTo>
                  <a:pt x="2898" y="20"/>
                </a:lnTo>
                <a:lnTo>
                  <a:pt x="2898" y="20"/>
                </a:lnTo>
                <a:lnTo>
                  <a:pt x="2898" y="18"/>
                </a:lnTo>
                <a:lnTo>
                  <a:pt x="2898" y="18"/>
                </a:lnTo>
                <a:lnTo>
                  <a:pt x="2890" y="16"/>
                </a:lnTo>
                <a:lnTo>
                  <a:pt x="2886" y="12"/>
                </a:lnTo>
                <a:lnTo>
                  <a:pt x="2882" y="6"/>
                </a:lnTo>
                <a:lnTo>
                  <a:pt x="2880" y="0"/>
                </a:lnTo>
                <a:lnTo>
                  <a:pt x="2880" y="0"/>
                </a:lnTo>
                <a:lnTo>
                  <a:pt x="2880" y="0"/>
                </a:lnTo>
                <a:lnTo>
                  <a:pt x="2880" y="0"/>
                </a:lnTo>
                <a:lnTo>
                  <a:pt x="2878" y="0"/>
                </a:lnTo>
                <a:lnTo>
                  <a:pt x="2878" y="0"/>
                </a:lnTo>
                <a:lnTo>
                  <a:pt x="2876" y="6"/>
                </a:lnTo>
                <a:lnTo>
                  <a:pt x="2874" y="12"/>
                </a:lnTo>
                <a:lnTo>
                  <a:pt x="2868" y="16"/>
                </a:lnTo>
                <a:lnTo>
                  <a:pt x="2862" y="18"/>
                </a:lnTo>
                <a:lnTo>
                  <a:pt x="2862" y="18"/>
                </a:lnTo>
                <a:lnTo>
                  <a:pt x="2860" y="20"/>
                </a:lnTo>
                <a:lnTo>
                  <a:pt x="2860" y="20"/>
                </a:lnTo>
                <a:lnTo>
                  <a:pt x="2862" y="20"/>
                </a:lnTo>
                <a:lnTo>
                  <a:pt x="2862" y="20"/>
                </a:lnTo>
                <a:lnTo>
                  <a:pt x="2868" y="24"/>
                </a:lnTo>
                <a:lnTo>
                  <a:pt x="2874" y="28"/>
                </a:lnTo>
                <a:lnTo>
                  <a:pt x="2876" y="32"/>
                </a:lnTo>
                <a:lnTo>
                  <a:pt x="2878" y="40"/>
                </a:lnTo>
                <a:lnTo>
                  <a:pt x="2878" y="40"/>
                </a:lnTo>
                <a:lnTo>
                  <a:pt x="2880" y="40"/>
                </a:lnTo>
                <a:lnTo>
                  <a:pt x="2880" y="40"/>
                </a:lnTo>
                <a:lnTo>
                  <a:pt x="2880" y="40"/>
                </a:lnTo>
                <a:lnTo>
                  <a:pt x="2880" y="40"/>
                </a:lnTo>
                <a:lnTo>
                  <a:pt x="2882" y="32"/>
                </a:lnTo>
                <a:lnTo>
                  <a:pt x="2886" y="28"/>
                </a:lnTo>
                <a:lnTo>
                  <a:pt x="2890" y="22"/>
                </a:lnTo>
                <a:lnTo>
                  <a:pt x="2898" y="20"/>
                </a:lnTo>
                <a:close/>
                <a:moveTo>
                  <a:pt x="2842" y="20"/>
                </a:moveTo>
                <a:lnTo>
                  <a:pt x="2842" y="20"/>
                </a:lnTo>
                <a:lnTo>
                  <a:pt x="2842" y="20"/>
                </a:lnTo>
                <a:lnTo>
                  <a:pt x="2842" y="20"/>
                </a:lnTo>
                <a:lnTo>
                  <a:pt x="2842" y="18"/>
                </a:lnTo>
                <a:lnTo>
                  <a:pt x="2842" y="18"/>
                </a:lnTo>
                <a:lnTo>
                  <a:pt x="2836" y="16"/>
                </a:lnTo>
                <a:lnTo>
                  <a:pt x="2830" y="12"/>
                </a:lnTo>
                <a:lnTo>
                  <a:pt x="2826" y="6"/>
                </a:lnTo>
                <a:lnTo>
                  <a:pt x="2824" y="0"/>
                </a:lnTo>
                <a:lnTo>
                  <a:pt x="2824" y="0"/>
                </a:lnTo>
                <a:lnTo>
                  <a:pt x="2824" y="0"/>
                </a:lnTo>
                <a:lnTo>
                  <a:pt x="2824" y="0"/>
                </a:lnTo>
                <a:lnTo>
                  <a:pt x="2824" y="0"/>
                </a:lnTo>
                <a:lnTo>
                  <a:pt x="2824" y="0"/>
                </a:lnTo>
                <a:lnTo>
                  <a:pt x="2822" y="6"/>
                </a:lnTo>
                <a:lnTo>
                  <a:pt x="2818" y="12"/>
                </a:lnTo>
                <a:lnTo>
                  <a:pt x="2812" y="16"/>
                </a:lnTo>
                <a:lnTo>
                  <a:pt x="2806" y="18"/>
                </a:lnTo>
                <a:lnTo>
                  <a:pt x="2806" y="18"/>
                </a:lnTo>
                <a:lnTo>
                  <a:pt x="2806" y="20"/>
                </a:lnTo>
                <a:lnTo>
                  <a:pt x="2806" y="20"/>
                </a:lnTo>
                <a:lnTo>
                  <a:pt x="2806" y="20"/>
                </a:lnTo>
                <a:lnTo>
                  <a:pt x="2806" y="20"/>
                </a:lnTo>
                <a:lnTo>
                  <a:pt x="2812" y="24"/>
                </a:lnTo>
                <a:lnTo>
                  <a:pt x="2818" y="28"/>
                </a:lnTo>
                <a:lnTo>
                  <a:pt x="2822" y="32"/>
                </a:lnTo>
                <a:lnTo>
                  <a:pt x="2824" y="40"/>
                </a:lnTo>
                <a:lnTo>
                  <a:pt x="2824" y="40"/>
                </a:lnTo>
                <a:lnTo>
                  <a:pt x="2824" y="40"/>
                </a:lnTo>
                <a:lnTo>
                  <a:pt x="2824" y="40"/>
                </a:lnTo>
                <a:lnTo>
                  <a:pt x="2824" y="40"/>
                </a:lnTo>
                <a:lnTo>
                  <a:pt x="2824" y="40"/>
                </a:lnTo>
                <a:lnTo>
                  <a:pt x="2826" y="32"/>
                </a:lnTo>
                <a:lnTo>
                  <a:pt x="2830" y="28"/>
                </a:lnTo>
                <a:lnTo>
                  <a:pt x="2836" y="22"/>
                </a:lnTo>
                <a:lnTo>
                  <a:pt x="2842" y="20"/>
                </a:lnTo>
                <a:close/>
                <a:moveTo>
                  <a:pt x="2788" y="20"/>
                </a:moveTo>
                <a:lnTo>
                  <a:pt x="2788" y="20"/>
                </a:lnTo>
                <a:lnTo>
                  <a:pt x="2788" y="20"/>
                </a:lnTo>
                <a:lnTo>
                  <a:pt x="2788" y="20"/>
                </a:lnTo>
                <a:lnTo>
                  <a:pt x="2788" y="18"/>
                </a:lnTo>
                <a:lnTo>
                  <a:pt x="2788" y="18"/>
                </a:lnTo>
                <a:lnTo>
                  <a:pt x="2780" y="16"/>
                </a:lnTo>
                <a:lnTo>
                  <a:pt x="2776" y="12"/>
                </a:lnTo>
                <a:lnTo>
                  <a:pt x="2772" y="6"/>
                </a:lnTo>
                <a:lnTo>
                  <a:pt x="2770" y="0"/>
                </a:lnTo>
                <a:lnTo>
                  <a:pt x="2770" y="0"/>
                </a:lnTo>
                <a:lnTo>
                  <a:pt x="2770" y="0"/>
                </a:lnTo>
                <a:lnTo>
                  <a:pt x="2770" y="0"/>
                </a:lnTo>
                <a:lnTo>
                  <a:pt x="2768" y="0"/>
                </a:lnTo>
                <a:lnTo>
                  <a:pt x="2768" y="0"/>
                </a:lnTo>
                <a:lnTo>
                  <a:pt x="2766" y="6"/>
                </a:lnTo>
                <a:lnTo>
                  <a:pt x="2764" y="12"/>
                </a:lnTo>
                <a:lnTo>
                  <a:pt x="2758" y="16"/>
                </a:lnTo>
                <a:lnTo>
                  <a:pt x="2752" y="18"/>
                </a:lnTo>
                <a:lnTo>
                  <a:pt x="2752" y="18"/>
                </a:lnTo>
                <a:lnTo>
                  <a:pt x="2750" y="20"/>
                </a:lnTo>
                <a:lnTo>
                  <a:pt x="2750" y="20"/>
                </a:lnTo>
                <a:lnTo>
                  <a:pt x="2752" y="20"/>
                </a:lnTo>
                <a:lnTo>
                  <a:pt x="2752" y="20"/>
                </a:lnTo>
                <a:lnTo>
                  <a:pt x="2758" y="24"/>
                </a:lnTo>
                <a:lnTo>
                  <a:pt x="2764" y="28"/>
                </a:lnTo>
                <a:lnTo>
                  <a:pt x="2766" y="32"/>
                </a:lnTo>
                <a:lnTo>
                  <a:pt x="2768" y="40"/>
                </a:lnTo>
                <a:lnTo>
                  <a:pt x="2768" y="40"/>
                </a:lnTo>
                <a:lnTo>
                  <a:pt x="2770" y="40"/>
                </a:lnTo>
                <a:lnTo>
                  <a:pt x="2770" y="40"/>
                </a:lnTo>
                <a:lnTo>
                  <a:pt x="2770" y="40"/>
                </a:lnTo>
                <a:lnTo>
                  <a:pt x="2770" y="40"/>
                </a:lnTo>
                <a:lnTo>
                  <a:pt x="2772" y="32"/>
                </a:lnTo>
                <a:lnTo>
                  <a:pt x="2776" y="28"/>
                </a:lnTo>
                <a:lnTo>
                  <a:pt x="2780" y="22"/>
                </a:lnTo>
                <a:lnTo>
                  <a:pt x="2788" y="20"/>
                </a:lnTo>
                <a:close/>
                <a:moveTo>
                  <a:pt x="2732" y="20"/>
                </a:moveTo>
                <a:lnTo>
                  <a:pt x="2732" y="20"/>
                </a:lnTo>
                <a:lnTo>
                  <a:pt x="2732" y="20"/>
                </a:lnTo>
                <a:lnTo>
                  <a:pt x="2732" y="20"/>
                </a:lnTo>
                <a:lnTo>
                  <a:pt x="2732" y="18"/>
                </a:lnTo>
                <a:lnTo>
                  <a:pt x="2732" y="18"/>
                </a:lnTo>
                <a:lnTo>
                  <a:pt x="2726" y="16"/>
                </a:lnTo>
                <a:lnTo>
                  <a:pt x="2720" y="12"/>
                </a:lnTo>
                <a:lnTo>
                  <a:pt x="2716" y="6"/>
                </a:lnTo>
                <a:lnTo>
                  <a:pt x="2714" y="0"/>
                </a:lnTo>
                <a:lnTo>
                  <a:pt x="2714" y="0"/>
                </a:lnTo>
                <a:lnTo>
                  <a:pt x="2714" y="0"/>
                </a:lnTo>
                <a:lnTo>
                  <a:pt x="2714" y="0"/>
                </a:lnTo>
                <a:lnTo>
                  <a:pt x="2714" y="0"/>
                </a:lnTo>
                <a:lnTo>
                  <a:pt x="2714" y="0"/>
                </a:lnTo>
                <a:lnTo>
                  <a:pt x="2712" y="6"/>
                </a:lnTo>
                <a:lnTo>
                  <a:pt x="2708" y="12"/>
                </a:lnTo>
                <a:lnTo>
                  <a:pt x="2702" y="16"/>
                </a:lnTo>
                <a:lnTo>
                  <a:pt x="2696" y="18"/>
                </a:lnTo>
                <a:lnTo>
                  <a:pt x="2696" y="18"/>
                </a:lnTo>
                <a:lnTo>
                  <a:pt x="2696" y="20"/>
                </a:lnTo>
                <a:lnTo>
                  <a:pt x="2696" y="20"/>
                </a:lnTo>
                <a:lnTo>
                  <a:pt x="2696" y="20"/>
                </a:lnTo>
                <a:lnTo>
                  <a:pt x="2696" y="20"/>
                </a:lnTo>
                <a:lnTo>
                  <a:pt x="2702" y="24"/>
                </a:lnTo>
                <a:lnTo>
                  <a:pt x="2708" y="28"/>
                </a:lnTo>
                <a:lnTo>
                  <a:pt x="2712" y="32"/>
                </a:lnTo>
                <a:lnTo>
                  <a:pt x="2714" y="40"/>
                </a:lnTo>
                <a:lnTo>
                  <a:pt x="2714" y="40"/>
                </a:lnTo>
                <a:lnTo>
                  <a:pt x="2714" y="40"/>
                </a:lnTo>
                <a:lnTo>
                  <a:pt x="2714" y="40"/>
                </a:lnTo>
                <a:lnTo>
                  <a:pt x="2714" y="40"/>
                </a:lnTo>
                <a:lnTo>
                  <a:pt x="2714" y="40"/>
                </a:lnTo>
                <a:lnTo>
                  <a:pt x="2716" y="32"/>
                </a:lnTo>
                <a:lnTo>
                  <a:pt x="2720" y="28"/>
                </a:lnTo>
                <a:lnTo>
                  <a:pt x="2726" y="22"/>
                </a:lnTo>
                <a:lnTo>
                  <a:pt x="2732" y="20"/>
                </a:lnTo>
                <a:close/>
                <a:moveTo>
                  <a:pt x="2678" y="20"/>
                </a:moveTo>
                <a:lnTo>
                  <a:pt x="2678" y="20"/>
                </a:lnTo>
                <a:lnTo>
                  <a:pt x="2678" y="20"/>
                </a:lnTo>
                <a:lnTo>
                  <a:pt x="2678" y="20"/>
                </a:lnTo>
                <a:lnTo>
                  <a:pt x="2678" y="18"/>
                </a:lnTo>
                <a:lnTo>
                  <a:pt x="2678" y="18"/>
                </a:lnTo>
                <a:lnTo>
                  <a:pt x="2670" y="16"/>
                </a:lnTo>
                <a:lnTo>
                  <a:pt x="2666" y="12"/>
                </a:lnTo>
                <a:lnTo>
                  <a:pt x="2662" y="6"/>
                </a:lnTo>
                <a:lnTo>
                  <a:pt x="2660" y="0"/>
                </a:lnTo>
                <a:lnTo>
                  <a:pt x="2660" y="0"/>
                </a:lnTo>
                <a:lnTo>
                  <a:pt x="2660" y="0"/>
                </a:lnTo>
                <a:lnTo>
                  <a:pt x="2660" y="0"/>
                </a:lnTo>
                <a:lnTo>
                  <a:pt x="2658" y="0"/>
                </a:lnTo>
                <a:lnTo>
                  <a:pt x="2658" y="0"/>
                </a:lnTo>
                <a:lnTo>
                  <a:pt x="2656" y="6"/>
                </a:lnTo>
                <a:lnTo>
                  <a:pt x="2654" y="12"/>
                </a:lnTo>
                <a:lnTo>
                  <a:pt x="2648" y="16"/>
                </a:lnTo>
                <a:lnTo>
                  <a:pt x="2642" y="18"/>
                </a:lnTo>
                <a:lnTo>
                  <a:pt x="2642" y="18"/>
                </a:lnTo>
                <a:lnTo>
                  <a:pt x="2640" y="20"/>
                </a:lnTo>
                <a:lnTo>
                  <a:pt x="2640" y="20"/>
                </a:lnTo>
                <a:lnTo>
                  <a:pt x="2642" y="20"/>
                </a:lnTo>
                <a:lnTo>
                  <a:pt x="2642" y="20"/>
                </a:lnTo>
                <a:lnTo>
                  <a:pt x="2648" y="24"/>
                </a:lnTo>
                <a:lnTo>
                  <a:pt x="2654" y="28"/>
                </a:lnTo>
                <a:lnTo>
                  <a:pt x="2656" y="32"/>
                </a:lnTo>
                <a:lnTo>
                  <a:pt x="2658" y="40"/>
                </a:lnTo>
                <a:lnTo>
                  <a:pt x="2658" y="40"/>
                </a:lnTo>
                <a:lnTo>
                  <a:pt x="2660" y="40"/>
                </a:lnTo>
                <a:lnTo>
                  <a:pt x="2660" y="40"/>
                </a:lnTo>
                <a:lnTo>
                  <a:pt x="2660" y="40"/>
                </a:lnTo>
                <a:lnTo>
                  <a:pt x="2660" y="40"/>
                </a:lnTo>
                <a:lnTo>
                  <a:pt x="2662" y="32"/>
                </a:lnTo>
                <a:lnTo>
                  <a:pt x="2666" y="28"/>
                </a:lnTo>
                <a:lnTo>
                  <a:pt x="2670" y="22"/>
                </a:lnTo>
                <a:lnTo>
                  <a:pt x="2678" y="20"/>
                </a:lnTo>
                <a:close/>
                <a:moveTo>
                  <a:pt x="2622" y="20"/>
                </a:moveTo>
                <a:lnTo>
                  <a:pt x="2622" y="20"/>
                </a:lnTo>
                <a:lnTo>
                  <a:pt x="2622" y="20"/>
                </a:lnTo>
                <a:lnTo>
                  <a:pt x="2622" y="20"/>
                </a:lnTo>
                <a:lnTo>
                  <a:pt x="2622" y="18"/>
                </a:lnTo>
                <a:lnTo>
                  <a:pt x="2622" y="18"/>
                </a:lnTo>
                <a:lnTo>
                  <a:pt x="2616" y="16"/>
                </a:lnTo>
                <a:lnTo>
                  <a:pt x="2610" y="12"/>
                </a:lnTo>
                <a:lnTo>
                  <a:pt x="2606" y="6"/>
                </a:lnTo>
                <a:lnTo>
                  <a:pt x="2604" y="0"/>
                </a:lnTo>
                <a:lnTo>
                  <a:pt x="2604" y="0"/>
                </a:lnTo>
                <a:lnTo>
                  <a:pt x="2604" y="0"/>
                </a:lnTo>
                <a:lnTo>
                  <a:pt x="2604" y="0"/>
                </a:lnTo>
                <a:lnTo>
                  <a:pt x="2604" y="0"/>
                </a:lnTo>
                <a:lnTo>
                  <a:pt x="2604" y="0"/>
                </a:lnTo>
                <a:lnTo>
                  <a:pt x="2602" y="6"/>
                </a:lnTo>
                <a:lnTo>
                  <a:pt x="2598" y="12"/>
                </a:lnTo>
                <a:lnTo>
                  <a:pt x="2592" y="16"/>
                </a:lnTo>
                <a:lnTo>
                  <a:pt x="2586" y="18"/>
                </a:lnTo>
                <a:lnTo>
                  <a:pt x="2586" y="18"/>
                </a:lnTo>
                <a:lnTo>
                  <a:pt x="2586" y="20"/>
                </a:lnTo>
                <a:lnTo>
                  <a:pt x="2586" y="20"/>
                </a:lnTo>
                <a:lnTo>
                  <a:pt x="2586" y="20"/>
                </a:lnTo>
                <a:lnTo>
                  <a:pt x="2586" y="20"/>
                </a:lnTo>
                <a:lnTo>
                  <a:pt x="2592" y="24"/>
                </a:lnTo>
                <a:lnTo>
                  <a:pt x="2598" y="28"/>
                </a:lnTo>
                <a:lnTo>
                  <a:pt x="2602" y="32"/>
                </a:lnTo>
                <a:lnTo>
                  <a:pt x="2604" y="40"/>
                </a:lnTo>
                <a:lnTo>
                  <a:pt x="2604" y="40"/>
                </a:lnTo>
                <a:lnTo>
                  <a:pt x="2604" y="40"/>
                </a:lnTo>
                <a:lnTo>
                  <a:pt x="2604" y="40"/>
                </a:lnTo>
                <a:lnTo>
                  <a:pt x="2604" y="40"/>
                </a:lnTo>
                <a:lnTo>
                  <a:pt x="2604" y="40"/>
                </a:lnTo>
                <a:lnTo>
                  <a:pt x="2606" y="32"/>
                </a:lnTo>
                <a:lnTo>
                  <a:pt x="2610" y="28"/>
                </a:lnTo>
                <a:lnTo>
                  <a:pt x="2616" y="22"/>
                </a:lnTo>
                <a:lnTo>
                  <a:pt x="2622" y="20"/>
                </a:lnTo>
                <a:close/>
                <a:moveTo>
                  <a:pt x="2568" y="20"/>
                </a:moveTo>
                <a:lnTo>
                  <a:pt x="2568" y="20"/>
                </a:lnTo>
                <a:lnTo>
                  <a:pt x="2568" y="20"/>
                </a:lnTo>
                <a:lnTo>
                  <a:pt x="2568" y="20"/>
                </a:lnTo>
                <a:lnTo>
                  <a:pt x="2568" y="18"/>
                </a:lnTo>
                <a:lnTo>
                  <a:pt x="2568" y="18"/>
                </a:lnTo>
                <a:lnTo>
                  <a:pt x="2560" y="16"/>
                </a:lnTo>
                <a:lnTo>
                  <a:pt x="2556" y="12"/>
                </a:lnTo>
                <a:lnTo>
                  <a:pt x="2552" y="6"/>
                </a:lnTo>
                <a:lnTo>
                  <a:pt x="2550" y="0"/>
                </a:lnTo>
                <a:lnTo>
                  <a:pt x="2550" y="0"/>
                </a:lnTo>
                <a:lnTo>
                  <a:pt x="2550" y="0"/>
                </a:lnTo>
                <a:lnTo>
                  <a:pt x="2550" y="0"/>
                </a:lnTo>
                <a:lnTo>
                  <a:pt x="2548" y="0"/>
                </a:lnTo>
                <a:lnTo>
                  <a:pt x="2548" y="0"/>
                </a:lnTo>
                <a:lnTo>
                  <a:pt x="2546" y="6"/>
                </a:lnTo>
                <a:lnTo>
                  <a:pt x="2544" y="12"/>
                </a:lnTo>
                <a:lnTo>
                  <a:pt x="2538" y="16"/>
                </a:lnTo>
                <a:lnTo>
                  <a:pt x="2532" y="18"/>
                </a:lnTo>
                <a:lnTo>
                  <a:pt x="2532" y="18"/>
                </a:lnTo>
                <a:lnTo>
                  <a:pt x="2530" y="20"/>
                </a:lnTo>
                <a:lnTo>
                  <a:pt x="2530" y="20"/>
                </a:lnTo>
                <a:lnTo>
                  <a:pt x="2532" y="20"/>
                </a:lnTo>
                <a:lnTo>
                  <a:pt x="2532" y="20"/>
                </a:lnTo>
                <a:lnTo>
                  <a:pt x="2538" y="24"/>
                </a:lnTo>
                <a:lnTo>
                  <a:pt x="2544" y="28"/>
                </a:lnTo>
                <a:lnTo>
                  <a:pt x="2546" y="32"/>
                </a:lnTo>
                <a:lnTo>
                  <a:pt x="2548" y="40"/>
                </a:lnTo>
                <a:lnTo>
                  <a:pt x="2548" y="40"/>
                </a:lnTo>
                <a:lnTo>
                  <a:pt x="2550" y="40"/>
                </a:lnTo>
                <a:lnTo>
                  <a:pt x="2550" y="40"/>
                </a:lnTo>
                <a:lnTo>
                  <a:pt x="2550" y="40"/>
                </a:lnTo>
                <a:lnTo>
                  <a:pt x="2550" y="40"/>
                </a:lnTo>
                <a:lnTo>
                  <a:pt x="2552" y="32"/>
                </a:lnTo>
                <a:lnTo>
                  <a:pt x="2556" y="28"/>
                </a:lnTo>
                <a:lnTo>
                  <a:pt x="2560" y="22"/>
                </a:lnTo>
                <a:lnTo>
                  <a:pt x="2568" y="20"/>
                </a:lnTo>
                <a:close/>
                <a:moveTo>
                  <a:pt x="2512" y="20"/>
                </a:moveTo>
                <a:lnTo>
                  <a:pt x="2512" y="20"/>
                </a:lnTo>
                <a:lnTo>
                  <a:pt x="2512" y="20"/>
                </a:lnTo>
                <a:lnTo>
                  <a:pt x="2512" y="20"/>
                </a:lnTo>
                <a:lnTo>
                  <a:pt x="2512" y="18"/>
                </a:lnTo>
                <a:lnTo>
                  <a:pt x="2512" y="18"/>
                </a:lnTo>
                <a:lnTo>
                  <a:pt x="2506" y="16"/>
                </a:lnTo>
                <a:lnTo>
                  <a:pt x="2500" y="12"/>
                </a:lnTo>
                <a:lnTo>
                  <a:pt x="2496" y="6"/>
                </a:lnTo>
                <a:lnTo>
                  <a:pt x="2494" y="0"/>
                </a:lnTo>
                <a:lnTo>
                  <a:pt x="2494" y="0"/>
                </a:lnTo>
                <a:lnTo>
                  <a:pt x="2494" y="0"/>
                </a:lnTo>
                <a:lnTo>
                  <a:pt x="2494" y="0"/>
                </a:lnTo>
                <a:lnTo>
                  <a:pt x="2494" y="0"/>
                </a:lnTo>
                <a:lnTo>
                  <a:pt x="2494" y="0"/>
                </a:lnTo>
                <a:lnTo>
                  <a:pt x="2492" y="6"/>
                </a:lnTo>
                <a:lnTo>
                  <a:pt x="2488" y="12"/>
                </a:lnTo>
                <a:lnTo>
                  <a:pt x="2482" y="16"/>
                </a:lnTo>
                <a:lnTo>
                  <a:pt x="2476" y="18"/>
                </a:lnTo>
                <a:lnTo>
                  <a:pt x="2476" y="18"/>
                </a:lnTo>
                <a:lnTo>
                  <a:pt x="2476" y="20"/>
                </a:lnTo>
                <a:lnTo>
                  <a:pt x="2476" y="20"/>
                </a:lnTo>
                <a:lnTo>
                  <a:pt x="2476" y="20"/>
                </a:lnTo>
                <a:lnTo>
                  <a:pt x="2476" y="20"/>
                </a:lnTo>
                <a:lnTo>
                  <a:pt x="2482" y="24"/>
                </a:lnTo>
                <a:lnTo>
                  <a:pt x="2488" y="28"/>
                </a:lnTo>
                <a:lnTo>
                  <a:pt x="2492" y="32"/>
                </a:lnTo>
                <a:lnTo>
                  <a:pt x="2494" y="40"/>
                </a:lnTo>
                <a:lnTo>
                  <a:pt x="2494" y="40"/>
                </a:lnTo>
                <a:lnTo>
                  <a:pt x="2494" y="40"/>
                </a:lnTo>
                <a:lnTo>
                  <a:pt x="2494" y="40"/>
                </a:lnTo>
                <a:lnTo>
                  <a:pt x="2494" y="40"/>
                </a:lnTo>
                <a:lnTo>
                  <a:pt x="2494" y="40"/>
                </a:lnTo>
                <a:lnTo>
                  <a:pt x="2496" y="32"/>
                </a:lnTo>
                <a:lnTo>
                  <a:pt x="2500" y="28"/>
                </a:lnTo>
                <a:lnTo>
                  <a:pt x="2506" y="22"/>
                </a:lnTo>
                <a:lnTo>
                  <a:pt x="2512" y="20"/>
                </a:lnTo>
                <a:close/>
                <a:moveTo>
                  <a:pt x="2458" y="20"/>
                </a:moveTo>
                <a:lnTo>
                  <a:pt x="2458" y="20"/>
                </a:lnTo>
                <a:lnTo>
                  <a:pt x="2458" y="20"/>
                </a:lnTo>
                <a:lnTo>
                  <a:pt x="2458" y="20"/>
                </a:lnTo>
                <a:lnTo>
                  <a:pt x="2458" y="18"/>
                </a:lnTo>
                <a:lnTo>
                  <a:pt x="2458" y="18"/>
                </a:lnTo>
                <a:lnTo>
                  <a:pt x="2450" y="16"/>
                </a:lnTo>
                <a:lnTo>
                  <a:pt x="2446" y="12"/>
                </a:lnTo>
                <a:lnTo>
                  <a:pt x="2442" y="6"/>
                </a:lnTo>
                <a:lnTo>
                  <a:pt x="2440" y="0"/>
                </a:lnTo>
                <a:lnTo>
                  <a:pt x="2440" y="0"/>
                </a:lnTo>
                <a:lnTo>
                  <a:pt x="2440" y="0"/>
                </a:lnTo>
                <a:lnTo>
                  <a:pt x="2440" y="0"/>
                </a:lnTo>
                <a:lnTo>
                  <a:pt x="2438" y="0"/>
                </a:lnTo>
                <a:lnTo>
                  <a:pt x="2438" y="0"/>
                </a:lnTo>
                <a:lnTo>
                  <a:pt x="2436" y="6"/>
                </a:lnTo>
                <a:lnTo>
                  <a:pt x="2432" y="12"/>
                </a:lnTo>
                <a:lnTo>
                  <a:pt x="2428" y="16"/>
                </a:lnTo>
                <a:lnTo>
                  <a:pt x="2420" y="18"/>
                </a:lnTo>
                <a:lnTo>
                  <a:pt x="2420" y="18"/>
                </a:lnTo>
                <a:lnTo>
                  <a:pt x="2420" y="20"/>
                </a:lnTo>
                <a:lnTo>
                  <a:pt x="2420" y="20"/>
                </a:lnTo>
                <a:lnTo>
                  <a:pt x="2420" y="20"/>
                </a:lnTo>
                <a:lnTo>
                  <a:pt x="2420" y="20"/>
                </a:lnTo>
                <a:lnTo>
                  <a:pt x="2428" y="24"/>
                </a:lnTo>
                <a:lnTo>
                  <a:pt x="2432" y="28"/>
                </a:lnTo>
                <a:lnTo>
                  <a:pt x="2436" y="32"/>
                </a:lnTo>
                <a:lnTo>
                  <a:pt x="2438" y="40"/>
                </a:lnTo>
                <a:lnTo>
                  <a:pt x="2438" y="40"/>
                </a:lnTo>
                <a:lnTo>
                  <a:pt x="2440" y="40"/>
                </a:lnTo>
                <a:lnTo>
                  <a:pt x="2440" y="40"/>
                </a:lnTo>
                <a:lnTo>
                  <a:pt x="2440" y="40"/>
                </a:lnTo>
                <a:lnTo>
                  <a:pt x="2440" y="40"/>
                </a:lnTo>
                <a:lnTo>
                  <a:pt x="2442" y="32"/>
                </a:lnTo>
                <a:lnTo>
                  <a:pt x="2446" y="28"/>
                </a:lnTo>
                <a:lnTo>
                  <a:pt x="2450" y="22"/>
                </a:lnTo>
                <a:lnTo>
                  <a:pt x="2458" y="20"/>
                </a:lnTo>
                <a:close/>
                <a:moveTo>
                  <a:pt x="2402" y="20"/>
                </a:moveTo>
                <a:lnTo>
                  <a:pt x="2402" y="20"/>
                </a:lnTo>
                <a:lnTo>
                  <a:pt x="2402" y="20"/>
                </a:lnTo>
                <a:lnTo>
                  <a:pt x="2402" y="20"/>
                </a:lnTo>
                <a:lnTo>
                  <a:pt x="2402" y="18"/>
                </a:lnTo>
                <a:lnTo>
                  <a:pt x="2402" y="18"/>
                </a:lnTo>
                <a:lnTo>
                  <a:pt x="2396" y="16"/>
                </a:lnTo>
                <a:lnTo>
                  <a:pt x="2390" y="12"/>
                </a:lnTo>
                <a:lnTo>
                  <a:pt x="2386" y="6"/>
                </a:lnTo>
                <a:lnTo>
                  <a:pt x="2384" y="0"/>
                </a:lnTo>
                <a:lnTo>
                  <a:pt x="2384" y="0"/>
                </a:lnTo>
                <a:lnTo>
                  <a:pt x="2384" y="0"/>
                </a:lnTo>
                <a:lnTo>
                  <a:pt x="2384" y="0"/>
                </a:lnTo>
                <a:lnTo>
                  <a:pt x="2384" y="0"/>
                </a:lnTo>
                <a:lnTo>
                  <a:pt x="2384" y="0"/>
                </a:lnTo>
                <a:lnTo>
                  <a:pt x="2382" y="6"/>
                </a:lnTo>
                <a:lnTo>
                  <a:pt x="2378" y="12"/>
                </a:lnTo>
                <a:lnTo>
                  <a:pt x="2372" y="16"/>
                </a:lnTo>
                <a:lnTo>
                  <a:pt x="2366" y="18"/>
                </a:lnTo>
                <a:lnTo>
                  <a:pt x="2366" y="18"/>
                </a:lnTo>
                <a:lnTo>
                  <a:pt x="2366" y="20"/>
                </a:lnTo>
                <a:lnTo>
                  <a:pt x="2366" y="20"/>
                </a:lnTo>
                <a:lnTo>
                  <a:pt x="2366" y="20"/>
                </a:lnTo>
                <a:lnTo>
                  <a:pt x="2366" y="20"/>
                </a:lnTo>
                <a:lnTo>
                  <a:pt x="2372" y="24"/>
                </a:lnTo>
                <a:lnTo>
                  <a:pt x="2378" y="28"/>
                </a:lnTo>
                <a:lnTo>
                  <a:pt x="2382" y="32"/>
                </a:lnTo>
                <a:lnTo>
                  <a:pt x="2384" y="40"/>
                </a:lnTo>
                <a:lnTo>
                  <a:pt x="2384" y="40"/>
                </a:lnTo>
                <a:lnTo>
                  <a:pt x="2384" y="40"/>
                </a:lnTo>
                <a:lnTo>
                  <a:pt x="2384" y="40"/>
                </a:lnTo>
                <a:lnTo>
                  <a:pt x="2384" y="40"/>
                </a:lnTo>
                <a:lnTo>
                  <a:pt x="2384" y="40"/>
                </a:lnTo>
                <a:lnTo>
                  <a:pt x="2386" y="32"/>
                </a:lnTo>
                <a:lnTo>
                  <a:pt x="2390" y="28"/>
                </a:lnTo>
                <a:lnTo>
                  <a:pt x="2396" y="22"/>
                </a:lnTo>
                <a:lnTo>
                  <a:pt x="2402" y="20"/>
                </a:lnTo>
                <a:close/>
                <a:moveTo>
                  <a:pt x="2348" y="20"/>
                </a:moveTo>
                <a:lnTo>
                  <a:pt x="2348" y="20"/>
                </a:lnTo>
                <a:lnTo>
                  <a:pt x="2348" y="20"/>
                </a:lnTo>
                <a:lnTo>
                  <a:pt x="2348" y="20"/>
                </a:lnTo>
                <a:lnTo>
                  <a:pt x="2348" y="18"/>
                </a:lnTo>
                <a:lnTo>
                  <a:pt x="2348" y="18"/>
                </a:lnTo>
                <a:lnTo>
                  <a:pt x="2340" y="16"/>
                </a:lnTo>
                <a:lnTo>
                  <a:pt x="2336" y="12"/>
                </a:lnTo>
                <a:lnTo>
                  <a:pt x="2332" y="6"/>
                </a:lnTo>
                <a:lnTo>
                  <a:pt x="2330" y="0"/>
                </a:lnTo>
                <a:lnTo>
                  <a:pt x="2330" y="0"/>
                </a:lnTo>
                <a:lnTo>
                  <a:pt x="2330" y="0"/>
                </a:lnTo>
                <a:lnTo>
                  <a:pt x="2330" y="0"/>
                </a:lnTo>
                <a:lnTo>
                  <a:pt x="2328" y="0"/>
                </a:lnTo>
                <a:lnTo>
                  <a:pt x="2328" y="0"/>
                </a:lnTo>
                <a:lnTo>
                  <a:pt x="2326" y="6"/>
                </a:lnTo>
                <a:lnTo>
                  <a:pt x="2322" y="12"/>
                </a:lnTo>
                <a:lnTo>
                  <a:pt x="2318" y="16"/>
                </a:lnTo>
                <a:lnTo>
                  <a:pt x="2310" y="18"/>
                </a:lnTo>
                <a:lnTo>
                  <a:pt x="2310" y="18"/>
                </a:lnTo>
                <a:lnTo>
                  <a:pt x="2310" y="20"/>
                </a:lnTo>
                <a:lnTo>
                  <a:pt x="2310" y="20"/>
                </a:lnTo>
                <a:lnTo>
                  <a:pt x="2310" y="20"/>
                </a:lnTo>
                <a:lnTo>
                  <a:pt x="2310" y="20"/>
                </a:lnTo>
                <a:lnTo>
                  <a:pt x="2318" y="24"/>
                </a:lnTo>
                <a:lnTo>
                  <a:pt x="2322" y="28"/>
                </a:lnTo>
                <a:lnTo>
                  <a:pt x="2326" y="32"/>
                </a:lnTo>
                <a:lnTo>
                  <a:pt x="2328" y="40"/>
                </a:lnTo>
                <a:lnTo>
                  <a:pt x="2328" y="40"/>
                </a:lnTo>
                <a:lnTo>
                  <a:pt x="2330" y="40"/>
                </a:lnTo>
                <a:lnTo>
                  <a:pt x="2330" y="40"/>
                </a:lnTo>
                <a:lnTo>
                  <a:pt x="2330" y="40"/>
                </a:lnTo>
                <a:lnTo>
                  <a:pt x="2330" y="40"/>
                </a:lnTo>
                <a:lnTo>
                  <a:pt x="2332" y="32"/>
                </a:lnTo>
                <a:lnTo>
                  <a:pt x="2336" y="28"/>
                </a:lnTo>
                <a:lnTo>
                  <a:pt x="2340" y="22"/>
                </a:lnTo>
                <a:lnTo>
                  <a:pt x="2348" y="20"/>
                </a:lnTo>
                <a:close/>
                <a:moveTo>
                  <a:pt x="2292" y="20"/>
                </a:moveTo>
                <a:lnTo>
                  <a:pt x="2292" y="20"/>
                </a:lnTo>
                <a:lnTo>
                  <a:pt x="2292" y="20"/>
                </a:lnTo>
                <a:lnTo>
                  <a:pt x="2292" y="20"/>
                </a:lnTo>
                <a:lnTo>
                  <a:pt x="2292" y="18"/>
                </a:lnTo>
                <a:lnTo>
                  <a:pt x="2292" y="18"/>
                </a:lnTo>
                <a:lnTo>
                  <a:pt x="2286" y="16"/>
                </a:lnTo>
                <a:lnTo>
                  <a:pt x="2280" y="12"/>
                </a:lnTo>
                <a:lnTo>
                  <a:pt x="2276" y="6"/>
                </a:lnTo>
                <a:lnTo>
                  <a:pt x="2274" y="0"/>
                </a:lnTo>
                <a:lnTo>
                  <a:pt x="2274" y="0"/>
                </a:lnTo>
                <a:lnTo>
                  <a:pt x="2274" y="0"/>
                </a:lnTo>
                <a:lnTo>
                  <a:pt x="2274" y="0"/>
                </a:lnTo>
                <a:lnTo>
                  <a:pt x="2274" y="0"/>
                </a:lnTo>
                <a:lnTo>
                  <a:pt x="2274" y="0"/>
                </a:lnTo>
                <a:lnTo>
                  <a:pt x="2272" y="6"/>
                </a:lnTo>
                <a:lnTo>
                  <a:pt x="2268" y="12"/>
                </a:lnTo>
                <a:lnTo>
                  <a:pt x="2262" y="16"/>
                </a:lnTo>
                <a:lnTo>
                  <a:pt x="2256" y="18"/>
                </a:lnTo>
                <a:lnTo>
                  <a:pt x="2256" y="18"/>
                </a:lnTo>
                <a:lnTo>
                  <a:pt x="2256" y="20"/>
                </a:lnTo>
                <a:lnTo>
                  <a:pt x="2256" y="20"/>
                </a:lnTo>
                <a:lnTo>
                  <a:pt x="2256" y="20"/>
                </a:lnTo>
                <a:lnTo>
                  <a:pt x="2256" y="20"/>
                </a:lnTo>
                <a:lnTo>
                  <a:pt x="2262" y="24"/>
                </a:lnTo>
                <a:lnTo>
                  <a:pt x="2268" y="28"/>
                </a:lnTo>
                <a:lnTo>
                  <a:pt x="2272" y="32"/>
                </a:lnTo>
                <a:lnTo>
                  <a:pt x="2274" y="40"/>
                </a:lnTo>
                <a:lnTo>
                  <a:pt x="2274" y="40"/>
                </a:lnTo>
                <a:lnTo>
                  <a:pt x="2274" y="40"/>
                </a:lnTo>
                <a:lnTo>
                  <a:pt x="2274" y="40"/>
                </a:lnTo>
                <a:lnTo>
                  <a:pt x="2274" y="40"/>
                </a:lnTo>
                <a:lnTo>
                  <a:pt x="2274" y="40"/>
                </a:lnTo>
                <a:lnTo>
                  <a:pt x="2276" y="32"/>
                </a:lnTo>
                <a:lnTo>
                  <a:pt x="2280" y="28"/>
                </a:lnTo>
                <a:lnTo>
                  <a:pt x="2286" y="22"/>
                </a:lnTo>
                <a:lnTo>
                  <a:pt x="2292" y="20"/>
                </a:lnTo>
                <a:close/>
                <a:moveTo>
                  <a:pt x="2238" y="20"/>
                </a:moveTo>
                <a:lnTo>
                  <a:pt x="2238" y="20"/>
                </a:lnTo>
                <a:lnTo>
                  <a:pt x="2238" y="20"/>
                </a:lnTo>
                <a:lnTo>
                  <a:pt x="2238" y="20"/>
                </a:lnTo>
                <a:lnTo>
                  <a:pt x="2238" y="18"/>
                </a:lnTo>
                <a:lnTo>
                  <a:pt x="2238" y="18"/>
                </a:lnTo>
                <a:lnTo>
                  <a:pt x="2230" y="16"/>
                </a:lnTo>
                <a:lnTo>
                  <a:pt x="2226" y="12"/>
                </a:lnTo>
                <a:lnTo>
                  <a:pt x="2222" y="6"/>
                </a:lnTo>
                <a:lnTo>
                  <a:pt x="2220" y="0"/>
                </a:lnTo>
                <a:lnTo>
                  <a:pt x="2220" y="0"/>
                </a:lnTo>
                <a:lnTo>
                  <a:pt x="2220" y="0"/>
                </a:lnTo>
                <a:lnTo>
                  <a:pt x="2220" y="0"/>
                </a:lnTo>
                <a:lnTo>
                  <a:pt x="2218" y="0"/>
                </a:lnTo>
                <a:lnTo>
                  <a:pt x="2218" y="0"/>
                </a:lnTo>
                <a:lnTo>
                  <a:pt x="2216" y="6"/>
                </a:lnTo>
                <a:lnTo>
                  <a:pt x="2212" y="12"/>
                </a:lnTo>
                <a:lnTo>
                  <a:pt x="2208" y="16"/>
                </a:lnTo>
                <a:lnTo>
                  <a:pt x="2200" y="18"/>
                </a:lnTo>
                <a:lnTo>
                  <a:pt x="2200" y="18"/>
                </a:lnTo>
                <a:lnTo>
                  <a:pt x="2200" y="20"/>
                </a:lnTo>
                <a:lnTo>
                  <a:pt x="2200" y="20"/>
                </a:lnTo>
                <a:lnTo>
                  <a:pt x="2200" y="20"/>
                </a:lnTo>
                <a:lnTo>
                  <a:pt x="2200" y="20"/>
                </a:lnTo>
                <a:lnTo>
                  <a:pt x="2208" y="24"/>
                </a:lnTo>
                <a:lnTo>
                  <a:pt x="2212" y="28"/>
                </a:lnTo>
                <a:lnTo>
                  <a:pt x="2216" y="32"/>
                </a:lnTo>
                <a:lnTo>
                  <a:pt x="2218" y="40"/>
                </a:lnTo>
                <a:lnTo>
                  <a:pt x="2218" y="40"/>
                </a:lnTo>
                <a:lnTo>
                  <a:pt x="2218" y="40"/>
                </a:lnTo>
                <a:lnTo>
                  <a:pt x="2218" y="40"/>
                </a:lnTo>
                <a:lnTo>
                  <a:pt x="2220" y="40"/>
                </a:lnTo>
                <a:lnTo>
                  <a:pt x="2220" y="40"/>
                </a:lnTo>
                <a:lnTo>
                  <a:pt x="2222" y="32"/>
                </a:lnTo>
                <a:lnTo>
                  <a:pt x="2226" y="28"/>
                </a:lnTo>
                <a:lnTo>
                  <a:pt x="2230" y="22"/>
                </a:lnTo>
                <a:lnTo>
                  <a:pt x="2238" y="20"/>
                </a:lnTo>
                <a:close/>
                <a:moveTo>
                  <a:pt x="2182" y="20"/>
                </a:moveTo>
                <a:lnTo>
                  <a:pt x="2182" y="20"/>
                </a:lnTo>
                <a:lnTo>
                  <a:pt x="2182" y="20"/>
                </a:lnTo>
                <a:lnTo>
                  <a:pt x="2182" y="20"/>
                </a:lnTo>
                <a:lnTo>
                  <a:pt x="2182" y="18"/>
                </a:lnTo>
                <a:lnTo>
                  <a:pt x="2182" y="18"/>
                </a:lnTo>
                <a:lnTo>
                  <a:pt x="2176" y="16"/>
                </a:lnTo>
                <a:lnTo>
                  <a:pt x="2170" y="12"/>
                </a:lnTo>
                <a:lnTo>
                  <a:pt x="2166" y="6"/>
                </a:lnTo>
                <a:lnTo>
                  <a:pt x="2164" y="0"/>
                </a:lnTo>
                <a:lnTo>
                  <a:pt x="2164" y="0"/>
                </a:lnTo>
                <a:lnTo>
                  <a:pt x="2164" y="0"/>
                </a:lnTo>
                <a:lnTo>
                  <a:pt x="2164" y="0"/>
                </a:lnTo>
                <a:lnTo>
                  <a:pt x="2164" y="0"/>
                </a:lnTo>
                <a:lnTo>
                  <a:pt x="2164" y="0"/>
                </a:lnTo>
                <a:lnTo>
                  <a:pt x="2162" y="6"/>
                </a:lnTo>
                <a:lnTo>
                  <a:pt x="2158" y="12"/>
                </a:lnTo>
                <a:lnTo>
                  <a:pt x="2152" y="16"/>
                </a:lnTo>
                <a:lnTo>
                  <a:pt x="2146" y="18"/>
                </a:lnTo>
                <a:lnTo>
                  <a:pt x="2146" y="18"/>
                </a:lnTo>
                <a:lnTo>
                  <a:pt x="2146" y="20"/>
                </a:lnTo>
                <a:lnTo>
                  <a:pt x="2146" y="20"/>
                </a:lnTo>
                <a:lnTo>
                  <a:pt x="2146" y="20"/>
                </a:lnTo>
                <a:lnTo>
                  <a:pt x="2146" y="20"/>
                </a:lnTo>
                <a:lnTo>
                  <a:pt x="2152" y="24"/>
                </a:lnTo>
                <a:lnTo>
                  <a:pt x="2158" y="28"/>
                </a:lnTo>
                <a:lnTo>
                  <a:pt x="2162" y="32"/>
                </a:lnTo>
                <a:lnTo>
                  <a:pt x="2164" y="40"/>
                </a:lnTo>
                <a:lnTo>
                  <a:pt x="2164" y="40"/>
                </a:lnTo>
                <a:lnTo>
                  <a:pt x="2164" y="40"/>
                </a:lnTo>
                <a:lnTo>
                  <a:pt x="2164" y="40"/>
                </a:lnTo>
                <a:lnTo>
                  <a:pt x="2164" y="40"/>
                </a:lnTo>
                <a:lnTo>
                  <a:pt x="2164" y="40"/>
                </a:lnTo>
                <a:lnTo>
                  <a:pt x="2166" y="32"/>
                </a:lnTo>
                <a:lnTo>
                  <a:pt x="2170" y="28"/>
                </a:lnTo>
                <a:lnTo>
                  <a:pt x="2176" y="22"/>
                </a:lnTo>
                <a:lnTo>
                  <a:pt x="2182" y="20"/>
                </a:lnTo>
                <a:close/>
                <a:moveTo>
                  <a:pt x="2128" y="20"/>
                </a:moveTo>
                <a:lnTo>
                  <a:pt x="2128" y="20"/>
                </a:lnTo>
                <a:lnTo>
                  <a:pt x="2128" y="20"/>
                </a:lnTo>
                <a:lnTo>
                  <a:pt x="2128" y="20"/>
                </a:lnTo>
                <a:lnTo>
                  <a:pt x="2128" y="18"/>
                </a:lnTo>
                <a:lnTo>
                  <a:pt x="2128" y="18"/>
                </a:lnTo>
                <a:lnTo>
                  <a:pt x="2120" y="16"/>
                </a:lnTo>
                <a:lnTo>
                  <a:pt x="2114" y="12"/>
                </a:lnTo>
                <a:lnTo>
                  <a:pt x="2112" y="6"/>
                </a:lnTo>
                <a:lnTo>
                  <a:pt x="2110" y="0"/>
                </a:lnTo>
                <a:lnTo>
                  <a:pt x="2110" y="0"/>
                </a:lnTo>
                <a:lnTo>
                  <a:pt x="2108" y="0"/>
                </a:lnTo>
                <a:lnTo>
                  <a:pt x="2108" y="0"/>
                </a:lnTo>
                <a:lnTo>
                  <a:pt x="2108" y="0"/>
                </a:lnTo>
                <a:lnTo>
                  <a:pt x="2108" y="0"/>
                </a:lnTo>
                <a:lnTo>
                  <a:pt x="2106" y="6"/>
                </a:lnTo>
                <a:lnTo>
                  <a:pt x="2102" y="12"/>
                </a:lnTo>
                <a:lnTo>
                  <a:pt x="2098" y="16"/>
                </a:lnTo>
                <a:lnTo>
                  <a:pt x="2090" y="18"/>
                </a:lnTo>
                <a:lnTo>
                  <a:pt x="2090" y="18"/>
                </a:lnTo>
                <a:lnTo>
                  <a:pt x="2090" y="20"/>
                </a:lnTo>
                <a:lnTo>
                  <a:pt x="2090" y="20"/>
                </a:lnTo>
                <a:lnTo>
                  <a:pt x="2090" y="20"/>
                </a:lnTo>
                <a:lnTo>
                  <a:pt x="2090" y="20"/>
                </a:lnTo>
                <a:lnTo>
                  <a:pt x="2098" y="24"/>
                </a:lnTo>
                <a:lnTo>
                  <a:pt x="2102" y="28"/>
                </a:lnTo>
                <a:lnTo>
                  <a:pt x="2106" y="32"/>
                </a:lnTo>
                <a:lnTo>
                  <a:pt x="2108" y="40"/>
                </a:lnTo>
                <a:lnTo>
                  <a:pt x="2108" y="40"/>
                </a:lnTo>
                <a:lnTo>
                  <a:pt x="2108" y="40"/>
                </a:lnTo>
                <a:lnTo>
                  <a:pt x="2108" y="40"/>
                </a:lnTo>
                <a:lnTo>
                  <a:pt x="2110" y="40"/>
                </a:lnTo>
                <a:lnTo>
                  <a:pt x="2110" y="40"/>
                </a:lnTo>
                <a:lnTo>
                  <a:pt x="2112" y="32"/>
                </a:lnTo>
                <a:lnTo>
                  <a:pt x="2116" y="28"/>
                </a:lnTo>
                <a:lnTo>
                  <a:pt x="2120" y="22"/>
                </a:lnTo>
                <a:lnTo>
                  <a:pt x="2128" y="20"/>
                </a:lnTo>
                <a:close/>
                <a:moveTo>
                  <a:pt x="2072" y="20"/>
                </a:moveTo>
                <a:lnTo>
                  <a:pt x="2072" y="20"/>
                </a:lnTo>
                <a:lnTo>
                  <a:pt x="2072" y="20"/>
                </a:lnTo>
                <a:lnTo>
                  <a:pt x="2072" y="20"/>
                </a:lnTo>
                <a:lnTo>
                  <a:pt x="2072" y="18"/>
                </a:lnTo>
                <a:lnTo>
                  <a:pt x="2072" y="18"/>
                </a:lnTo>
                <a:lnTo>
                  <a:pt x="2066" y="16"/>
                </a:lnTo>
                <a:lnTo>
                  <a:pt x="2060" y="12"/>
                </a:lnTo>
                <a:lnTo>
                  <a:pt x="2056" y="6"/>
                </a:lnTo>
                <a:lnTo>
                  <a:pt x="2054" y="0"/>
                </a:lnTo>
                <a:lnTo>
                  <a:pt x="2054" y="0"/>
                </a:lnTo>
                <a:lnTo>
                  <a:pt x="2054" y="0"/>
                </a:lnTo>
                <a:lnTo>
                  <a:pt x="2054" y="0"/>
                </a:lnTo>
                <a:lnTo>
                  <a:pt x="2054" y="0"/>
                </a:lnTo>
                <a:lnTo>
                  <a:pt x="2054" y="0"/>
                </a:lnTo>
                <a:lnTo>
                  <a:pt x="2052" y="6"/>
                </a:lnTo>
                <a:lnTo>
                  <a:pt x="2048" y="12"/>
                </a:lnTo>
                <a:lnTo>
                  <a:pt x="2042" y="16"/>
                </a:lnTo>
                <a:lnTo>
                  <a:pt x="2036" y="18"/>
                </a:lnTo>
                <a:lnTo>
                  <a:pt x="2036" y="18"/>
                </a:lnTo>
                <a:lnTo>
                  <a:pt x="2036" y="20"/>
                </a:lnTo>
                <a:lnTo>
                  <a:pt x="2036" y="20"/>
                </a:lnTo>
                <a:lnTo>
                  <a:pt x="2036" y="20"/>
                </a:lnTo>
                <a:lnTo>
                  <a:pt x="2036" y="20"/>
                </a:lnTo>
                <a:lnTo>
                  <a:pt x="2042" y="24"/>
                </a:lnTo>
                <a:lnTo>
                  <a:pt x="2048" y="28"/>
                </a:lnTo>
                <a:lnTo>
                  <a:pt x="2052" y="32"/>
                </a:lnTo>
                <a:lnTo>
                  <a:pt x="2054" y="40"/>
                </a:lnTo>
                <a:lnTo>
                  <a:pt x="2054" y="40"/>
                </a:lnTo>
                <a:lnTo>
                  <a:pt x="2054" y="40"/>
                </a:lnTo>
                <a:lnTo>
                  <a:pt x="2054" y="40"/>
                </a:lnTo>
                <a:lnTo>
                  <a:pt x="2054" y="40"/>
                </a:lnTo>
                <a:lnTo>
                  <a:pt x="2054" y="40"/>
                </a:lnTo>
                <a:lnTo>
                  <a:pt x="2056" y="32"/>
                </a:lnTo>
                <a:lnTo>
                  <a:pt x="2060" y="28"/>
                </a:lnTo>
                <a:lnTo>
                  <a:pt x="2066" y="22"/>
                </a:lnTo>
                <a:lnTo>
                  <a:pt x="2072" y="20"/>
                </a:lnTo>
                <a:close/>
                <a:moveTo>
                  <a:pt x="2016" y="20"/>
                </a:moveTo>
                <a:lnTo>
                  <a:pt x="2016" y="20"/>
                </a:lnTo>
                <a:lnTo>
                  <a:pt x="2018" y="20"/>
                </a:lnTo>
                <a:lnTo>
                  <a:pt x="2018" y="20"/>
                </a:lnTo>
                <a:lnTo>
                  <a:pt x="2016" y="18"/>
                </a:lnTo>
                <a:lnTo>
                  <a:pt x="2016" y="18"/>
                </a:lnTo>
                <a:lnTo>
                  <a:pt x="2010" y="16"/>
                </a:lnTo>
                <a:lnTo>
                  <a:pt x="2004" y="12"/>
                </a:lnTo>
                <a:lnTo>
                  <a:pt x="2002" y="6"/>
                </a:lnTo>
                <a:lnTo>
                  <a:pt x="2000" y="0"/>
                </a:lnTo>
                <a:lnTo>
                  <a:pt x="2000" y="0"/>
                </a:lnTo>
                <a:lnTo>
                  <a:pt x="1998" y="0"/>
                </a:lnTo>
                <a:lnTo>
                  <a:pt x="1998" y="0"/>
                </a:lnTo>
                <a:lnTo>
                  <a:pt x="1998" y="0"/>
                </a:lnTo>
                <a:lnTo>
                  <a:pt x="1998" y="0"/>
                </a:lnTo>
                <a:lnTo>
                  <a:pt x="1996" y="6"/>
                </a:lnTo>
                <a:lnTo>
                  <a:pt x="1992" y="12"/>
                </a:lnTo>
                <a:lnTo>
                  <a:pt x="1988" y="16"/>
                </a:lnTo>
                <a:lnTo>
                  <a:pt x="1980" y="18"/>
                </a:lnTo>
                <a:lnTo>
                  <a:pt x="1980" y="18"/>
                </a:lnTo>
                <a:lnTo>
                  <a:pt x="1980" y="20"/>
                </a:lnTo>
                <a:lnTo>
                  <a:pt x="1980" y="20"/>
                </a:lnTo>
                <a:lnTo>
                  <a:pt x="1980" y="20"/>
                </a:lnTo>
                <a:lnTo>
                  <a:pt x="1980" y="20"/>
                </a:lnTo>
                <a:lnTo>
                  <a:pt x="1988" y="24"/>
                </a:lnTo>
                <a:lnTo>
                  <a:pt x="1992" y="28"/>
                </a:lnTo>
                <a:lnTo>
                  <a:pt x="1996" y="32"/>
                </a:lnTo>
                <a:lnTo>
                  <a:pt x="1998" y="40"/>
                </a:lnTo>
                <a:lnTo>
                  <a:pt x="1998" y="40"/>
                </a:lnTo>
                <a:lnTo>
                  <a:pt x="1998" y="40"/>
                </a:lnTo>
                <a:lnTo>
                  <a:pt x="1998" y="40"/>
                </a:lnTo>
                <a:lnTo>
                  <a:pt x="2000" y="40"/>
                </a:lnTo>
                <a:lnTo>
                  <a:pt x="2000" y="40"/>
                </a:lnTo>
                <a:lnTo>
                  <a:pt x="2002" y="32"/>
                </a:lnTo>
                <a:lnTo>
                  <a:pt x="2004" y="28"/>
                </a:lnTo>
                <a:lnTo>
                  <a:pt x="2010" y="22"/>
                </a:lnTo>
                <a:lnTo>
                  <a:pt x="2016" y="20"/>
                </a:lnTo>
                <a:close/>
                <a:moveTo>
                  <a:pt x="1962" y="20"/>
                </a:moveTo>
                <a:lnTo>
                  <a:pt x="1962" y="20"/>
                </a:lnTo>
                <a:lnTo>
                  <a:pt x="1962" y="20"/>
                </a:lnTo>
                <a:lnTo>
                  <a:pt x="1962" y="20"/>
                </a:lnTo>
                <a:lnTo>
                  <a:pt x="1962" y="18"/>
                </a:lnTo>
                <a:lnTo>
                  <a:pt x="1962" y="18"/>
                </a:lnTo>
                <a:lnTo>
                  <a:pt x="1956" y="16"/>
                </a:lnTo>
                <a:lnTo>
                  <a:pt x="1950" y="12"/>
                </a:lnTo>
                <a:lnTo>
                  <a:pt x="1946" y="6"/>
                </a:lnTo>
                <a:lnTo>
                  <a:pt x="1944" y="0"/>
                </a:lnTo>
                <a:lnTo>
                  <a:pt x="1944" y="0"/>
                </a:lnTo>
                <a:lnTo>
                  <a:pt x="1944" y="0"/>
                </a:lnTo>
                <a:lnTo>
                  <a:pt x="1944" y="0"/>
                </a:lnTo>
                <a:lnTo>
                  <a:pt x="1944" y="0"/>
                </a:lnTo>
                <a:lnTo>
                  <a:pt x="1944" y="0"/>
                </a:lnTo>
                <a:lnTo>
                  <a:pt x="1942" y="6"/>
                </a:lnTo>
                <a:lnTo>
                  <a:pt x="1938" y="12"/>
                </a:lnTo>
                <a:lnTo>
                  <a:pt x="1932" y="16"/>
                </a:lnTo>
                <a:lnTo>
                  <a:pt x="1926" y="18"/>
                </a:lnTo>
                <a:lnTo>
                  <a:pt x="1926" y="18"/>
                </a:lnTo>
                <a:lnTo>
                  <a:pt x="1926" y="20"/>
                </a:lnTo>
                <a:lnTo>
                  <a:pt x="1926" y="20"/>
                </a:lnTo>
                <a:lnTo>
                  <a:pt x="1926" y="20"/>
                </a:lnTo>
                <a:lnTo>
                  <a:pt x="1926" y="20"/>
                </a:lnTo>
                <a:lnTo>
                  <a:pt x="1932" y="24"/>
                </a:lnTo>
                <a:lnTo>
                  <a:pt x="1938" y="28"/>
                </a:lnTo>
                <a:lnTo>
                  <a:pt x="1942" y="32"/>
                </a:lnTo>
                <a:lnTo>
                  <a:pt x="1944" y="40"/>
                </a:lnTo>
                <a:lnTo>
                  <a:pt x="1944" y="40"/>
                </a:lnTo>
                <a:lnTo>
                  <a:pt x="1944" y="40"/>
                </a:lnTo>
                <a:lnTo>
                  <a:pt x="1944" y="40"/>
                </a:lnTo>
                <a:lnTo>
                  <a:pt x="1944" y="40"/>
                </a:lnTo>
                <a:lnTo>
                  <a:pt x="1944" y="40"/>
                </a:lnTo>
                <a:lnTo>
                  <a:pt x="1946" y="32"/>
                </a:lnTo>
                <a:lnTo>
                  <a:pt x="1950" y="28"/>
                </a:lnTo>
                <a:lnTo>
                  <a:pt x="1956" y="22"/>
                </a:lnTo>
                <a:lnTo>
                  <a:pt x="1962" y="20"/>
                </a:lnTo>
                <a:close/>
                <a:moveTo>
                  <a:pt x="1906" y="20"/>
                </a:moveTo>
                <a:lnTo>
                  <a:pt x="1906" y="20"/>
                </a:lnTo>
                <a:lnTo>
                  <a:pt x="1908" y="20"/>
                </a:lnTo>
                <a:lnTo>
                  <a:pt x="1908" y="20"/>
                </a:lnTo>
                <a:lnTo>
                  <a:pt x="1906" y="18"/>
                </a:lnTo>
                <a:lnTo>
                  <a:pt x="1906" y="18"/>
                </a:lnTo>
                <a:lnTo>
                  <a:pt x="1900" y="16"/>
                </a:lnTo>
                <a:lnTo>
                  <a:pt x="1894" y="12"/>
                </a:lnTo>
                <a:lnTo>
                  <a:pt x="1892" y="6"/>
                </a:lnTo>
                <a:lnTo>
                  <a:pt x="1890" y="0"/>
                </a:lnTo>
                <a:lnTo>
                  <a:pt x="1890" y="0"/>
                </a:lnTo>
                <a:lnTo>
                  <a:pt x="1888" y="0"/>
                </a:lnTo>
                <a:lnTo>
                  <a:pt x="1888" y="0"/>
                </a:lnTo>
                <a:lnTo>
                  <a:pt x="1888" y="0"/>
                </a:lnTo>
                <a:lnTo>
                  <a:pt x="1888" y="0"/>
                </a:lnTo>
                <a:lnTo>
                  <a:pt x="1886" y="6"/>
                </a:lnTo>
                <a:lnTo>
                  <a:pt x="1882" y="12"/>
                </a:lnTo>
                <a:lnTo>
                  <a:pt x="1878" y="16"/>
                </a:lnTo>
                <a:lnTo>
                  <a:pt x="1870" y="18"/>
                </a:lnTo>
                <a:lnTo>
                  <a:pt x="1870" y="18"/>
                </a:lnTo>
                <a:lnTo>
                  <a:pt x="1870" y="20"/>
                </a:lnTo>
                <a:lnTo>
                  <a:pt x="1870" y="20"/>
                </a:lnTo>
                <a:lnTo>
                  <a:pt x="1870" y="20"/>
                </a:lnTo>
                <a:lnTo>
                  <a:pt x="1870" y="20"/>
                </a:lnTo>
                <a:lnTo>
                  <a:pt x="1878" y="24"/>
                </a:lnTo>
                <a:lnTo>
                  <a:pt x="1882" y="28"/>
                </a:lnTo>
                <a:lnTo>
                  <a:pt x="1886" y="32"/>
                </a:lnTo>
                <a:lnTo>
                  <a:pt x="1888" y="40"/>
                </a:lnTo>
                <a:lnTo>
                  <a:pt x="1888" y="40"/>
                </a:lnTo>
                <a:lnTo>
                  <a:pt x="1888" y="40"/>
                </a:lnTo>
                <a:lnTo>
                  <a:pt x="1888" y="40"/>
                </a:lnTo>
                <a:lnTo>
                  <a:pt x="1890" y="40"/>
                </a:lnTo>
                <a:lnTo>
                  <a:pt x="1890" y="40"/>
                </a:lnTo>
                <a:lnTo>
                  <a:pt x="1892" y="32"/>
                </a:lnTo>
                <a:lnTo>
                  <a:pt x="1894" y="28"/>
                </a:lnTo>
                <a:lnTo>
                  <a:pt x="1900" y="22"/>
                </a:lnTo>
                <a:lnTo>
                  <a:pt x="1906" y="20"/>
                </a:lnTo>
                <a:close/>
                <a:moveTo>
                  <a:pt x="1852" y="20"/>
                </a:moveTo>
                <a:lnTo>
                  <a:pt x="1852" y="20"/>
                </a:lnTo>
                <a:lnTo>
                  <a:pt x="1852" y="20"/>
                </a:lnTo>
                <a:lnTo>
                  <a:pt x="1852" y="20"/>
                </a:lnTo>
                <a:lnTo>
                  <a:pt x="1852" y="18"/>
                </a:lnTo>
                <a:lnTo>
                  <a:pt x="1852" y="18"/>
                </a:lnTo>
                <a:lnTo>
                  <a:pt x="1846" y="16"/>
                </a:lnTo>
                <a:lnTo>
                  <a:pt x="1840" y="12"/>
                </a:lnTo>
                <a:lnTo>
                  <a:pt x="1836" y="6"/>
                </a:lnTo>
                <a:lnTo>
                  <a:pt x="1834" y="0"/>
                </a:lnTo>
                <a:lnTo>
                  <a:pt x="1834" y="0"/>
                </a:lnTo>
                <a:lnTo>
                  <a:pt x="1834" y="0"/>
                </a:lnTo>
                <a:lnTo>
                  <a:pt x="1834" y="0"/>
                </a:lnTo>
                <a:lnTo>
                  <a:pt x="1834" y="0"/>
                </a:lnTo>
                <a:lnTo>
                  <a:pt x="1834" y="0"/>
                </a:lnTo>
                <a:lnTo>
                  <a:pt x="1832" y="6"/>
                </a:lnTo>
                <a:lnTo>
                  <a:pt x="1828" y="12"/>
                </a:lnTo>
                <a:lnTo>
                  <a:pt x="1822" y="16"/>
                </a:lnTo>
                <a:lnTo>
                  <a:pt x="1816" y="18"/>
                </a:lnTo>
                <a:lnTo>
                  <a:pt x="1816" y="18"/>
                </a:lnTo>
                <a:lnTo>
                  <a:pt x="1816" y="20"/>
                </a:lnTo>
                <a:lnTo>
                  <a:pt x="1816" y="20"/>
                </a:lnTo>
                <a:lnTo>
                  <a:pt x="1816" y="20"/>
                </a:lnTo>
                <a:lnTo>
                  <a:pt x="1816" y="20"/>
                </a:lnTo>
                <a:lnTo>
                  <a:pt x="1822" y="24"/>
                </a:lnTo>
                <a:lnTo>
                  <a:pt x="1828" y="28"/>
                </a:lnTo>
                <a:lnTo>
                  <a:pt x="1832" y="32"/>
                </a:lnTo>
                <a:lnTo>
                  <a:pt x="1834" y="40"/>
                </a:lnTo>
                <a:lnTo>
                  <a:pt x="1834" y="40"/>
                </a:lnTo>
                <a:lnTo>
                  <a:pt x="1834" y="40"/>
                </a:lnTo>
                <a:lnTo>
                  <a:pt x="1834" y="40"/>
                </a:lnTo>
                <a:lnTo>
                  <a:pt x="1834" y="40"/>
                </a:lnTo>
                <a:lnTo>
                  <a:pt x="1834" y="40"/>
                </a:lnTo>
                <a:lnTo>
                  <a:pt x="1836" y="32"/>
                </a:lnTo>
                <a:lnTo>
                  <a:pt x="1840" y="28"/>
                </a:lnTo>
                <a:lnTo>
                  <a:pt x="1846" y="22"/>
                </a:lnTo>
                <a:lnTo>
                  <a:pt x="1852" y="20"/>
                </a:lnTo>
                <a:close/>
                <a:moveTo>
                  <a:pt x="1796" y="20"/>
                </a:moveTo>
                <a:lnTo>
                  <a:pt x="1796" y="20"/>
                </a:lnTo>
                <a:lnTo>
                  <a:pt x="1798" y="20"/>
                </a:lnTo>
                <a:lnTo>
                  <a:pt x="1798" y="20"/>
                </a:lnTo>
                <a:lnTo>
                  <a:pt x="1796" y="18"/>
                </a:lnTo>
                <a:lnTo>
                  <a:pt x="1796" y="18"/>
                </a:lnTo>
                <a:lnTo>
                  <a:pt x="1790" y="16"/>
                </a:lnTo>
                <a:lnTo>
                  <a:pt x="1784" y="12"/>
                </a:lnTo>
                <a:lnTo>
                  <a:pt x="1782" y="6"/>
                </a:lnTo>
                <a:lnTo>
                  <a:pt x="1780" y="0"/>
                </a:lnTo>
                <a:lnTo>
                  <a:pt x="1780" y="0"/>
                </a:lnTo>
                <a:lnTo>
                  <a:pt x="1778" y="0"/>
                </a:lnTo>
                <a:lnTo>
                  <a:pt x="1778" y="0"/>
                </a:lnTo>
                <a:lnTo>
                  <a:pt x="1778" y="0"/>
                </a:lnTo>
                <a:lnTo>
                  <a:pt x="1778" y="0"/>
                </a:lnTo>
                <a:lnTo>
                  <a:pt x="1776" y="6"/>
                </a:lnTo>
                <a:lnTo>
                  <a:pt x="1772" y="12"/>
                </a:lnTo>
                <a:lnTo>
                  <a:pt x="1768" y="16"/>
                </a:lnTo>
                <a:lnTo>
                  <a:pt x="1760" y="18"/>
                </a:lnTo>
                <a:lnTo>
                  <a:pt x="1760" y="18"/>
                </a:lnTo>
                <a:lnTo>
                  <a:pt x="1760" y="20"/>
                </a:lnTo>
                <a:lnTo>
                  <a:pt x="1760" y="20"/>
                </a:lnTo>
                <a:lnTo>
                  <a:pt x="1760" y="20"/>
                </a:lnTo>
                <a:lnTo>
                  <a:pt x="1760" y="20"/>
                </a:lnTo>
                <a:lnTo>
                  <a:pt x="1768" y="24"/>
                </a:lnTo>
                <a:lnTo>
                  <a:pt x="1772" y="28"/>
                </a:lnTo>
                <a:lnTo>
                  <a:pt x="1776" y="32"/>
                </a:lnTo>
                <a:lnTo>
                  <a:pt x="1778" y="40"/>
                </a:lnTo>
                <a:lnTo>
                  <a:pt x="1778" y="40"/>
                </a:lnTo>
                <a:lnTo>
                  <a:pt x="1778" y="40"/>
                </a:lnTo>
                <a:lnTo>
                  <a:pt x="1778" y="40"/>
                </a:lnTo>
                <a:lnTo>
                  <a:pt x="1780" y="40"/>
                </a:lnTo>
                <a:lnTo>
                  <a:pt x="1780" y="40"/>
                </a:lnTo>
                <a:lnTo>
                  <a:pt x="1782" y="32"/>
                </a:lnTo>
                <a:lnTo>
                  <a:pt x="1784" y="28"/>
                </a:lnTo>
                <a:lnTo>
                  <a:pt x="1790" y="22"/>
                </a:lnTo>
                <a:lnTo>
                  <a:pt x="1796" y="20"/>
                </a:lnTo>
                <a:close/>
                <a:moveTo>
                  <a:pt x="1742" y="20"/>
                </a:moveTo>
                <a:lnTo>
                  <a:pt x="1742" y="20"/>
                </a:lnTo>
                <a:lnTo>
                  <a:pt x="1742" y="20"/>
                </a:lnTo>
                <a:lnTo>
                  <a:pt x="1742" y="20"/>
                </a:lnTo>
                <a:lnTo>
                  <a:pt x="1742" y="18"/>
                </a:lnTo>
                <a:lnTo>
                  <a:pt x="1742" y="18"/>
                </a:lnTo>
                <a:lnTo>
                  <a:pt x="1736" y="16"/>
                </a:lnTo>
                <a:lnTo>
                  <a:pt x="1730" y="12"/>
                </a:lnTo>
                <a:lnTo>
                  <a:pt x="1726" y="6"/>
                </a:lnTo>
                <a:lnTo>
                  <a:pt x="1724" y="0"/>
                </a:lnTo>
                <a:lnTo>
                  <a:pt x="1724" y="0"/>
                </a:lnTo>
                <a:lnTo>
                  <a:pt x="1724" y="0"/>
                </a:lnTo>
                <a:lnTo>
                  <a:pt x="1724" y="0"/>
                </a:lnTo>
                <a:lnTo>
                  <a:pt x="1724" y="0"/>
                </a:lnTo>
                <a:lnTo>
                  <a:pt x="1724" y="0"/>
                </a:lnTo>
                <a:lnTo>
                  <a:pt x="1722" y="6"/>
                </a:lnTo>
                <a:lnTo>
                  <a:pt x="1718" y="12"/>
                </a:lnTo>
                <a:lnTo>
                  <a:pt x="1712" y="16"/>
                </a:lnTo>
                <a:lnTo>
                  <a:pt x="1706" y="18"/>
                </a:lnTo>
                <a:lnTo>
                  <a:pt x="1706" y="18"/>
                </a:lnTo>
                <a:lnTo>
                  <a:pt x="1706" y="20"/>
                </a:lnTo>
                <a:lnTo>
                  <a:pt x="1706" y="20"/>
                </a:lnTo>
                <a:lnTo>
                  <a:pt x="1706" y="20"/>
                </a:lnTo>
                <a:lnTo>
                  <a:pt x="1706" y="20"/>
                </a:lnTo>
                <a:lnTo>
                  <a:pt x="1712" y="24"/>
                </a:lnTo>
                <a:lnTo>
                  <a:pt x="1718" y="28"/>
                </a:lnTo>
                <a:lnTo>
                  <a:pt x="1722" y="32"/>
                </a:lnTo>
                <a:lnTo>
                  <a:pt x="1724" y="40"/>
                </a:lnTo>
                <a:lnTo>
                  <a:pt x="1724" y="40"/>
                </a:lnTo>
                <a:lnTo>
                  <a:pt x="1724" y="40"/>
                </a:lnTo>
                <a:lnTo>
                  <a:pt x="1724" y="40"/>
                </a:lnTo>
                <a:lnTo>
                  <a:pt x="1724" y="40"/>
                </a:lnTo>
                <a:lnTo>
                  <a:pt x="1724" y="40"/>
                </a:lnTo>
                <a:lnTo>
                  <a:pt x="1726" y="32"/>
                </a:lnTo>
                <a:lnTo>
                  <a:pt x="1730" y="28"/>
                </a:lnTo>
                <a:lnTo>
                  <a:pt x="1736" y="22"/>
                </a:lnTo>
                <a:lnTo>
                  <a:pt x="1742" y="20"/>
                </a:lnTo>
                <a:close/>
                <a:moveTo>
                  <a:pt x="1686" y="20"/>
                </a:moveTo>
                <a:lnTo>
                  <a:pt x="1686" y="20"/>
                </a:lnTo>
                <a:lnTo>
                  <a:pt x="1688" y="20"/>
                </a:lnTo>
                <a:lnTo>
                  <a:pt x="1688" y="20"/>
                </a:lnTo>
                <a:lnTo>
                  <a:pt x="1686" y="18"/>
                </a:lnTo>
                <a:lnTo>
                  <a:pt x="1686" y="18"/>
                </a:lnTo>
                <a:lnTo>
                  <a:pt x="1680" y="16"/>
                </a:lnTo>
                <a:lnTo>
                  <a:pt x="1674" y="12"/>
                </a:lnTo>
                <a:lnTo>
                  <a:pt x="1672" y="6"/>
                </a:lnTo>
                <a:lnTo>
                  <a:pt x="1670" y="0"/>
                </a:lnTo>
                <a:lnTo>
                  <a:pt x="1670" y="0"/>
                </a:lnTo>
                <a:lnTo>
                  <a:pt x="1668" y="0"/>
                </a:lnTo>
                <a:lnTo>
                  <a:pt x="1668" y="0"/>
                </a:lnTo>
                <a:lnTo>
                  <a:pt x="1668" y="0"/>
                </a:lnTo>
                <a:lnTo>
                  <a:pt x="1668" y="0"/>
                </a:lnTo>
                <a:lnTo>
                  <a:pt x="1666" y="6"/>
                </a:lnTo>
                <a:lnTo>
                  <a:pt x="1662" y="12"/>
                </a:lnTo>
                <a:lnTo>
                  <a:pt x="1658" y="16"/>
                </a:lnTo>
                <a:lnTo>
                  <a:pt x="1650" y="18"/>
                </a:lnTo>
                <a:lnTo>
                  <a:pt x="1650" y="18"/>
                </a:lnTo>
                <a:lnTo>
                  <a:pt x="1650" y="20"/>
                </a:lnTo>
                <a:lnTo>
                  <a:pt x="1650" y="20"/>
                </a:lnTo>
                <a:lnTo>
                  <a:pt x="1650" y="20"/>
                </a:lnTo>
                <a:lnTo>
                  <a:pt x="1650" y="20"/>
                </a:lnTo>
                <a:lnTo>
                  <a:pt x="1658" y="24"/>
                </a:lnTo>
                <a:lnTo>
                  <a:pt x="1662" y="28"/>
                </a:lnTo>
                <a:lnTo>
                  <a:pt x="1666" y="32"/>
                </a:lnTo>
                <a:lnTo>
                  <a:pt x="1668" y="40"/>
                </a:lnTo>
                <a:lnTo>
                  <a:pt x="1668" y="40"/>
                </a:lnTo>
                <a:lnTo>
                  <a:pt x="1668" y="40"/>
                </a:lnTo>
                <a:lnTo>
                  <a:pt x="1668" y="40"/>
                </a:lnTo>
                <a:lnTo>
                  <a:pt x="1670" y="40"/>
                </a:lnTo>
                <a:lnTo>
                  <a:pt x="1670" y="40"/>
                </a:lnTo>
                <a:lnTo>
                  <a:pt x="1672" y="32"/>
                </a:lnTo>
                <a:lnTo>
                  <a:pt x="1674" y="28"/>
                </a:lnTo>
                <a:lnTo>
                  <a:pt x="1680" y="22"/>
                </a:lnTo>
                <a:lnTo>
                  <a:pt x="1686" y="20"/>
                </a:lnTo>
                <a:close/>
                <a:moveTo>
                  <a:pt x="1632" y="20"/>
                </a:moveTo>
                <a:lnTo>
                  <a:pt x="1632" y="20"/>
                </a:lnTo>
                <a:lnTo>
                  <a:pt x="1632" y="20"/>
                </a:lnTo>
                <a:lnTo>
                  <a:pt x="1632" y="20"/>
                </a:lnTo>
                <a:lnTo>
                  <a:pt x="1632" y="18"/>
                </a:lnTo>
                <a:lnTo>
                  <a:pt x="1632" y="18"/>
                </a:lnTo>
                <a:lnTo>
                  <a:pt x="1626" y="16"/>
                </a:lnTo>
                <a:lnTo>
                  <a:pt x="1620" y="12"/>
                </a:lnTo>
                <a:lnTo>
                  <a:pt x="1616" y="6"/>
                </a:lnTo>
                <a:lnTo>
                  <a:pt x="1614" y="0"/>
                </a:lnTo>
                <a:lnTo>
                  <a:pt x="1614" y="0"/>
                </a:lnTo>
                <a:lnTo>
                  <a:pt x="1614" y="0"/>
                </a:lnTo>
                <a:lnTo>
                  <a:pt x="1614" y="0"/>
                </a:lnTo>
                <a:lnTo>
                  <a:pt x="1614" y="0"/>
                </a:lnTo>
                <a:lnTo>
                  <a:pt x="1614" y="0"/>
                </a:lnTo>
                <a:lnTo>
                  <a:pt x="1612" y="6"/>
                </a:lnTo>
                <a:lnTo>
                  <a:pt x="1608" y="12"/>
                </a:lnTo>
                <a:lnTo>
                  <a:pt x="1602" y="16"/>
                </a:lnTo>
                <a:lnTo>
                  <a:pt x="1596" y="18"/>
                </a:lnTo>
                <a:lnTo>
                  <a:pt x="1596" y="18"/>
                </a:lnTo>
                <a:lnTo>
                  <a:pt x="1596" y="20"/>
                </a:lnTo>
                <a:lnTo>
                  <a:pt x="1596" y="20"/>
                </a:lnTo>
                <a:lnTo>
                  <a:pt x="1596" y="20"/>
                </a:lnTo>
                <a:lnTo>
                  <a:pt x="1596" y="20"/>
                </a:lnTo>
                <a:lnTo>
                  <a:pt x="1602" y="24"/>
                </a:lnTo>
                <a:lnTo>
                  <a:pt x="1608" y="28"/>
                </a:lnTo>
                <a:lnTo>
                  <a:pt x="1612" y="32"/>
                </a:lnTo>
                <a:lnTo>
                  <a:pt x="1614" y="40"/>
                </a:lnTo>
                <a:lnTo>
                  <a:pt x="1614" y="40"/>
                </a:lnTo>
                <a:lnTo>
                  <a:pt x="1614" y="40"/>
                </a:lnTo>
                <a:lnTo>
                  <a:pt x="1614" y="40"/>
                </a:lnTo>
                <a:lnTo>
                  <a:pt x="1614" y="40"/>
                </a:lnTo>
                <a:lnTo>
                  <a:pt x="1614" y="40"/>
                </a:lnTo>
                <a:lnTo>
                  <a:pt x="1616" y="32"/>
                </a:lnTo>
                <a:lnTo>
                  <a:pt x="1620" y="28"/>
                </a:lnTo>
                <a:lnTo>
                  <a:pt x="1626" y="22"/>
                </a:lnTo>
                <a:lnTo>
                  <a:pt x="1632" y="20"/>
                </a:lnTo>
                <a:close/>
                <a:moveTo>
                  <a:pt x="1576" y="20"/>
                </a:moveTo>
                <a:lnTo>
                  <a:pt x="1576" y="20"/>
                </a:lnTo>
                <a:lnTo>
                  <a:pt x="1578" y="20"/>
                </a:lnTo>
                <a:lnTo>
                  <a:pt x="1578" y="20"/>
                </a:lnTo>
                <a:lnTo>
                  <a:pt x="1576" y="18"/>
                </a:lnTo>
                <a:lnTo>
                  <a:pt x="1576" y="18"/>
                </a:lnTo>
                <a:lnTo>
                  <a:pt x="1570" y="16"/>
                </a:lnTo>
                <a:lnTo>
                  <a:pt x="1564" y="12"/>
                </a:lnTo>
                <a:lnTo>
                  <a:pt x="1562" y="6"/>
                </a:lnTo>
                <a:lnTo>
                  <a:pt x="1560" y="0"/>
                </a:lnTo>
                <a:lnTo>
                  <a:pt x="1560" y="0"/>
                </a:lnTo>
                <a:lnTo>
                  <a:pt x="1558" y="0"/>
                </a:lnTo>
                <a:lnTo>
                  <a:pt x="1558" y="0"/>
                </a:lnTo>
                <a:lnTo>
                  <a:pt x="1558" y="0"/>
                </a:lnTo>
                <a:lnTo>
                  <a:pt x="1558" y="0"/>
                </a:lnTo>
                <a:lnTo>
                  <a:pt x="1556" y="6"/>
                </a:lnTo>
                <a:lnTo>
                  <a:pt x="1552" y="12"/>
                </a:lnTo>
                <a:lnTo>
                  <a:pt x="1548" y="16"/>
                </a:lnTo>
                <a:lnTo>
                  <a:pt x="1540" y="18"/>
                </a:lnTo>
                <a:lnTo>
                  <a:pt x="1540" y="18"/>
                </a:lnTo>
                <a:lnTo>
                  <a:pt x="1540" y="20"/>
                </a:lnTo>
                <a:lnTo>
                  <a:pt x="1540" y="20"/>
                </a:lnTo>
                <a:lnTo>
                  <a:pt x="1540" y="20"/>
                </a:lnTo>
                <a:lnTo>
                  <a:pt x="1540" y="20"/>
                </a:lnTo>
                <a:lnTo>
                  <a:pt x="1548" y="24"/>
                </a:lnTo>
                <a:lnTo>
                  <a:pt x="1552" y="28"/>
                </a:lnTo>
                <a:lnTo>
                  <a:pt x="1556" y="32"/>
                </a:lnTo>
                <a:lnTo>
                  <a:pt x="1558" y="40"/>
                </a:lnTo>
                <a:lnTo>
                  <a:pt x="1558" y="40"/>
                </a:lnTo>
                <a:lnTo>
                  <a:pt x="1558" y="40"/>
                </a:lnTo>
                <a:lnTo>
                  <a:pt x="1558" y="40"/>
                </a:lnTo>
                <a:lnTo>
                  <a:pt x="1560" y="40"/>
                </a:lnTo>
                <a:lnTo>
                  <a:pt x="1560" y="40"/>
                </a:lnTo>
                <a:lnTo>
                  <a:pt x="1562" y="32"/>
                </a:lnTo>
                <a:lnTo>
                  <a:pt x="1564" y="28"/>
                </a:lnTo>
                <a:lnTo>
                  <a:pt x="1570" y="22"/>
                </a:lnTo>
                <a:lnTo>
                  <a:pt x="1576" y="20"/>
                </a:lnTo>
                <a:close/>
                <a:moveTo>
                  <a:pt x="1522" y="20"/>
                </a:moveTo>
                <a:lnTo>
                  <a:pt x="1522" y="20"/>
                </a:lnTo>
                <a:lnTo>
                  <a:pt x="1522" y="20"/>
                </a:lnTo>
                <a:lnTo>
                  <a:pt x="1522" y="20"/>
                </a:lnTo>
                <a:lnTo>
                  <a:pt x="1522" y="18"/>
                </a:lnTo>
                <a:lnTo>
                  <a:pt x="1522" y="18"/>
                </a:lnTo>
                <a:lnTo>
                  <a:pt x="1516" y="16"/>
                </a:lnTo>
                <a:lnTo>
                  <a:pt x="1510" y="12"/>
                </a:lnTo>
                <a:lnTo>
                  <a:pt x="1506" y="6"/>
                </a:lnTo>
                <a:lnTo>
                  <a:pt x="1504" y="0"/>
                </a:lnTo>
                <a:lnTo>
                  <a:pt x="1504" y="0"/>
                </a:lnTo>
                <a:lnTo>
                  <a:pt x="1504" y="0"/>
                </a:lnTo>
                <a:lnTo>
                  <a:pt x="1504" y="0"/>
                </a:lnTo>
                <a:lnTo>
                  <a:pt x="1504" y="0"/>
                </a:lnTo>
                <a:lnTo>
                  <a:pt x="1504" y="0"/>
                </a:lnTo>
                <a:lnTo>
                  <a:pt x="1502" y="6"/>
                </a:lnTo>
                <a:lnTo>
                  <a:pt x="1498" y="12"/>
                </a:lnTo>
                <a:lnTo>
                  <a:pt x="1492" y="16"/>
                </a:lnTo>
                <a:lnTo>
                  <a:pt x="1486" y="18"/>
                </a:lnTo>
                <a:lnTo>
                  <a:pt x="1486" y="18"/>
                </a:lnTo>
                <a:lnTo>
                  <a:pt x="1486" y="20"/>
                </a:lnTo>
                <a:lnTo>
                  <a:pt x="1486" y="20"/>
                </a:lnTo>
                <a:lnTo>
                  <a:pt x="1486" y="20"/>
                </a:lnTo>
                <a:lnTo>
                  <a:pt x="1486" y="20"/>
                </a:lnTo>
                <a:lnTo>
                  <a:pt x="1492" y="24"/>
                </a:lnTo>
                <a:lnTo>
                  <a:pt x="1498" y="28"/>
                </a:lnTo>
                <a:lnTo>
                  <a:pt x="1502" y="32"/>
                </a:lnTo>
                <a:lnTo>
                  <a:pt x="1504" y="40"/>
                </a:lnTo>
                <a:lnTo>
                  <a:pt x="1504" y="40"/>
                </a:lnTo>
                <a:lnTo>
                  <a:pt x="1504" y="40"/>
                </a:lnTo>
                <a:lnTo>
                  <a:pt x="1504" y="40"/>
                </a:lnTo>
                <a:lnTo>
                  <a:pt x="1504" y="40"/>
                </a:lnTo>
                <a:lnTo>
                  <a:pt x="1504" y="40"/>
                </a:lnTo>
                <a:lnTo>
                  <a:pt x="1506" y="32"/>
                </a:lnTo>
                <a:lnTo>
                  <a:pt x="1510" y="28"/>
                </a:lnTo>
                <a:lnTo>
                  <a:pt x="1516" y="22"/>
                </a:lnTo>
                <a:lnTo>
                  <a:pt x="1522" y="20"/>
                </a:lnTo>
                <a:close/>
                <a:moveTo>
                  <a:pt x="1466" y="20"/>
                </a:moveTo>
                <a:lnTo>
                  <a:pt x="1466" y="20"/>
                </a:lnTo>
                <a:lnTo>
                  <a:pt x="1468" y="20"/>
                </a:lnTo>
                <a:lnTo>
                  <a:pt x="1468" y="20"/>
                </a:lnTo>
                <a:lnTo>
                  <a:pt x="1466" y="18"/>
                </a:lnTo>
                <a:lnTo>
                  <a:pt x="1466" y="18"/>
                </a:lnTo>
                <a:lnTo>
                  <a:pt x="1460" y="16"/>
                </a:lnTo>
                <a:lnTo>
                  <a:pt x="1454" y="12"/>
                </a:lnTo>
                <a:lnTo>
                  <a:pt x="1452" y="6"/>
                </a:lnTo>
                <a:lnTo>
                  <a:pt x="1450" y="0"/>
                </a:lnTo>
                <a:lnTo>
                  <a:pt x="1450" y="0"/>
                </a:lnTo>
                <a:lnTo>
                  <a:pt x="1448" y="0"/>
                </a:lnTo>
                <a:lnTo>
                  <a:pt x="1448" y="0"/>
                </a:lnTo>
                <a:lnTo>
                  <a:pt x="1448" y="0"/>
                </a:lnTo>
                <a:lnTo>
                  <a:pt x="1448" y="0"/>
                </a:lnTo>
                <a:lnTo>
                  <a:pt x="1446" y="6"/>
                </a:lnTo>
                <a:lnTo>
                  <a:pt x="1442" y="12"/>
                </a:lnTo>
                <a:lnTo>
                  <a:pt x="1438" y="16"/>
                </a:lnTo>
                <a:lnTo>
                  <a:pt x="1430" y="18"/>
                </a:lnTo>
                <a:lnTo>
                  <a:pt x="1430" y="18"/>
                </a:lnTo>
                <a:lnTo>
                  <a:pt x="1430" y="20"/>
                </a:lnTo>
                <a:lnTo>
                  <a:pt x="1430" y="20"/>
                </a:lnTo>
                <a:lnTo>
                  <a:pt x="1430" y="20"/>
                </a:lnTo>
                <a:lnTo>
                  <a:pt x="1430" y="20"/>
                </a:lnTo>
                <a:lnTo>
                  <a:pt x="1438" y="24"/>
                </a:lnTo>
                <a:lnTo>
                  <a:pt x="1442" y="28"/>
                </a:lnTo>
                <a:lnTo>
                  <a:pt x="1446" y="32"/>
                </a:lnTo>
                <a:lnTo>
                  <a:pt x="1448" y="40"/>
                </a:lnTo>
                <a:lnTo>
                  <a:pt x="1448" y="40"/>
                </a:lnTo>
                <a:lnTo>
                  <a:pt x="1448" y="40"/>
                </a:lnTo>
                <a:lnTo>
                  <a:pt x="1448" y="40"/>
                </a:lnTo>
                <a:lnTo>
                  <a:pt x="1450" y="40"/>
                </a:lnTo>
                <a:lnTo>
                  <a:pt x="1450" y="40"/>
                </a:lnTo>
                <a:lnTo>
                  <a:pt x="1452" y="32"/>
                </a:lnTo>
                <a:lnTo>
                  <a:pt x="1454" y="28"/>
                </a:lnTo>
                <a:lnTo>
                  <a:pt x="1460" y="22"/>
                </a:lnTo>
                <a:lnTo>
                  <a:pt x="1466" y="20"/>
                </a:lnTo>
                <a:close/>
                <a:moveTo>
                  <a:pt x="1412" y="20"/>
                </a:moveTo>
                <a:lnTo>
                  <a:pt x="1412" y="20"/>
                </a:lnTo>
                <a:lnTo>
                  <a:pt x="1412" y="20"/>
                </a:lnTo>
                <a:lnTo>
                  <a:pt x="1412" y="20"/>
                </a:lnTo>
                <a:lnTo>
                  <a:pt x="1412" y="18"/>
                </a:lnTo>
                <a:lnTo>
                  <a:pt x="1412" y="18"/>
                </a:lnTo>
                <a:lnTo>
                  <a:pt x="1406" y="16"/>
                </a:lnTo>
                <a:lnTo>
                  <a:pt x="1400" y="12"/>
                </a:lnTo>
                <a:lnTo>
                  <a:pt x="1396" y="6"/>
                </a:lnTo>
                <a:lnTo>
                  <a:pt x="1394" y="0"/>
                </a:lnTo>
                <a:lnTo>
                  <a:pt x="1394" y="0"/>
                </a:lnTo>
                <a:lnTo>
                  <a:pt x="1394" y="0"/>
                </a:lnTo>
                <a:lnTo>
                  <a:pt x="1394" y="0"/>
                </a:lnTo>
                <a:lnTo>
                  <a:pt x="1394" y="0"/>
                </a:lnTo>
                <a:lnTo>
                  <a:pt x="1394" y="0"/>
                </a:lnTo>
                <a:lnTo>
                  <a:pt x="1392" y="6"/>
                </a:lnTo>
                <a:lnTo>
                  <a:pt x="1388" y="12"/>
                </a:lnTo>
                <a:lnTo>
                  <a:pt x="1382" y="16"/>
                </a:lnTo>
                <a:lnTo>
                  <a:pt x="1376" y="18"/>
                </a:lnTo>
                <a:lnTo>
                  <a:pt x="1376" y="18"/>
                </a:lnTo>
                <a:lnTo>
                  <a:pt x="1376" y="20"/>
                </a:lnTo>
                <a:lnTo>
                  <a:pt x="1376" y="20"/>
                </a:lnTo>
                <a:lnTo>
                  <a:pt x="1376" y="20"/>
                </a:lnTo>
                <a:lnTo>
                  <a:pt x="1376" y="20"/>
                </a:lnTo>
                <a:lnTo>
                  <a:pt x="1382" y="24"/>
                </a:lnTo>
                <a:lnTo>
                  <a:pt x="1388" y="28"/>
                </a:lnTo>
                <a:lnTo>
                  <a:pt x="1392" y="32"/>
                </a:lnTo>
                <a:lnTo>
                  <a:pt x="1394" y="40"/>
                </a:lnTo>
                <a:lnTo>
                  <a:pt x="1394" y="40"/>
                </a:lnTo>
                <a:lnTo>
                  <a:pt x="1394" y="40"/>
                </a:lnTo>
                <a:lnTo>
                  <a:pt x="1394" y="40"/>
                </a:lnTo>
                <a:lnTo>
                  <a:pt x="1394" y="40"/>
                </a:lnTo>
                <a:lnTo>
                  <a:pt x="1394" y="40"/>
                </a:lnTo>
                <a:lnTo>
                  <a:pt x="1396" y="32"/>
                </a:lnTo>
                <a:lnTo>
                  <a:pt x="1400" y="28"/>
                </a:lnTo>
                <a:lnTo>
                  <a:pt x="1406" y="22"/>
                </a:lnTo>
                <a:lnTo>
                  <a:pt x="1412" y="20"/>
                </a:lnTo>
                <a:close/>
                <a:moveTo>
                  <a:pt x="1356" y="20"/>
                </a:moveTo>
                <a:lnTo>
                  <a:pt x="1356" y="20"/>
                </a:lnTo>
                <a:lnTo>
                  <a:pt x="1358" y="20"/>
                </a:lnTo>
                <a:lnTo>
                  <a:pt x="1358" y="20"/>
                </a:lnTo>
                <a:lnTo>
                  <a:pt x="1356" y="18"/>
                </a:lnTo>
                <a:lnTo>
                  <a:pt x="1356" y="18"/>
                </a:lnTo>
                <a:lnTo>
                  <a:pt x="1350" y="16"/>
                </a:lnTo>
                <a:lnTo>
                  <a:pt x="1344" y="12"/>
                </a:lnTo>
                <a:lnTo>
                  <a:pt x="1342" y="6"/>
                </a:lnTo>
                <a:lnTo>
                  <a:pt x="1340" y="0"/>
                </a:lnTo>
                <a:lnTo>
                  <a:pt x="1340" y="0"/>
                </a:lnTo>
                <a:lnTo>
                  <a:pt x="1338" y="0"/>
                </a:lnTo>
                <a:lnTo>
                  <a:pt x="1338" y="0"/>
                </a:lnTo>
                <a:lnTo>
                  <a:pt x="1338" y="0"/>
                </a:lnTo>
                <a:lnTo>
                  <a:pt x="1338" y="0"/>
                </a:lnTo>
                <a:lnTo>
                  <a:pt x="1336" y="6"/>
                </a:lnTo>
                <a:lnTo>
                  <a:pt x="1332" y="12"/>
                </a:lnTo>
                <a:lnTo>
                  <a:pt x="1328" y="16"/>
                </a:lnTo>
                <a:lnTo>
                  <a:pt x="1320" y="18"/>
                </a:lnTo>
                <a:lnTo>
                  <a:pt x="1320" y="18"/>
                </a:lnTo>
                <a:lnTo>
                  <a:pt x="1320" y="20"/>
                </a:lnTo>
                <a:lnTo>
                  <a:pt x="1320" y="20"/>
                </a:lnTo>
                <a:lnTo>
                  <a:pt x="1320" y="20"/>
                </a:lnTo>
                <a:lnTo>
                  <a:pt x="1320" y="20"/>
                </a:lnTo>
                <a:lnTo>
                  <a:pt x="1328" y="24"/>
                </a:lnTo>
                <a:lnTo>
                  <a:pt x="1332" y="28"/>
                </a:lnTo>
                <a:lnTo>
                  <a:pt x="1336" y="32"/>
                </a:lnTo>
                <a:lnTo>
                  <a:pt x="1338" y="40"/>
                </a:lnTo>
                <a:lnTo>
                  <a:pt x="1338" y="40"/>
                </a:lnTo>
                <a:lnTo>
                  <a:pt x="1338" y="40"/>
                </a:lnTo>
                <a:lnTo>
                  <a:pt x="1338" y="40"/>
                </a:lnTo>
                <a:lnTo>
                  <a:pt x="1340" y="40"/>
                </a:lnTo>
                <a:lnTo>
                  <a:pt x="1340" y="40"/>
                </a:lnTo>
                <a:lnTo>
                  <a:pt x="1342" y="32"/>
                </a:lnTo>
                <a:lnTo>
                  <a:pt x="1344" y="28"/>
                </a:lnTo>
                <a:lnTo>
                  <a:pt x="1350" y="22"/>
                </a:lnTo>
                <a:lnTo>
                  <a:pt x="1356" y="20"/>
                </a:lnTo>
                <a:close/>
                <a:moveTo>
                  <a:pt x="1302" y="20"/>
                </a:moveTo>
                <a:lnTo>
                  <a:pt x="1302" y="20"/>
                </a:lnTo>
                <a:lnTo>
                  <a:pt x="1302" y="20"/>
                </a:lnTo>
                <a:lnTo>
                  <a:pt x="1302" y="20"/>
                </a:lnTo>
                <a:lnTo>
                  <a:pt x="1302" y="18"/>
                </a:lnTo>
                <a:lnTo>
                  <a:pt x="1302" y="18"/>
                </a:lnTo>
                <a:lnTo>
                  <a:pt x="1296" y="16"/>
                </a:lnTo>
                <a:lnTo>
                  <a:pt x="1290" y="12"/>
                </a:lnTo>
                <a:lnTo>
                  <a:pt x="1286" y="6"/>
                </a:lnTo>
                <a:lnTo>
                  <a:pt x="1284" y="0"/>
                </a:lnTo>
                <a:lnTo>
                  <a:pt x="1284" y="0"/>
                </a:lnTo>
                <a:lnTo>
                  <a:pt x="1284" y="0"/>
                </a:lnTo>
                <a:lnTo>
                  <a:pt x="1284" y="0"/>
                </a:lnTo>
                <a:lnTo>
                  <a:pt x="1282" y="0"/>
                </a:lnTo>
                <a:lnTo>
                  <a:pt x="1282" y="0"/>
                </a:lnTo>
                <a:lnTo>
                  <a:pt x="1282" y="6"/>
                </a:lnTo>
                <a:lnTo>
                  <a:pt x="1278" y="12"/>
                </a:lnTo>
                <a:lnTo>
                  <a:pt x="1272" y="16"/>
                </a:lnTo>
                <a:lnTo>
                  <a:pt x="1266" y="18"/>
                </a:lnTo>
                <a:lnTo>
                  <a:pt x="1266" y="18"/>
                </a:lnTo>
                <a:lnTo>
                  <a:pt x="1266" y="20"/>
                </a:lnTo>
                <a:lnTo>
                  <a:pt x="1266" y="20"/>
                </a:lnTo>
                <a:lnTo>
                  <a:pt x="1266" y="20"/>
                </a:lnTo>
                <a:lnTo>
                  <a:pt x="1266" y="20"/>
                </a:lnTo>
                <a:lnTo>
                  <a:pt x="1272" y="24"/>
                </a:lnTo>
                <a:lnTo>
                  <a:pt x="1278" y="28"/>
                </a:lnTo>
                <a:lnTo>
                  <a:pt x="1282" y="32"/>
                </a:lnTo>
                <a:lnTo>
                  <a:pt x="1282" y="40"/>
                </a:lnTo>
                <a:lnTo>
                  <a:pt x="1282" y="40"/>
                </a:lnTo>
                <a:lnTo>
                  <a:pt x="1284" y="40"/>
                </a:lnTo>
                <a:lnTo>
                  <a:pt x="1284" y="40"/>
                </a:lnTo>
                <a:lnTo>
                  <a:pt x="1284" y="40"/>
                </a:lnTo>
                <a:lnTo>
                  <a:pt x="1284" y="40"/>
                </a:lnTo>
                <a:lnTo>
                  <a:pt x="1286" y="32"/>
                </a:lnTo>
                <a:lnTo>
                  <a:pt x="1290" y="28"/>
                </a:lnTo>
                <a:lnTo>
                  <a:pt x="1296" y="22"/>
                </a:lnTo>
                <a:lnTo>
                  <a:pt x="1302" y="20"/>
                </a:lnTo>
                <a:close/>
                <a:moveTo>
                  <a:pt x="1246" y="20"/>
                </a:moveTo>
                <a:lnTo>
                  <a:pt x="1246" y="20"/>
                </a:lnTo>
                <a:lnTo>
                  <a:pt x="1248" y="20"/>
                </a:lnTo>
                <a:lnTo>
                  <a:pt x="1248" y="20"/>
                </a:lnTo>
                <a:lnTo>
                  <a:pt x="1246" y="18"/>
                </a:lnTo>
                <a:lnTo>
                  <a:pt x="1246" y="18"/>
                </a:lnTo>
                <a:lnTo>
                  <a:pt x="1240" y="16"/>
                </a:lnTo>
                <a:lnTo>
                  <a:pt x="1234" y="12"/>
                </a:lnTo>
                <a:lnTo>
                  <a:pt x="1232" y="6"/>
                </a:lnTo>
                <a:lnTo>
                  <a:pt x="1230" y="0"/>
                </a:lnTo>
                <a:lnTo>
                  <a:pt x="1230" y="0"/>
                </a:lnTo>
                <a:lnTo>
                  <a:pt x="1228" y="0"/>
                </a:lnTo>
                <a:lnTo>
                  <a:pt x="1228" y="0"/>
                </a:lnTo>
                <a:lnTo>
                  <a:pt x="1228" y="0"/>
                </a:lnTo>
                <a:lnTo>
                  <a:pt x="1228" y="0"/>
                </a:lnTo>
                <a:lnTo>
                  <a:pt x="1226" y="6"/>
                </a:lnTo>
                <a:lnTo>
                  <a:pt x="1222" y="12"/>
                </a:lnTo>
                <a:lnTo>
                  <a:pt x="1218" y="16"/>
                </a:lnTo>
                <a:lnTo>
                  <a:pt x="1210" y="18"/>
                </a:lnTo>
                <a:lnTo>
                  <a:pt x="1210" y="18"/>
                </a:lnTo>
                <a:lnTo>
                  <a:pt x="1210" y="20"/>
                </a:lnTo>
                <a:lnTo>
                  <a:pt x="1210" y="20"/>
                </a:lnTo>
                <a:lnTo>
                  <a:pt x="1210" y="20"/>
                </a:lnTo>
                <a:lnTo>
                  <a:pt x="1210" y="20"/>
                </a:lnTo>
                <a:lnTo>
                  <a:pt x="1218" y="24"/>
                </a:lnTo>
                <a:lnTo>
                  <a:pt x="1222" y="28"/>
                </a:lnTo>
                <a:lnTo>
                  <a:pt x="1226" y="32"/>
                </a:lnTo>
                <a:lnTo>
                  <a:pt x="1228" y="40"/>
                </a:lnTo>
                <a:lnTo>
                  <a:pt x="1228" y="40"/>
                </a:lnTo>
                <a:lnTo>
                  <a:pt x="1228" y="40"/>
                </a:lnTo>
                <a:lnTo>
                  <a:pt x="1228" y="40"/>
                </a:lnTo>
                <a:lnTo>
                  <a:pt x="1230" y="40"/>
                </a:lnTo>
                <a:lnTo>
                  <a:pt x="1230" y="40"/>
                </a:lnTo>
                <a:lnTo>
                  <a:pt x="1232" y="32"/>
                </a:lnTo>
                <a:lnTo>
                  <a:pt x="1234" y="28"/>
                </a:lnTo>
                <a:lnTo>
                  <a:pt x="1240" y="22"/>
                </a:lnTo>
                <a:lnTo>
                  <a:pt x="1246" y="20"/>
                </a:lnTo>
                <a:close/>
                <a:moveTo>
                  <a:pt x="1192" y="20"/>
                </a:moveTo>
                <a:lnTo>
                  <a:pt x="1192" y="20"/>
                </a:lnTo>
                <a:lnTo>
                  <a:pt x="1192" y="20"/>
                </a:lnTo>
                <a:lnTo>
                  <a:pt x="1192" y="20"/>
                </a:lnTo>
                <a:lnTo>
                  <a:pt x="1192" y="18"/>
                </a:lnTo>
                <a:lnTo>
                  <a:pt x="1192" y="18"/>
                </a:lnTo>
                <a:lnTo>
                  <a:pt x="1186" y="16"/>
                </a:lnTo>
                <a:lnTo>
                  <a:pt x="1180" y="12"/>
                </a:lnTo>
                <a:lnTo>
                  <a:pt x="1176" y="6"/>
                </a:lnTo>
                <a:lnTo>
                  <a:pt x="1174" y="0"/>
                </a:lnTo>
                <a:lnTo>
                  <a:pt x="1174" y="0"/>
                </a:lnTo>
                <a:lnTo>
                  <a:pt x="1174" y="0"/>
                </a:lnTo>
                <a:lnTo>
                  <a:pt x="1174" y="0"/>
                </a:lnTo>
                <a:lnTo>
                  <a:pt x="1172" y="0"/>
                </a:lnTo>
                <a:lnTo>
                  <a:pt x="1172" y="0"/>
                </a:lnTo>
                <a:lnTo>
                  <a:pt x="1172" y="6"/>
                </a:lnTo>
                <a:lnTo>
                  <a:pt x="1168" y="12"/>
                </a:lnTo>
                <a:lnTo>
                  <a:pt x="1162" y="16"/>
                </a:lnTo>
                <a:lnTo>
                  <a:pt x="1156" y="18"/>
                </a:lnTo>
                <a:lnTo>
                  <a:pt x="1156" y="18"/>
                </a:lnTo>
                <a:lnTo>
                  <a:pt x="1156" y="20"/>
                </a:lnTo>
                <a:lnTo>
                  <a:pt x="1156" y="20"/>
                </a:lnTo>
                <a:lnTo>
                  <a:pt x="1156" y="20"/>
                </a:lnTo>
                <a:lnTo>
                  <a:pt x="1156" y="20"/>
                </a:lnTo>
                <a:lnTo>
                  <a:pt x="1162" y="24"/>
                </a:lnTo>
                <a:lnTo>
                  <a:pt x="1168" y="28"/>
                </a:lnTo>
                <a:lnTo>
                  <a:pt x="1172" y="32"/>
                </a:lnTo>
                <a:lnTo>
                  <a:pt x="1172" y="40"/>
                </a:lnTo>
                <a:lnTo>
                  <a:pt x="1172" y="40"/>
                </a:lnTo>
                <a:lnTo>
                  <a:pt x="1174" y="40"/>
                </a:lnTo>
                <a:lnTo>
                  <a:pt x="1174" y="40"/>
                </a:lnTo>
                <a:lnTo>
                  <a:pt x="1174" y="40"/>
                </a:lnTo>
                <a:lnTo>
                  <a:pt x="1174" y="40"/>
                </a:lnTo>
                <a:lnTo>
                  <a:pt x="1176" y="32"/>
                </a:lnTo>
                <a:lnTo>
                  <a:pt x="1180" y="28"/>
                </a:lnTo>
                <a:lnTo>
                  <a:pt x="1186" y="22"/>
                </a:lnTo>
                <a:lnTo>
                  <a:pt x="1192" y="20"/>
                </a:lnTo>
                <a:close/>
                <a:moveTo>
                  <a:pt x="1136" y="20"/>
                </a:moveTo>
                <a:lnTo>
                  <a:pt x="1136" y="20"/>
                </a:lnTo>
                <a:lnTo>
                  <a:pt x="1138" y="20"/>
                </a:lnTo>
                <a:lnTo>
                  <a:pt x="1138" y="20"/>
                </a:lnTo>
                <a:lnTo>
                  <a:pt x="1136" y="18"/>
                </a:lnTo>
                <a:lnTo>
                  <a:pt x="1136" y="18"/>
                </a:lnTo>
                <a:lnTo>
                  <a:pt x="1130" y="16"/>
                </a:lnTo>
                <a:lnTo>
                  <a:pt x="1124" y="12"/>
                </a:lnTo>
                <a:lnTo>
                  <a:pt x="1120" y="6"/>
                </a:lnTo>
                <a:lnTo>
                  <a:pt x="1120" y="0"/>
                </a:lnTo>
                <a:lnTo>
                  <a:pt x="1120" y="0"/>
                </a:lnTo>
                <a:lnTo>
                  <a:pt x="1118" y="0"/>
                </a:lnTo>
                <a:lnTo>
                  <a:pt x="1118" y="0"/>
                </a:lnTo>
                <a:lnTo>
                  <a:pt x="1118" y="0"/>
                </a:lnTo>
                <a:lnTo>
                  <a:pt x="1118" y="0"/>
                </a:lnTo>
                <a:lnTo>
                  <a:pt x="1116" y="6"/>
                </a:lnTo>
                <a:lnTo>
                  <a:pt x="1112" y="12"/>
                </a:lnTo>
                <a:lnTo>
                  <a:pt x="1108" y="16"/>
                </a:lnTo>
                <a:lnTo>
                  <a:pt x="1100" y="18"/>
                </a:lnTo>
                <a:lnTo>
                  <a:pt x="1100" y="18"/>
                </a:lnTo>
                <a:lnTo>
                  <a:pt x="1100" y="20"/>
                </a:lnTo>
                <a:lnTo>
                  <a:pt x="1100" y="20"/>
                </a:lnTo>
                <a:lnTo>
                  <a:pt x="1100" y="20"/>
                </a:lnTo>
                <a:lnTo>
                  <a:pt x="1100" y="20"/>
                </a:lnTo>
                <a:lnTo>
                  <a:pt x="1108" y="24"/>
                </a:lnTo>
                <a:lnTo>
                  <a:pt x="1112" y="28"/>
                </a:lnTo>
                <a:lnTo>
                  <a:pt x="1116" y="32"/>
                </a:lnTo>
                <a:lnTo>
                  <a:pt x="1118" y="40"/>
                </a:lnTo>
                <a:lnTo>
                  <a:pt x="1118" y="40"/>
                </a:lnTo>
                <a:lnTo>
                  <a:pt x="1118" y="40"/>
                </a:lnTo>
                <a:lnTo>
                  <a:pt x="1118" y="40"/>
                </a:lnTo>
                <a:lnTo>
                  <a:pt x="1120" y="40"/>
                </a:lnTo>
                <a:lnTo>
                  <a:pt x="1120" y="40"/>
                </a:lnTo>
                <a:lnTo>
                  <a:pt x="1122" y="32"/>
                </a:lnTo>
                <a:lnTo>
                  <a:pt x="1124" y="28"/>
                </a:lnTo>
                <a:lnTo>
                  <a:pt x="1130" y="22"/>
                </a:lnTo>
                <a:lnTo>
                  <a:pt x="1136" y="20"/>
                </a:lnTo>
                <a:close/>
                <a:moveTo>
                  <a:pt x="1082" y="20"/>
                </a:moveTo>
                <a:lnTo>
                  <a:pt x="1082" y="20"/>
                </a:lnTo>
                <a:lnTo>
                  <a:pt x="1082" y="20"/>
                </a:lnTo>
                <a:lnTo>
                  <a:pt x="1082" y="20"/>
                </a:lnTo>
                <a:lnTo>
                  <a:pt x="1082" y="18"/>
                </a:lnTo>
                <a:lnTo>
                  <a:pt x="1082" y="18"/>
                </a:lnTo>
                <a:lnTo>
                  <a:pt x="1076" y="16"/>
                </a:lnTo>
                <a:lnTo>
                  <a:pt x="1070" y="12"/>
                </a:lnTo>
                <a:lnTo>
                  <a:pt x="1066" y="6"/>
                </a:lnTo>
                <a:lnTo>
                  <a:pt x="1064" y="0"/>
                </a:lnTo>
                <a:lnTo>
                  <a:pt x="1064" y="0"/>
                </a:lnTo>
                <a:lnTo>
                  <a:pt x="1064" y="0"/>
                </a:lnTo>
                <a:lnTo>
                  <a:pt x="1064" y="0"/>
                </a:lnTo>
                <a:lnTo>
                  <a:pt x="1062" y="0"/>
                </a:lnTo>
                <a:lnTo>
                  <a:pt x="1062" y="0"/>
                </a:lnTo>
                <a:lnTo>
                  <a:pt x="1062" y="6"/>
                </a:lnTo>
                <a:lnTo>
                  <a:pt x="1058" y="12"/>
                </a:lnTo>
                <a:lnTo>
                  <a:pt x="1052" y="16"/>
                </a:lnTo>
                <a:lnTo>
                  <a:pt x="1046" y="18"/>
                </a:lnTo>
                <a:lnTo>
                  <a:pt x="1046" y="18"/>
                </a:lnTo>
                <a:lnTo>
                  <a:pt x="1044" y="20"/>
                </a:lnTo>
                <a:lnTo>
                  <a:pt x="1044" y="20"/>
                </a:lnTo>
                <a:lnTo>
                  <a:pt x="1046" y="20"/>
                </a:lnTo>
                <a:lnTo>
                  <a:pt x="1046" y="20"/>
                </a:lnTo>
                <a:lnTo>
                  <a:pt x="1052" y="24"/>
                </a:lnTo>
                <a:lnTo>
                  <a:pt x="1058" y="28"/>
                </a:lnTo>
                <a:lnTo>
                  <a:pt x="1062" y="32"/>
                </a:lnTo>
                <a:lnTo>
                  <a:pt x="1062" y="40"/>
                </a:lnTo>
                <a:lnTo>
                  <a:pt x="1062" y="40"/>
                </a:lnTo>
                <a:lnTo>
                  <a:pt x="1064" y="40"/>
                </a:lnTo>
                <a:lnTo>
                  <a:pt x="1064" y="40"/>
                </a:lnTo>
                <a:lnTo>
                  <a:pt x="1064" y="40"/>
                </a:lnTo>
                <a:lnTo>
                  <a:pt x="1064" y="40"/>
                </a:lnTo>
                <a:lnTo>
                  <a:pt x="1066" y="32"/>
                </a:lnTo>
                <a:lnTo>
                  <a:pt x="1070" y="28"/>
                </a:lnTo>
                <a:lnTo>
                  <a:pt x="1076" y="22"/>
                </a:lnTo>
                <a:lnTo>
                  <a:pt x="1082" y="20"/>
                </a:lnTo>
                <a:close/>
                <a:moveTo>
                  <a:pt x="1026" y="20"/>
                </a:moveTo>
                <a:lnTo>
                  <a:pt x="1026" y="20"/>
                </a:lnTo>
                <a:lnTo>
                  <a:pt x="1028" y="20"/>
                </a:lnTo>
                <a:lnTo>
                  <a:pt x="1028" y="20"/>
                </a:lnTo>
                <a:lnTo>
                  <a:pt x="1026" y="18"/>
                </a:lnTo>
                <a:lnTo>
                  <a:pt x="1026" y="18"/>
                </a:lnTo>
                <a:lnTo>
                  <a:pt x="1020" y="16"/>
                </a:lnTo>
                <a:lnTo>
                  <a:pt x="1014" y="12"/>
                </a:lnTo>
                <a:lnTo>
                  <a:pt x="1010" y="6"/>
                </a:lnTo>
                <a:lnTo>
                  <a:pt x="1010" y="0"/>
                </a:lnTo>
                <a:lnTo>
                  <a:pt x="1010" y="0"/>
                </a:lnTo>
                <a:lnTo>
                  <a:pt x="1008" y="0"/>
                </a:lnTo>
                <a:lnTo>
                  <a:pt x="1008" y="0"/>
                </a:lnTo>
                <a:lnTo>
                  <a:pt x="1008" y="0"/>
                </a:lnTo>
                <a:lnTo>
                  <a:pt x="1008" y="0"/>
                </a:lnTo>
                <a:lnTo>
                  <a:pt x="1006" y="6"/>
                </a:lnTo>
                <a:lnTo>
                  <a:pt x="1002" y="12"/>
                </a:lnTo>
                <a:lnTo>
                  <a:pt x="998" y="16"/>
                </a:lnTo>
                <a:lnTo>
                  <a:pt x="990" y="18"/>
                </a:lnTo>
                <a:lnTo>
                  <a:pt x="990" y="18"/>
                </a:lnTo>
                <a:lnTo>
                  <a:pt x="990" y="20"/>
                </a:lnTo>
                <a:lnTo>
                  <a:pt x="990" y="20"/>
                </a:lnTo>
                <a:lnTo>
                  <a:pt x="990" y="20"/>
                </a:lnTo>
                <a:lnTo>
                  <a:pt x="990" y="20"/>
                </a:lnTo>
                <a:lnTo>
                  <a:pt x="998" y="24"/>
                </a:lnTo>
                <a:lnTo>
                  <a:pt x="1002" y="28"/>
                </a:lnTo>
                <a:lnTo>
                  <a:pt x="1006" y="32"/>
                </a:lnTo>
                <a:lnTo>
                  <a:pt x="1008" y="40"/>
                </a:lnTo>
                <a:lnTo>
                  <a:pt x="1008" y="40"/>
                </a:lnTo>
                <a:lnTo>
                  <a:pt x="1008" y="40"/>
                </a:lnTo>
                <a:lnTo>
                  <a:pt x="1008" y="40"/>
                </a:lnTo>
                <a:lnTo>
                  <a:pt x="1010" y="40"/>
                </a:lnTo>
                <a:lnTo>
                  <a:pt x="1010" y="40"/>
                </a:lnTo>
                <a:lnTo>
                  <a:pt x="1010" y="32"/>
                </a:lnTo>
                <a:lnTo>
                  <a:pt x="1014" y="28"/>
                </a:lnTo>
                <a:lnTo>
                  <a:pt x="1020" y="22"/>
                </a:lnTo>
                <a:lnTo>
                  <a:pt x="1026" y="20"/>
                </a:lnTo>
                <a:close/>
                <a:moveTo>
                  <a:pt x="972" y="20"/>
                </a:moveTo>
                <a:lnTo>
                  <a:pt x="972" y="20"/>
                </a:lnTo>
                <a:lnTo>
                  <a:pt x="972" y="20"/>
                </a:lnTo>
                <a:lnTo>
                  <a:pt x="972" y="20"/>
                </a:lnTo>
                <a:lnTo>
                  <a:pt x="972" y="18"/>
                </a:lnTo>
                <a:lnTo>
                  <a:pt x="972" y="18"/>
                </a:lnTo>
                <a:lnTo>
                  <a:pt x="964" y="16"/>
                </a:lnTo>
                <a:lnTo>
                  <a:pt x="960" y="12"/>
                </a:lnTo>
                <a:lnTo>
                  <a:pt x="956" y="6"/>
                </a:lnTo>
                <a:lnTo>
                  <a:pt x="954" y="0"/>
                </a:lnTo>
                <a:lnTo>
                  <a:pt x="954" y="0"/>
                </a:lnTo>
                <a:lnTo>
                  <a:pt x="954" y="0"/>
                </a:lnTo>
                <a:lnTo>
                  <a:pt x="954" y="0"/>
                </a:lnTo>
                <a:lnTo>
                  <a:pt x="952" y="0"/>
                </a:lnTo>
                <a:lnTo>
                  <a:pt x="952" y="0"/>
                </a:lnTo>
                <a:lnTo>
                  <a:pt x="952" y="6"/>
                </a:lnTo>
                <a:lnTo>
                  <a:pt x="948" y="12"/>
                </a:lnTo>
                <a:lnTo>
                  <a:pt x="942" y="16"/>
                </a:lnTo>
                <a:lnTo>
                  <a:pt x="936" y="18"/>
                </a:lnTo>
                <a:lnTo>
                  <a:pt x="936" y="18"/>
                </a:lnTo>
                <a:lnTo>
                  <a:pt x="934" y="20"/>
                </a:lnTo>
                <a:lnTo>
                  <a:pt x="934" y="20"/>
                </a:lnTo>
                <a:lnTo>
                  <a:pt x="936" y="20"/>
                </a:lnTo>
                <a:lnTo>
                  <a:pt x="936" y="20"/>
                </a:lnTo>
                <a:lnTo>
                  <a:pt x="942" y="24"/>
                </a:lnTo>
                <a:lnTo>
                  <a:pt x="948" y="28"/>
                </a:lnTo>
                <a:lnTo>
                  <a:pt x="952" y="32"/>
                </a:lnTo>
                <a:lnTo>
                  <a:pt x="952" y="40"/>
                </a:lnTo>
                <a:lnTo>
                  <a:pt x="952" y="40"/>
                </a:lnTo>
                <a:lnTo>
                  <a:pt x="954" y="40"/>
                </a:lnTo>
                <a:lnTo>
                  <a:pt x="954" y="40"/>
                </a:lnTo>
                <a:lnTo>
                  <a:pt x="954" y="40"/>
                </a:lnTo>
                <a:lnTo>
                  <a:pt x="954" y="40"/>
                </a:lnTo>
                <a:lnTo>
                  <a:pt x="956" y="32"/>
                </a:lnTo>
                <a:lnTo>
                  <a:pt x="960" y="28"/>
                </a:lnTo>
                <a:lnTo>
                  <a:pt x="964" y="22"/>
                </a:lnTo>
                <a:lnTo>
                  <a:pt x="972" y="20"/>
                </a:lnTo>
                <a:close/>
                <a:moveTo>
                  <a:pt x="916" y="20"/>
                </a:moveTo>
                <a:lnTo>
                  <a:pt x="916" y="20"/>
                </a:lnTo>
                <a:lnTo>
                  <a:pt x="918" y="20"/>
                </a:lnTo>
                <a:lnTo>
                  <a:pt x="918" y="20"/>
                </a:lnTo>
                <a:lnTo>
                  <a:pt x="916" y="18"/>
                </a:lnTo>
                <a:lnTo>
                  <a:pt x="916" y="18"/>
                </a:lnTo>
                <a:lnTo>
                  <a:pt x="910" y="16"/>
                </a:lnTo>
                <a:lnTo>
                  <a:pt x="904" y="12"/>
                </a:lnTo>
                <a:lnTo>
                  <a:pt x="900" y="6"/>
                </a:lnTo>
                <a:lnTo>
                  <a:pt x="900" y="0"/>
                </a:lnTo>
                <a:lnTo>
                  <a:pt x="900" y="0"/>
                </a:lnTo>
                <a:lnTo>
                  <a:pt x="898" y="0"/>
                </a:lnTo>
                <a:lnTo>
                  <a:pt x="898" y="0"/>
                </a:lnTo>
                <a:lnTo>
                  <a:pt x="898" y="0"/>
                </a:lnTo>
                <a:lnTo>
                  <a:pt x="898" y="0"/>
                </a:lnTo>
                <a:lnTo>
                  <a:pt x="896" y="6"/>
                </a:lnTo>
                <a:lnTo>
                  <a:pt x="892" y="12"/>
                </a:lnTo>
                <a:lnTo>
                  <a:pt x="888" y="16"/>
                </a:lnTo>
                <a:lnTo>
                  <a:pt x="880" y="18"/>
                </a:lnTo>
                <a:lnTo>
                  <a:pt x="880" y="18"/>
                </a:lnTo>
                <a:lnTo>
                  <a:pt x="880" y="20"/>
                </a:lnTo>
                <a:lnTo>
                  <a:pt x="880" y="20"/>
                </a:lnTo>
                <a:lnTo>
                  <a:pt x="880" y="20"/>
                </a:lnTo>
                <a:lnTo>
                  <a:pt x="880" y="20"/>
                </a:lnTo>
                <a:lnTo>
                  <a:pt x="888" y="24"/>
                </a:lnTo>
                <a:lnTo>
                  <a:pt x="892" y="28"/>
                </a:lnTo>
                <a:lnTo>
                  <a:pt x="896" y="32"/>
                </a:lnTo>
                <a:lnTo>
                  <a:pt x="898" y="40"/>
                </a:lnTo>
                <a:lnTo>
                  <a:pt x="898" y="40"/>
                </a:lnTo>
                <a:lnTo>
                  <a:pt x="898" y="40"/>
                </a:lnTo>
                <a:lnTo>
                  <a:pt x="898" y="40"/>
                </a:lnTo>
                <a:lnTo>
                  <a:pt x="900" y="40"/>
                </a:lnTo>
                <a:lnTo>
                  <a:pt x="900" y="40"/>
                </a:lnTo>
                <a:lnTo>
                  <a:pt x="900" y="32"/>
                </a:lnTo>
                <a:lnTo>
                  <a:pt x="904" y="28"/>
                </a:lnTo>
                <a:lnTo>
                  <a:pt x="910" y="22"/>
                </a:lnTo>
                <a:lnTo>
                  <a:pt x="916" y="20"/>
                </a:lnTo>
                <a:close/>
                <a:moveTo>
                  <a:pt x="862" y="20"/>
                </a:moveTo>
                <a:lnTo>
                  <a:pt x="862" y="20"/>
                </a:lnTo>
                <a:lnTo>
                  <a:pt x="862" y="20"/>
                </a:lnTo>
                <a:lnTo>
                  <a:pt x="862" y="20"/>
                </a:lnTo>
                <a:lnTo>
                  <a:pt x="862" y="18"/>
                </a:lnTo>
                <a:lnTo>
                  <a:pt x="862" y="18"/>
                </a:lnTo>
                <a:lnTo>
                  <a:pt x="854" y="16"/>
                </a:lnTo>
                <a:lnTo>
                  <a:pt x="850" y="12"/>
                </a:lnTo>
                <a:lnTo>
                  <a:pt x="846" y="6"/>
                </a:lnTo>
                <a:lnTo>
                  <a:pt x="844" y="0"/>
                </a:lnTo>
                <a:lnTo>
                  <a:pt x="844" y="0"/>
                </a:lnTo>
                <a:lnTo>
                  <a:pt x="844" y="0"/>
                </a:lnTo>
                <a:lnTo>
                  <a:pt x="844" y="0"/>
                </a:lnTo>
                <a:lnTo>
                  <a:pt x="842" y="0"/>
                </a:lnTo>
                <a:lnTo>
                  <a:pt x="842" y="0"/>
                </a:lnTo>
                <a:lnTo>
                  <a:pt x="842" y="6"/>
                </a:lnTo>
                <a:lnTo>
                  <a:pt x="838" y="12"/>
                </a:lnTo>
                <a:lnTo>
                  <a:pt x="832" y="16"/>
                </a:lnTo>
                <a:lnTo>
                  <a:pt x="826" y="18"/>
                </a:lnTo>
                <a:lnTo>
                  <a:pt x="826" y="18"/>
                </a:lnTo>
                <a:lnTo>
                  <a:pt x="824" y="20"/>
                </a:lnTo>
                <a:lnTo>
                  <a:pt x="824" y="20"/>
                </a:lnTo>
                <a:lnTo>
                  <a:pt x="826" y="20"/>
                </a:lnTo>
                <a:lnTo>
                  <a:pt x="826" y="20"/>
                </a:lnTo>
                <a:lnTo>
                  <a:pt x="832" y="24"/>
                </a:lnTo>
                <a:lnTo>
                  <a:pt x="838" y="28"/>
                </a:lnTo>
                <a:lnTo>
                  <a:pt x="842" y="32"/>
                </a:lnTo>
                <a:lnTo>
                  <a:pt x="842" y="40"/>
                </a:lnTo>
                <a:lnTo>
                  <a:pt x="842" y="40"/>
                </a:lnTo>
                <a:lnTo>
                  <a:pt x="844" y="40"/>
                </a:lnTo>
                <a:lnTo>
                  <a:pt x="844" y="40"/>
                </a:lnTo>
                <a:lnTo>
                  <a:pt x="844" y="40"/>
                </a:lnTo>
                <a:lnTo>
                  <a:pt x="844" y="40"/>
                </a:lnTo>
                <a:lnTo>
                  <a:pt x="846" y="32"/>
                </a:lnTo>
                <a:lnTo>
                  <a:pt x="850" y="28"/>
                </a:lnTo>
                <a:lnTo>
                  <a:pt x="854" y="22"/>
                </a:lnTo>
                <a:lnTo>
                  <a:pt x="862" y="20"/>
                </a:lnTo>
                <a:close/>
                <a:moveTo>
                  <a:pt x="806" y="20"/>
                </a:moveTo>
                <a:lnTo>
                  <a:pt x="806" y="20"/>
                </a:lnTo>
                <a:lnTo>
                  <a:pt x="808" y="20"/>
                </a:lnTo>
                <a:lnTo>
                  <a:pt x="808" y="20"/>
                </a:lnTo>
                <a:lnTo>
                  <a:pt x="806" y="18"/>
                </a:lnTo>
                <a:lnTo>
                  <a:pt x="806" y="18"/>
                </a:lnTo>
                <a:lnTo>
                  <a:pt x="800" y="16"/>
                </a:lnTo>
                <a:lnTo>
                  <a:pt x="794" y="12"/>
                </a:lnTo>
                <a:lnTo>
                  <a:pt x="790" y="6"/>
                </a:lnTo>
                <a:lnTo>
                  <a:pt x="790" y="0"/>
                </a:lnTo>
                <a:lnTo>
                  <a:pt x="790" y="0"/>
                </a:lnTo>
                <a:lnTo>
                  <a:pt x="788" y="0"/>
                </a:lnTo>
                <a:lnTo>
                  <a:pt x="788" y="0"/>
                </a:lnTo>
                <a:lnTo>
                  <a:pt x="788" y="0"/>
                </a:lnTo>
                <a:lnTo>
                  <a:pt x="788" y="0"/>
                </a:lnTo>
                <a:lnTo>
                  <a:pt x="786" y="6"/>
                </a:lnTo>
                <a:lnTo>
                  <a:pt x="782" y="12"/>
                </a:lnTo>
                <a:lnTo>
                  <a:pt x="778" y="16"/>
                </a:lnTo>
                <a:lnTo>
                  <a:pt x="770" y="18"/>
                </a:lnTo>
                <a:lnTo>
                  <a:pt x="770" y="18"/>
                </a:lnTo>
                <a:lnTo>
                  <a:pt x="770" y="20"/>
                </a:lnTo>
                <a:lnTo>
                  <a:pt x="770" y="20"/>
                </a:lnTo>
                <a:lnTo>
                  <a:pt x="770" y="20"/>
                </a:lnTo>
                <a:lnTo>
                  <a:pt x="770" y="20"/>
                </a:lnTo>
                <a:lnTo>
                  <a:pt x="778" y="24"/>
                </a:lnTo>
                <a:lnTo>
                  <a:pt x="782" y="28"/>
                </a:lnTo>
                <a:lnTo>
                  <a:pt x="786" y="32"/>
                </a:lnTo>
                <a:lnTo>
                  <a:pt x="788" y="40"/>
                </a:lnTo>
                <a:lnTo>
                  <a:pt x="788" y="40"/>
                </a:lnTo>
                <a:lnTo>
                  <a:pt x="788" y="40"/>
                </a:lnTo>
                <a:lnTo>
                  <a:pt x="788" y="40"/>
                </a:lnTo>
                <a:lnTo>
                  <a:pt x="790" y="40"/>
                </a:lnTo>
                <a:lnTo>
                  <a:pt x="790" y="40"/>
                </a:lnTo>
                <a:lnTo>
                  <a:pt x="790" y="32"/>
                </a:lnTo>
                <a:lnTo>
                  <a:pt x="794" y="28"/>
                </a:lnTo>
                <a:lnTo>
                  <a:pt x="800" y="22"/>
                </a:lnTo>
                <a:lnTo>
                  <a:pt x="806" y="20"/>
                </a:lnTo>
                <a:close/>
                <a:moveTo>
                  <a:pt x="752" y="20"/>
                </a:moveTo>
                <a:lnTo>
                  <a:pt x="752" y="20"/>
                </a:lnTo>
                <a:lnTo>
                  <a:pt x="752" y="20"/>
                </a:lnTo>
                <a:lnTo>
                  <a:pt x="752" y="20"/>
                </a:lnTo>
                <a:lnTo>
                  <a:pt x="752" y="18"/>
                </a:lnTo>
                <a:lnTo>
                  <a:pt x="752" y="18"/>
                </a:lnTo>
                <a:lnTo>
                  <a:pt x="744" y="16"/>
                </a:lnTo>
                <a:lnTo>
                  <a:pt x="740" y="12"/>
                </a:lnTo>
                <a:lnTo>
                  <a:pt x="736" y="6"/>
                </a:lnTo>
                <a:lnTo>
                  <a:pt x="734" y="0"/>
                </a:lnTo>
                <a:lnTo>
                  <a:pt x="734" y="0"/>
                </a:lnTo>
                <a:lnTo>
                  <a:pt x="734" y="0"/>
                </a:lnTo>
                <a:lnTo>
                  <a:pt x="734" y="0"/>
                </a:lnTo>
                <a:lnTo>
                  <a:pt x="732" y="0"/>
                </a:lnTo>
                <a:lnTo>
                  <a:pt x="732" y="0"/>
                </a:lnTo>
                <a:lnTo>
                  <a:pt x="732" y="6"/>
                </a:lnTo>
                <a:lnTo>
                  <a:pt x="728" y="12"/>
                </a:lnTo>
                <a:lnTo>
                  <a:pt x="722" y="16"/>
                </a:lnTo>
                <a:lnTo>
                  <a:pt x="716" y="18"/>
                </a:lnTo>
                <a:lnTo>
                  <a:pt x="716" y="18"/>
                </a:lnTo>
                <a:lnTo>
                  <a:pt x="714" y="20"/>
                </a:lnTo>
                <a:lnTo>
                  <a:pt x="714" y="20"/>
                </a:lnTo>
                <a:lnTo>
                  <a:pt x="716" y="20"/>
                </a:lnTo>
                <a:lnTo>
                  <a:pt x="716" y="20"/>
                </a:lnTo>
                <a:lnTo>
                  <a:pt x="722" y="24"/>
                </a:lnTo>
                <a:lnTo>
                  <a:pt x="728" y="28"/>
                </a:lnTo>
                <a:lnTo>
                  <a:pt x="732" y="32"/>
                </a:lnTo>
                <a:lnTo>
                  <a:pt x="732" y="40"/>
                </a:lnTo>
                <a:lnTo>
                  <a:pt x="732" y="40"/>
                </a:lnTo>
                <a:lnTo>
                  <a:pt x="734" y="40"/>
                </a:lnTo>
                <a:lnTo>
                  <a:pt x="734" y="40"/>
                </a:lnTo>
                <a:lnTo>
                  <a:pt x="734" y="40"/>
                </a:lnTo>
                <a:lnTo>
                  <a:pt x="734" y="40"/>
                </a:lnTo>
                <a:lnTo>
                  <a:pt x="736" y="32"/>
                </a:lnTo>
                <a:lnTo>
                  <a:pt x="740" y="28"/>
                </a:lnTo>
                <a:lnTo>
                  <a:pt x="744" y="22"/>
                </a:lnTo>
                <a:lnTo>
                  <a:pt x="752" y="20"/>
                </a:lnTo>
                <a:close/>
                <a:moveTo>
                  <a:pt x="696" y="20"/>
                </a:moveTo>
                <a:lnTo>
                  <a:pt x="696" y="20"/>
                </a:lnTo>
                <a:lnTo>
                  <a:pt x="698" y="20"/>
                </a:lnTo>
                <a:lnTo>
                  <a:pt x="698" y="20"/>
                </a:lnTo>
                <a:lnTo>
                  <a:pt x="696" y="18"/>
                </a:lnTo>
                <a:lnTo>
                  <a:pt x="696" y="18"/>
                </a:lnTo>
                <a:lnTo>
                  <a:pt x="690" y="16"/>
                </a:lnTo>
                <a:lnTo>
                  <a:pt x="684" y="12"/>
                </a:lnTo>
                <a:lnTo>
                  <a:pt x="680" y="6"/>
                </a:lnTo>
                <a:lnTo>
                  <a:pt x="680" y="0"/>
                </a:lnTo>
                <a:lnTo>
                  <a:pt x="680" y="0"/>
                </a:lnTo>
                <a:lnTo>
                  <a:pt x="678" y="0"/>
                </a:lnTo>
                <a:lnTo>
                  <a:pt x="678" y="0"/>
                </a:lnTo>
                <a:lnTo>
                  <a:pt x="678" y="0"/>
                </a:lnTo>
                <a:lnTo>
                  <a:pt x="678" y="0"/>
                </a:lnTo>
                <a:lnTo>
                  <a:pt x="676" y="6"/>
                </a:lnTo>
                <a:lnTo>
                  <a:pt x="672" y="12"/>
                </a:lnTo>
                <a:lnTo>
                  <a:pt x="668" y="16"/>
                </a:lnTo>
                <a:lnTo>
                  <a:pt x="660" y="18"/>
                </a:lnTo>
                <a:lnTo>
                  <a:pt x="660" y="18"/>
                </a:lnTo>
                <a:lnTo>
                  <a:pt x="660" y="20"/>
                </a:lnTo>
                <a:lnTo>
                  <a:pt x="660" y="20"/>
                </a:lnTo>
                <a:lnTo>
                  <a:pt x="660" y="20"/>
                </a:lnTo>
                <a:lnTo>
                  <a:pt x="660" y="20"/>
                </a:lnTo>
                <a:lnTo>
                  <a:pt x="668" y="24"/>
                </a:lnTo>
                <a:lnTo>
                  <a:pt x="672" y="28"/>
                </a:lnTo>
                <a:lnTo>
                  <a:pt x="676" y="32"/>
                </a:lnTo>
                <a:lnTo>
                  <a:pt x="678" y="40"/>
                </a:lnTo>
                <a:lnTo>
                  <a:pt x="678" y="40"/>
                </a:lnTo>
                <a:lnTo>
                  <a:pt x="678" y="40"/>
                </a:lnTo>
                <a:lnTo>
                  <a:pt x="678" y="40"/>
                </a:lnTo>
                <a:lnTo>
                  <a:pt x="680" y="40"/>
                </a:lnTo>
                <a:lnTo>
                  <a:pt x="680" y="40"/>
                </a:lnTo>
                <a:lnTo>
                  <a:pt x="680" y="32"/>
                </a:lnTo>
                <a:lnTo>
                  <a:pt x="684" y="28"/>
                </a:lnTo>
                <a:lnTo>
                  <a:pt x="690" y="22"/>
                </a:lnTo>
                <a:lnTo>
                  <a:pt x="696" y="20"/>
                </a:lnTo>
                <a:close/>
                <a:moveTo>
                  <a:pt x="642" y="20"/>
                </a:moveTo>
                <a:lnTo>
                  <a:pt x="642" y="20"/>
                </a:lnTo>
                <a:lnTo>
                  <a:pt x="642" y="20"/>
                </a:lnTo>
                <a:lnTo>
                  <a:pt x="642" y="20"/>
                </a:lnTo>
                <a:lnTo>
                  <a:pt x="642" y="18"/>
                </a:lnTo>
                <a:lnTo>
                  <a:pt x="642" y="18"/>
                </a:lnTo>
                <a:lnTo>
                  <a:pt x="634" y="16"/>
                </a:lnTo>
                <a:lnTo>
                  <a:pt x="630" y="12"/>
                </a:lnTo>
                <a:lnTo>
                  <a:pt x="626" y="6"/>
                </a:lnTo>
                <a:lnTo>
                  <a:pt x="624" y="0"/>
                </a:lnTo>
                <a:lnTo>
                  <a:pt x="624" y="0"/>
                </a:lnTo>
                <a:lnTo>
                  <a:pt x="624" y="0"/>
                </a:lnTo>
                <a:lnTo>
                  <a:pt x="624" y="0"/>
                </a:lnTo>
                <a:lnTo>
                  <a:pt x="622" y="0"/>
                </a:lnTo>
                <a:lnTo>
                  <a:pt x="622" y="0"/>
                </a:lnTo>
                <a:lnTo>
                  <a:pt x="622" y="6"/>
                </a:lnTo>
                <a:lnTo>
                  <a:pt x="618" y="12"/>
                </a:lnTo>
                <a:lnTo>
                  <a:pt x="612" y="16"/>
                </a:lnTo>
                <a:lnTo>
                  <a:pt x="606" y="18"/>
                </a:lnTo>
                <a:lnTo>
                  <a:pt x="606" y="18"/>
                </a:lnTo>
                <a:lnTo>
                  <a:pt x="604" y="20"/>
                </a:lnTo>
                <a:lnTo>
                  <a:pt x="604" y="20"/>
                </a:lnTo>
                <a:lnTo>
                  <a:pt x="606" y="20"/>
                </a:lnTo>
                <a:lnTo>
                  <a:pt x="606" y="20"/>
                </a:lnTo>
                <a:lnTo>
                  <a:pt x="612" y="24"/>
                </a:lnTo>
                <a:lnTo>
                  <a:pt x="618" y="28"/>
                </a:lnTo>
                <a:lnTo>
                  <a:pt x="622" y="32"/>
                </a:lnTo>
                <a:lnTo>
                  <a:pt x="622" y="40"/>
                </a:lnTo>
                <a:lnTo>
                  <a:pt x="622" y="40"/>
                </a:lnTo>
                <a:lnTo>
                  <a:pt x="624" y="40"/>
                </a:lnTo>
                <a:lnTo>
                  <a:pt x="624" y="40"/>
                </a:lnTo>
                <a:lnTo>
                  <a:pt x="624" y="40"/>
                </a:lnTo>
                <a:lnTo>
                  <a:pt x="624" y="40"/>
                </a:lnTo>
                <a:lnTo>
                  <a:pt x="626" y="32"/>
                </a:lnTo>
                <a:lnTo>
                  <a:pt x="630" y="28"/>
                </a:lnTo>
                <a:lnTo>
                  <a:pt x="634" y="22"/>
                </a:lnTo>
                <a:lnTo>
                  <a:pt x="642" y="20"/>
                </a:lnTo>
                <a:close/>
                <a:moveTo>
                  <a:pt x="586" y="20"/>
                </a:moveTo>
                <a:lnTo>
                  <a:pt x="586" y="20"/>
                </a:lnTo>
                <a:lnTo>
                  <a:pt x="588" y="20"/>
                </a:lnTo>
                <a:lnTo>
                  <a:pt x="588" y="20"/>
                </a:lnTo>
                <a:lnTo>
                  <a:pt x="586" y="18"/>
                </a:lnTo>
                <a:lnTo>
                  <a:pt x="586" y="18"/>
                </a:lnTo>
                <a:lnTo>
                  <a:pt x="580" y="16"/>
                </a:lnTo>
                <a:lnTo>
                  <a:pt x="574" y="12"/>
                </a:lnTo>
                <a:lnTo>
                  <a:pt x="570" y="6"/>
                </a:lnTo>
                <a:lnTo>
                  <a:pt x="570" y="0"/>
                </a:lnTo>
                <a:lnTo>
                  <a:pt x="570" y="0"/>
                </a:lnTo>
                <a:lnTo>
                  <a:pt x="568" y="0"/>
                </a:lnTo>
                <a:lnTo>
                  <a:pt x="568" y="0"/>
                </a:lnTo>
                <a:lnTo>
                  <a:pt x="568" y="0"/>
                </a:lnTo>
                <a:lnTo>
                  <a:pt x="568" y="0"/>
                </a:lnTo>
                <a:lnTo>
                  <a:pt x="566" y="6"/>
                </a:lnTo>
                <a:lnTo>
                  <a:pt x="562" y="12"/>
                </a:lnTo>
                <a:lnTo>
                  <a:pt x="558" y="16"/>
                </a:lnTo>
                <a:lnTo>
                  <a:pt x="550" y="18"/>
                </a:lnTo>
                <a:lnTo>
                  <a:pt x="550" y="18"/>
                </a:lnTo>
                <a:lnTo>
                  <a:pt x="550" y="20"/>
                </a:lnTo>
                <a:lnTo>
                  <a:pt x="550" y="20"/>
                </a:lnTo>
                <a:lnTo>
                  <a:pt x="550" y="20"/>
                </a:lnTo>
                <a:lnTo>
                  <a:pt x="550" y="20"/>
                </a:lnTo>
                <a:lnTo>
                  <a:pt x="558" y="24"/>
                </a:lnTo>
                <a:lnTo>
                  <a:pt x="562" y="28"/>
                </a:lnTo>
                <a:lnTo>
                  <a:pt x="566" y="32"/>
                </a:lnTo>
                <a:lnTo>
                  <a:pt x="568" y="40"/>
                </a:lnTo>
                <a:lnTo>
                  <a:pt x="568" y="40"/>
                </a:lnTo>
                <a:lnTo>
                  <a:pt x="568" y="40"/>
                </a:lnTo>
                <a:lnTo>
                  <a:pt x="568" y="40"/>
                </a:lnTo>
                <a:lnTo>
                  <a:pt x="570" y="40"/>
                </a:lnTo>
                <a:lnTo>
                  <a:pt x="570" y="40"/>
                </a:lnTo>
                <a:lnTo>
                  <a:pt x="570" y="32"/>
                </a:lnTo>
                <a:lnTo>
                  <a:pt x="574" y="28"/>
                </a:lnTo>
                <a:lnTo>
                  <a:pt x="580" y="22"/>
                </a:lnTo>
                <a:lnTo>
                  <a:pt x="586" y="20"/>
                </a:lnTo>
                <a:close/>
                <a:moveTo>
                  <a:pt x="532" y="20"/>
                </a:moveTo>
                <a:lnTo>
                  <a:pt x="532" y="20"/>
                </a:lnTo>
                <a:lnTo>
                  <a:pt x="532" y="20"/>
                </a:lnTo>
                <a:lnTo>
                  <a:pt x="532" y="20"/>
                </a:lnTo>
                <a:lnTo>
                  <a:pt x="532" y="18"/>
                </a:lnTo>
                <a:lnTo>
                  <a:pt x="532" y="18"/>
                </a:lnTo>
                <a:lnTo>
                  <a:pt x="524" y="16"/>
                </a:lnTo>
                <a:lnTo>
                  <a:pt x="520" y="12"/>
                </a:lnTo>
                <a:lnTo>
                  <a:pt x="516" y="6"/>
                </a:lnTo>
                <a:lnTo>
                  <a:pt x="514" y="0"/>
                </a:lnTo>
                <a:lnTo>
                  <a:pt x="514" y="0"/>
                </a:lnTo>
                <a:lnTo>
                  <a:pt x="514" y="0"/>
                </a:lnTo>
                <a:lnTo>
                  <a:pt x="514" y="0"/>
                </a:lnTo>
                <a:lnTo>
                  <a:pt x="512" y="0"/>
                </a:lnTo>
                <a:lnTo>
                  <a:pt x="512" y="0"/>
                </a:lnTo>
                <a:lnTo>
                  <a:pt x="512" y="6"/>
                </a:lnTo>
                <a:lnTo>
                  <a:pt x="508" y="12"/>
                </a:lnTo>
                <a:lnTo>
                  <a:pt x="502" y="16"/>
                </a:lnTo>
                <a:lnTo>
                  <a:pt x="496" y="18"/>
                </a:lnTo>
                <a:lnTo>
                  <a:pt x="496" y="18"/>
                </a:lnTo>
                <a:lnTo>
                  <a:pt x="494" y="20"/>
                </a:lnTo>
                <a:lnTo>
                  <a:pt x="494" y="20"/>
                </a:lnTo>
                <a:lnTo>
                  <a:pt x="496" y="20"/>
                </a:lnTo>
                <a:lnTo>
                  <a:pt x="496" y="20"/>
                </a:lnTo>
                <a:lnTo>
                  <a:pt x="502" y="24"/>
                </a:lnTo>
                <a:lnTo>
                  <a:pt x="508" y="28"/>
                </a:lnTo>
                <a:lnTo>
                  <a:pt x="512" y="32"/>
                </a:lnTo>
                <a:lnTo>
                  <a:pt x="512" y="40"/>
                </a:lnTo>
                <a:lnTo>
                  <a:pt x="512" y="40"/>
                </a:lnTo>
                <a:lnTo>
                  <a:pt x="514" y="40"/>
                </a:lnTo>
                <a:lnTo>
                  <a:pt x="514" y="40"/>
                </a:lnTo>
                <a:lnTo>
                  <a:pt x="514" y="40"/>
                </a:lnTo>
                <a:lnTo>
                  <a:pt x="514" y="40"/>
                </a:lnTo>
                <a:lnTo>
                  <a:pt x="516" y="32"/>
                </a:lnTo>
                <a:lnTo>
                  <a:pt x="520" y="28"/>
                </a:lnTo>
                <a:lnTo>
                  <a:pt x="524" y="22"/>
                </a:lnTo>
                <a:lnTo>
                  <a:pt x="532" y="20"/>
                </a:lnTo>
                <a:close/>
                <a:moveTo>
                  <a:pt x="476" y="20"/>
                </a:moveTo>
                <a:lnTo>
                  <a:pt x="476" y="20"/>
                </a:lnTo>
                <a:lnTo>
                  <a:pt x="478" y="20"/>
                </a:lnTo>
                <a:lnTo>
                  <a:pt x="478" y="20"/>
                </a:lnTo>
                <a:lnTo>
                  <a:pt x="476" y="18"/>
                </a:lnTo>
                <a:lnTo>
                  <a:pt x="476" y="18"/>
                </a:lnTo>
                <a:lnTo>
                  <a:pt x="470" y="16"/>
                </a:lnTo>
                <a:lnTo>
                  <a:pt x="464" y="12"/>
                </a:lnTo>
                <a:lnTo>
                  <a:pt x="460" y="6"/>
                </a:lnTo>
                <a:lnTo>
                  <a:pt x="460" y="0"/>
                </a:lnTo>
                <a:lnTo>
                  <a:pt x="460" y="0"/>
                </a:lnTo>
                <a:lnTo>
                  <a:pt x="458" y="0"/>
                </a:lnTo>
                <a:lnTo>
                  <a:pt x="458" y="0"/>
                </a:lnTo>
                <a:lnTo>
                  <a:pt x="458" y="0"/>
                </a:lnTo>
                <a:lnTo>
                  <a:pt x="458" y="0"/>
                </a:lnTo>
                <a:lnTo>
                  <a:pt x="456" y="6"/>
                </a:lnTo>
                <a:lnTo>
                  <a:pt x="452" y="12"/>
                </a:lnTo>
                <a:lnTo>
                  <a:pt x="448" y="16"/>
                </a:lnTo>
                <a:lnTo>
                  <a:pt x="440" y="18"/>
                </a:lnTo>
                <a:lnTo>
                  <a:pt x="440" y="18"/>
                </a:lnTo>
                <a:lnTo>
                  <a:pt x="440" y="20"/>
                </a:lnTo>
                <a:lnTo>
                  <a:pt x="440" y="20"/>
                </a:lnTo>
                <a:lnTo>
                  <a:pt x="440" y="20"/>
                </a:lnTo>
                <a:lnTo>
                  <a:pt x="440" y="20"/>
                </a:lnTo>
                <a:lnTo>
                  <a:pt x="448" y="24"/>
                </a:lnTo>
                <a:lnTo>
                  <a:pt x="452" y="28"/>
                </a:lnTo>
                <a:lnTo>
                  <a:pt x="456" y="32"/>
                </a:lnTo>
                <a:lnTo>
                  <a:pt x="458" y="40"/>
                </a:lnTo>
                <a:lnTo>
                  <a:pt x="458" y="40"/>
                </a:lnTo>
                <a:lnTo>
                  <a:pt x="458" y="40"/>
                </a:lnTo>
                <a:lnTo>
                  <a:pt x="458" y="40"/>
                </a:lnTo>
                <a:lnTo>
                  <a:pt x="460" y="40"/>
                </a:lnTo>
                <a:lnTo>
                  <a:pt x="460" y="40"/>
                </a:lnTo>
                <a:lnTo>
                  <a:pt x="460" y="32"/>
                </a:lnTo>
                <a:lnTo>
                  <a:pt x="464" y="28"/>
                </a:lnTo>
                <a:lnTo>
                  <a:pt x="470" y="22"/>
                </a:lnTo>
                <a:lnTo>
                  <a:pt x="476" y="20"/>
                </a:lnTo>
                <a:close/>
                <a:moveTo>
                  <a:pt x="422" y="20"/>
                </a:moveTo>
                <a:lnTo>
                  <a:pt x="422" y="20"/>
                </a:lnTo>
                <a:lnTo>
                  <a:pt x="422" y="20"/>
                </a:lnTo>
                <a:lnTo>
                  <a:pt x="422" y="20"/>
                </a:lnTo>
                <a:lnTo>
                  <a:pt x="422" y="18"/>
                </a:lnTo>
                <a:lnTo>
                  <a:pt x="422" y="18"/>
                </a:lnTo>
                <a:lnTo>
                  <a:pt x="414" y="16"/>
                </a:lnTo>
                <a:lnTo>
                  <a:pt x="410" y="12"/>
                </a:lnTo>
                <a:lnTo>
                  <a:pt x="406" y="6"/>
                </a:lnTo>
                <a:lnTo>
                  <a:pt x="404" y="0"/>
                </a:lnTo>
                <a:lnTo>
                  <a:pt x="404" y="0"/>
                </a:lnTo>
                <a:lnTo>
                  <a:pt x="404" y="0"/>
                </a:lnTo>
                <a:lnTo>
                  <a:pt x="404" y="0"/>
                </a:lnTo>
                <a:lnTo>
                  <a:pt x="402" y="0"/>
                </a:lnTo>
                <a:lnTo>
                  <a:pt x="402" y="0"/>
                </a:lnTo>
                <a:lnTo>
                  <a:pt x="402" y="6"/>
                </a:lnTo>
                <a:lnTo>
                  <a:pt x="398" y="12"/>
                </a:lnTo>
                <a:lnTo>
                  <a:pt x="392" y="16"/>
                </a:lnTo>
                <a:lnTo>
                  <a:pt x="386" y="18"/>
                </a:lnTo>
                <a:lnTo>
                  <a:pt x="386" y="18"/>
                </a:lnTo>
                <a:lnTo>
                  <a:pt x="384" y="20"/>
                </a:lnTo>
                <a:lnTo>
                  <a:pt x="384" y="20"/>
                </a:lnTo>
                <a:lnTo>
                  <a:pt x="386" y="20"/>
                </a:lnTo>
                <a:lnTo>
                  <a:pt x="386" y="20"/>
                </a:lnTo>
                <a:lnTo>
                  <a:pt x="392" y="24"/>
                </a:lnTo>
                <a:lnTo>
                  <a:pt x="398" y="28"/>
                </a:lnTo>
                <a:lnTo>
                  <a:pt x="402" y="32"/>
                </a:lnTo>
                <a:lnTo>
                  <a:pt x="402" y="40"/>
                </a:lnTo>
                <a:lnTo>
                  <a:pt x="402" y="40"/>
                </a:lnTo>
                <a:lnTo>
                  <a:pt x="404" y="40"/>
                </a:lnTo>
                <a:lnTo>
                  <a:pt x="404" y="40"/>
                </a:lnTo>
                <a:lnTo>
                  <a:pt x="404" y="40"/>
                </a:lnTo>
                <a:lnTo>
                  <a:pt x="404" y="40"/>
                </a:lnTo>
                <a:lnTo>
                  <a:pt x="406" y="32"/>
                </a:lnTo>
                <a:lnTo>
                  <a:pt x="410" y="28"/>
                </a:lnTo>
                <a:lnTo>
                  <a:pt x="414" y="22"/>
                </a:lnTo>
                <a:lnTo>
                  <a:pt x="422" y="20"/>
                </a:lnTo>
                <a:close/>
                <a:moveTo>
                  <a:pt x="366" y="20"/>
                </a:moveTo>
                <a:lnTo>
                  <a:pt x="366" y="20"/>
                </a:lnTo>
                <a:lnTo>
                  <a:pt x="368" y="20"/>
                </a:lnTo>
                <a:lnTo>
                  <a:pt x="368" y="20"/>
                </a:lnTo>
                <a:lnTo>
                  <a:pt x="366" y="18"/>
                </a:lnTo>
                <a:lnTo>
                  <a:pt x="366" y="18"/>
                </a:lnTo>
                <a:lnTo>
                  <a:pt x="360" y="16"/>
                </a:lnTo>
                <a:lnTo>
                  <a:pt x="354" y="12"/>
                </a:lnTo>
                <a:lnTo>
                  <a:pt x="350" y="6"/>
                </a:lnTo>
                <a:lnTo>
                  <a:pt x="350" y="0"/>
                </a:lnTo>
                <a:lnTo>
                  <a:pt x="350" y="0"/>
                </a:lnTo>
                <a:lnTo>
                  <a:pt x="348" y="0"/>
                </a:lnTo>
                <a:lnTo>
                  <a:pt x="348" y="0"/>
                </a:lnTo>
                <a:lnTo>
                  <a:pt x="348" y="0"/>
                </a:lnTo>
                <a:lnTo>
                  <a:pt x="348" y="0"/>
                </a:lnTo>
                <a:lnTo>
                  <a:pt x="346" y="6"/>
                </a:lnTo>
                <a:lnTo>
                  <a:pt x="342" y="12"/>
                </a:lnTo>
                <a:lnTo>
                  <a:pt x="336" y="16"/>
                </a:lnTo>
                <a:lnTo>
                  <a:pt x="330" y="18"/>
                </a:lnTo>
                <a:lnTo>
                  <a:pt x="330" y="18"/>
                </a:lnTo>
                <a:lnTo>
                  <a:pt x="330" y="20"/>
                </a:lnTo>
                <a:lnTo>
                  <a:pt x="330" y="20"/>
                </a:lnTo>
                <a:lnTo>
                  <a:pt x="330" y="20"/>
                </a:lnTo>
                <a:lnTo>
                  <a:pt x="330" y="20"/>
                </a:lnTo>
                <a:lnTo>
                  <a:pt x="336" y="24"/>
                </a:lnTo>
                <a:lnTo>
                  <a:pt x="342" y="28"/>
                </a:lnTo>
                <a:lnTo>
                  <a:pt x="346" y="32"/>
                </a:lnTo>
                <a:lnTo>
                  <a:pt x="348" y="40"/>
                </a:lnTo>
                <a:lnTo>
                  <a:pt x="348" y="40"/>
                </a:lnTo>
                <a:lnTo>
                  <a:pt x="348" y="40"/>
                </a:lnTo>
                <a:lnTo>
                  <a:pt x="348" y="40"/>
                </a:lnTo>
                <a:lnTo>
                  <a:pt x="350" y="40"/>
                </a:lnTo>
                <a:lnTo>
                  <a:pt x="350" y="40"/>
                </a:lnTo>
                <a:lnTo>
                  <a:pt x="350" y="32"/>
                </a:lnTo>
                <a:lnTo>
                  <a:pt x="354" y="28"/>
                </a:lnTo>
                <a:lnTo>
                  <a:pt x="360" y="22"/>
                </a:lnTo>
                <a:lnTo>
                  <a:pt x="366" y="20"/>
                </a:lnTo>
                <a:close/>
                <a:moveTo>
                  <a:pt x="312" y="20"/>
                </a:moveTo>
                <a:lnTo>
                  <a:pt x="312" y="20"/>
                </a:lnTo>
                <a:lnTo>
                  <a:pt x="312" y="20"/>
                </a:lnTo>
                <a:lnTo>
                  <a:pt x="312" y="20"/>
                </a:lnTo>
                <a:lnTo>
                  <a:pt x="312" y="18"/>
                </a:lnTo>
                <a:lnTo>
                  <a:pt x="312" y="18"/>
                </a:lnTo>
                <a:lnTo>
                  <a:pt x="304" y="16"/>
                </a:lnTo>
                <a:lnTo>
                  <a:pt x="300" y="12"/>
                </a:lnTo>
                <a:lnTo>
                  <a:pt x="296" y="6"/>
                </a:lnTo>
                <a:lnTo>
                  <a:pt x="294" y="0"/>
                </a:lnTo>
                <a:lnTo>
                  <a:pt x="294" y="0"/>
                </a:lnTo>
                <a:lnTo>
                  <a:pt x="294" y="0"/>
                </a:lnTo>
                <a:lnTo>
                  <a:pt x="294" y="0"/>
                </a:lnTo>
                <a:lnTo>
                  <a:pt x="292" y="0"/>
                </a:lnTo>
                <a:lnTo>
                  <a:pt x="292" y="0"/>
                </a:lnTo>
                <a:lnTo>
                  <a:pt x="290" y="6"/>
                </a:lnTo>
                <a:lnTo>
                  <a:pt x="288" y="12"/>
                </a:lnTo>
                <a:lnTo>
                  <a:pt x="282" y="16"/>
                </a:lnTo>
                <a:lnTo>
                  <a:pt x="276" y="18"/>
                </a:lnTo>
                <a:lnTo>
                  <a:pt x="276" y="18"/>
                </a:lnTo>
                <a:lnTo>
                  <a:pt x="274" y="20"/>
                </a:lnTo>
                <a:lnTo>
                  <a:pt x="274" y="20"/>
                </a:lnTo>
                <a:lnTo>
                  <a:pt x="276" y="20"/>
                </a:lnTo>
                <a:lnTo>
                  <a:pt x="276" y="20"/>
                </a:lnTo>
                <a:lnTo>
                  <a:pt x="282" y="24"/>
                </a:lnTo>
                <a:lnTo>
                  <a:pt x="288" y="28"/>
                </a:lnTo>
                <a:lnTo>
                  <a:pt x="292" y="32"/>
                </a:lnTo>
                <a:lnTo>
                  <a:pt x="292" y="40"/>
                </a:lnTo>
                <a:lnTo>
                  <a:pt x="292" y="40"/>
                </a:lnTo>
                <a:lnTo>
                  <a:pt x="294" y="40"/>
                </a:lnTo>
                <a:lnTo>
                  <a:pt x="294" y="40"/>
                </a:lnTo>
                <a:lnTo>
                  <a:pt x="294" y="40"/>
                </a:lnTo>
                <a:lnTo>
                  <a:pt x="294" y="40"/>
                </a:lnTo>
                <a:lnTo>
                  <a:pt x="296" y="32"/>
                </a:lnTo>
                <a:lnTo>
                  <a:pt x="300" y="28"/>
                </a:lnTo>
                <a:lnTo>
                  <a:pt x="304" y="22"/>
                </a:lnTo>
                <a:lnTo>
                  <a:pt x="312" y="20"/>
                </a:lnTo>
                <a:close/>
                <a:moveTo>
                  <a:pt x="256" y="20"/>
                </a:moveTo>
                <a:lnTo>
                  <a:pt x="256" y="20"/>
                </a:lnTo>
                <a:lnTo>
                  <a:pt x="258" y="20"/>
                </a:lnTo>
                <a:lnTo>
                  <a:pt x="258" y="20"/>
                </a:lnTo>
                <a:lnTo>
                  <a:pt x="256" y="18"/>
                </a:lnTo>
                <a:lnTo>
                  <a:pt x="256" y="18"/>
                </a:lnTo>
                <a:lnTo>
                  <a:pt x="250" y="16"/>
                </a:lnTo>
                <a:lnTo>
                  <a:pt x="244" y="12"/>
                </a:lnTo>
                <a:lnTo>
                  <a:pt x="240" y="6"/>
                </a:lnTo>
                <a:lnTo>
                  <a:pt x="240" y="0"/>
                </a:lnTo>
                <a:lnTo>
                  <a:pt x="240" y="0"/>
                </a:lnTo>
                <a:lnTo>
                  <a:pt x="238" y="0"/>
                </a:lnTo>
                <a:lnTo>
                  <a:pt x="238" y="0"/>
                </a:lnTo>
                <a:lnTo>
                  <a:pt x="238" y="0"/>
                </a:lnTo>
                <a:lnTo>
                  <a:pt x="238" y="0"/>
                </a:lnTo>
                <a:lnTo>
                  <a:pt x="236" y="6"/>
                </a:lnTo>
                <a:lnTo>
                  <a:pt x="232" y="12"/>
                </a:lnTo>
                <a:lnTo>
                  <a:pt x="226" y="16"/>
                </a:lnTo>
                <a:lnTo>
                  <a:pt x="220" y="18"/>
                </a:lnTo>
                <a:lnTo>
                  <a:pt x="220" y="18"/>
                </a:lnTo>
                <a:lnTo>
                  <a:pt x="220" y="20"/>
                </a:lnTo>
                <a:lnTo>
                  <a:pt x="220" y="20"/>
                </a:lnTo>
                <a:lnTo>
                  <a:pt x="220" y="20"/>
                </a:lnTo>
                <a:lnTo>
                  <a:pt x="220" y="20"/>
                </a:lnTo>
                <a:lnTo>
                  <a:pt x="226" y="24"/>
                </a:lnTo>
                <a:lnTo>
                  <a:pt x="232" y="28"/>
                </a:lnTo>
                <a:lnTo>
                  <a:pt x="236" y="32"/>
                </a:lnTo>
                <a:lnTo>
                  <a:pt x="238" y="40"/>
                </a:lnTo>
                <a:lnTo>
                  <a:pt x="238" y="40"/>
                </a:lnTo>
                <a:lnTo>
                  <a:pt x="238" y="40"/>
                </a:lnTo>
                <a:lnTo>
                  <a:pt x="238" y="40"/>
                </a:lnTo>
                <a:lnTo>
                  <a:pt x="240" y="40"/>
                </a:lnTo>
                <a:lnTo>
                  <a:pt x="240" y="40"/>
                </a:lnTo>
                <a:lnTo>
                  <a:pt x="240" y="32"/>
                </a:lnTo>
                <a:lnTo>
                  <a:pt x="244" y="28"/>
                </a:lnTo>
                <a:lnTo>
                  <a:pt x="250" y="22"/>
                </a:lnTo>
                <a:lnTo>
                  <a:pt x="256" y="20"/>
                </a:lnTo>
                <a:close/>
                <a:moveTo>
                  <a:pt x="202" y="20"/>
                </a:moveTo>
                <a:lnTo>
                  <a:pt x="202" y="20"/>
                </a:lnTo>
                <a:lnTo>
                  <a:pt x="202" y="20"/>
                </a:lnTo>
                <a:lnTo>
                  <a:pt x="202" y="20"/>
                </a:lnTo>
                <a:lnTo>
                  <a:pt x="202" y="18"/>
                </a:lnTo>
                <a:lnTo>
                  <a:pt x="202" y="18"/>
                </a:lnTo>
                <a:lnTo>
                  <a:pt x="194" y="16"/>
                </a:lnTo>
                <a:lnTo>
                  <a:pt x="190" y="12"/>
                </a:lnTo>
                <a:lnTo>
                  <a:pt x="186" y="6"/>
                </a:lnTo>
                <a:lnTo>
                  <a:pt x="184" y="0"/>
                </a:lnTo>
                <a:lnTo>
                  <a:pt x="184" y="0"/>
                </a:lnTo>
                <a:lnTo>
                  <a:pt x="184" y="0"/>
                </a:lnTo>
                <a:lnTo>
                  <a:pt x="184" y="0"/>
                </a:lnTo>
                <a:lnTo>
                  <a:pt x="182" y="0"/>
                </a:lnTo>
                <a:lnTo>
                  <a:pt x="182" y="0"/>
                </a:lnTo>
                <a:lnTo>
                  <a:pt x="180" y="6"/>
                </a:lnTo>
                <a:lnTo>
                  <a:pt x="178" y="12"/>
                </a:lnTo>
                <a:lnTo>
                  <a:pt x="172" y="16"/>
                </a:lnTo>
                <a:lnTo>
                  <a:pt x="166" y="18"/>
                </a:lnTo>
                <a:lnTo>
                  <a:pt x="166" y="18"/>
                </a:lnTo>
                <a:lnTo>
                  <a:pt x="164" y="20"/>
                </a:lnTo>
                <a:lnTo>
                  <a:pt x="164" y="20"/>
                </a:lnTo>
                <a:lnTo>
                  <a:pt x="166" y="20"/>
                </a:lnTo>
                <a:lnTo>
                  <a:pt x="166" y="20"/>
                </a:lnTo>
                <a:lnTo>
                  <a:pt x="172" y="24"/>
                </a:lnTo>
                <a:lnTo>
                  <a:pt x="178" y="28"/>
                </a:lnTo>
                <a:lnTo>
                  <a:pt x="180" y="32"/>
                </a:lnTo>
                <a:lnTo>
                  <a:pt x="182" y="40"/>
                </a:lnTo>
                <a:lnTo>
                  <a:pt x="182" y="40"/>
                </a:lnTo>
                <a:lnTo>
                  <a:pt x="184" y="40"/>
                </a:lnTo>
                <a:lnTo>
                  <a:pt x="184" y="40"/>
                </a:lnTo>
                <a:lnTo>
                  <a:pt x="184" y="40"/>
                </a:lnTo>
                <a:lnTo>
                  <a:pt x="184" y="40"/>
                </a:lnTo>
                <a:lnTo>
                  <a:pt x="186" y="32"/>
                </a:lnTo>
                <a:lnTo>
                  <a:pt x="190" y="28"/>
                </a:lnTo>
                <a:lnTo>
                  <a:pt x="194" y="22"/>
                </a:lnTo>
                <a:lnTo>
                  <a:pt x="202" y="20"/>
                </a:lnTo>
                <a:close/>
                <a:moveTo>
                  <a:pt x="146" y="20"/>
                </a:moveTo>
                <a:lnTo>
                  <a:pt x="146" y="20"/>
                </a:lnTo>
                <a:lnTo>
                  <a:pt x="148" y="20"/>
                </a:lnTo>
                <a:lnTo>
                  <a:pt x="148" y="20"/>
                </a:lnTo>
                <a:lnTo>
                  <a:pt x="146" y="18"/>
                </a:lnTo>
                <a:lnTo>
                  <a:pt x="146" y="18"/>
                </a:lnTo>
                <a:lnTo>
                  <a:pt x="140" y="16"/>
                </a:lnTo>
                <a:lnTo>
                  <a:pt x="134" y="12"/>
                </a:lnTo>
                <a:lnTo>
                  <a:pt x="130" y="6"/>
                </a:lnTo>
                <a:lnTo>
                  <a:pt x="130" y="0"/>
                </a:lnTo>
                <a:lnTo>
                  <a:pt x="130" y="0"/>
                </a:lnTo>
                <a:lnTo>
                  <a:pt x="128" y="0"/>
                </a:lnTo>
                <a:lnTo>
                  <a:pt x="128" y="0"/>
                </a:lnTo>
                <a:lnTo>
                  <a:pt x="128" y="0"/>
                </a:lnTo>
                <a:lnTo>
                  <a:pt x="128" y="0"/>
                </a:lnTo>
                <a:lnTo>
                  <a:pt x="126" y="6"/>
                </a:lnTo>
                <a:lnTo>
                  <a:pt x="122" y="12"/>
                </a:lnTo>
                <a:lnTo>
                  <a:pt x="116" y="16"/>
                </a:lnTo>
                <a:lnTo>
                  <a:pt x="110" y="18"/>
                </a:lnTo>
                <a:lnTo>
                  <a:pt x="110" y="18"/>
                </a:lnTo>
                <a:lnTo>
                  <a:pt x="110" y="20"/>
                </a:lnTo>
                <a:lnTo>
                  <a:pt x="110" y="20"/>
                </a:lnTo>
                <a:lnTo>
                  <a:pt x="110" y="20"/>
                </a:lnTo>
                <a:lnTo>
                  <a:pt x="110" y="20"/>
                </a:lnTo>
                <a:lnTo>
                  <a:pt x="116" y="24"/>
                </a:lnTo>
                <a:lnTo>
                  <a:pt x="122" y="28"/>
                </a:lnTo>
                <a:lnTo>
                  <a:pt x="126" y="32"/>
                </a:lnTo>
                <a:lnTo>
                  <a:pt x="128" y="40"/>
                </a:lnTo>
                <a:lnTo>
                  <a:pt x="128" y="40"/>
                </a:lnTo>
                <a:lnTo>
                  <a:pt x="128" y="40"/>
                </a:lnTo>
                <a:lnTo>
                  <a:pt x="128" y="40"/>
                </a:lnTo>
                <a:lnTo>
                  <a:pt x="130" y="40"/>
                </a:lnTo>
                <a:lnTo>
                  <a:pt x="130" y="40"/>
                </a:lnTo>
                <a:lnTo>
                  <a:pt x="130" y="32"/>
                </a:lnTo>
                <a:lnTo>
                  <a:pt x="134" y="28"/>
                </a:lnTo>
                <a:lnTo>
                  <a:pt x="140" y="22"/>
                </a:lnTo>
                <a:lnTo>
                  <a:pt x="146" y="20"/>
                </a:lnTo>
                <a:close/>
                <a:moveTo>
                  <a:pt x="92" y="20"/>
                </a:moveTo>
                <a:lnTo>
                  <a:pt x="92" y="20"/>
                </a:lnTo>
                <a:lnTo>
                  <a:pt x="92" y="20"/>
                </a:lnTo>
                <a:lnTo>
                  <a:pt x="92" y="20"/>
                </a:lnTo>
                <a:lnTo>
                  <a:pt x="92" y="18"/>
                </a:lnTo>
                <a:lnTo>
                  <a:pt x="92" y="18"/>
                </a:lnTo>
                <a:lnTo>
                  <a:pt x="84" y="16"/>
                </a:lnTo>
                <a:lnTo>
                  <a:pt x="80" y="12"/>
                </a:lnTo>
                <a:lnTo>
                  <a:pt x="76" y="6"/>
                </a:lnTo>
                <a:lnTo>
                  <a:pt x="74" y="0"/>
                </a:lnTo>
                <a:lnTo>
                  <a:pt x="74" y="0"/>
                </a:lnTo>
                <a:lnTo>
                  <a:pt x="74" y="0"/>
                </a:lnTo>
                <a:lnTo>
                  <a:pt x="74" y="0"/>
                </a:lnTo>
                <a:lnTo>
                  <a:pt x="72" y="0"/>
                </a:lnTo>
                <a:lnTo>
                  <a:pt x="72" y="0"/>
                </a:lnTo>
                <a:lnTo>
                  <a:pt x="70" y="6"/>
                </a:lnTo>
                <a:lnTo>
                  <a:pt x="68" y="12"/>
                </a:lnTo>
                <a:lnTo>
                  <a:pt x="62" y="16"/>
                </a:lnTo>
                <a:lnTo>
                  <a:pt x="56" y="18"/>
                </a:lnTo>
                <a:lnTo>
                  <a:pt x="56" y="18"/>
                </a:lnTo>
                <a:lnTo>
                  <a:pt x="54" y="20"/>
                </a:lnTo>
                <a:lnTo>
                  <a:pt x="54" y="20"/>
                </a:lnTo>
                <a:lnTo>
                  <a:pt x="56" y="20"/>
                </a:lnTo>
                <a:lnTo>
                  <a:pt x="56" y="20"/>
                </a:lnTo>
                <a:lnTo>
                  <a:pt x="62" y="24"/>
                </a:lnTo>
                <a:lnTo>
                  <a:pt x="68" y="28"/>
                </a:lnTo>
                <a:lnTo>
                  <a:pt x="70" y="32"/>
                </a:lnTo>
                <a:lnTo>
                  <a:pt x="72" y="40"/>
                </a:lnTo>
                <a:lnTo>
                  <a:pt x="72" y="40"/>
                </a:lnTo>
                <a:lnTo>
                  <a:pt x="74" y="40"/>
                </a:lnTo>
                <a:lnTo>
                  <a:pt x="74" y="40"/>
                </a:lnTo>
                <a:lnTo>
                  <a:pt x="74" y="40"/>
                </a:lnTo>
                <a:lnTo>
                  <a:pt x="74" y="40"/>
                </a:lnTo>
                <a:lnTo>
                  <a:pt x="76" y="32"/>
                </a:lnTo>
                <a:lnTo>
                  <a:pt x="80" y="28"/>
                </a:lnTo>
                <a:lnTo>
                  <a:pt x="84" y="22"/>
                </a:lnTo>
                <a:lnTo>
                  <a:pt x="92" y="20"/>
                </a:lnTo>
                <a:close/>
                <a:moveTo>
                  <a:pt x="36" y="20"/>
                </a:moveTo>
                <a:lnTo>
                  <a:pt x="36" y="20"/>
                </a:lnTo>
                <a:lnTo>
                  <a:pt x="36" y="20"/>
                </a:lnTo>
                <a:lnTo>
                  <a:pt x="36" y="20"/>
                </a:lnTo>
                <a:lnTo>
                  <a:pt x="36" y="18"/>
                </a:lnTo>
                <a:lnTo>
                  <a:pt x="36" y="18"/>
                </a:lnTo>
                <a:lnTo>
                  <a:pt x="30" y="16"/>
                </a:lnTo>
                <a:lnTo>
                  <a:pt x="24" y="12"/>
                </a:lnTo>
                <a:lnTo>
                  <a:pt x="20" y="6"/>
                </a:lnTo>
                <a:lnTo>
                  <a:pt x="20" y="0"/>
                </a:lnTo>
                <a:lnTo>
                  <a:pt x="20" y="0"/>
                </a:lnTo>
                <a:lnTo>
                  <a:pt x="18" y="0"/>
                </a:lnTo>
                <a:lnTo>
                  <a:pt x="18" y="0"/>
                </a:lnTo>
                <a:lnTo>
                  <a:pt x="18" y="0"/>
                </a:lnTo>
                <a:lnTo>
                  <a:pt x="18" y="0"/>
                </a:lnTo>
                <a:lnTo>
                  <a:pt x="16" y="6"/>
                </a:lnTo>
                <a:lnTo>
                  <a:pt x="12" y="12"/>
                </a:lnTo>
                <a:lnTo>
                  <a:pt x="6" y="16"/>
                </a:lnTo>
                <a:lnTo>
                  <a:pt x="0" y="18"/>
                </a:lnTo>
                <a:lnTo>
                  <a:pt x="0" y="18"/>
                </a:lnTo>
                <a:lnTo>
                  <a:pt x="0" y="20"/>
                </a:lnTo>
                <a:lnTo>
                  <a:pt x="0" y="20"/>
                </a:lnTo>
                <a:lnTo>
                  <a:pt x="0" y="20"/>
                </a:lnTo>
                <a:lnTo>
                  <a:pt x="0" y="20"/>
                </a:lnTo>
                <a:lnTo>
                  <a:pt x="6" y="24"/>
                </a:lnTo>
                <a:lnTo>
                  <a:pt x="12" y="28"/>
                </a:lnTo>
                <a:lnTo>
                  <a:pt x="16" y="32"/>
                </a:lnTo>
                <a:lnTo>
                  <a:pt x="18" y="40"/>
                </a:lnTo>
                <a:lnTo>
                  <a:pt x="18" y="40"/>
                </a:lnTo>
                <a:lnTo>
                  <a:pt x="18" y="40"/>
                </a:lnTo>
                <a:lnTo>
                  <a:pt x="18" y="40"/>
                </a:lnTo>
                <a:lnTo>
                  <a:pt x="20" y="40"/>
                </a:lnTo>
                <a:lnTo>
                  <a:pt x="20" y="40"/>
                </a:lnTo>
                <a:lnTo>
                  <a:pt x="20" y="32"/>
                </a:lnTo>
                <a:lnTo>
                  <a:pt x="24" y="28"/>
                </a:lnTo>
                <a:lnTo>
                  <a:pt x="30" y="22"/>
                </a:lnTo>
                <a:lnTo>
                  <a:pt x="36" y="20"/>
                </a:lnTo>
                <a:close/>
              </a:path>
            </a:pathLst>
          </a:custGeom>
          <a:solidFill>
            <a:schemeClr val="accent1"/>
          </a:solidFill>
          <a:ln>
            <a:noFill/>
          </a:ln>
        </p:spPr>
        <p:txBody>
          <a:bodyPr/>
          <a:lstStyle/>
          <a:p>
            <a:pPr fontAlgn="auto">
              <a:spcBef>
                <a:spcPts val="0"/>
              </a:spcBef>
              <a:spcAft>
                <a:spcPts val="0"/>
              </a:spcAft>
              <a:defRPr/>
            </a:pPr>
            <a:endParaRPr lang="de-CH">
              <a:latin typeface="+mn-lt"/>
            </a:endParaRPr>
          </a:p>
        </p:txBody>
      </p:sp>
      <p:sp>
        <p:nvSpPr>
          <p:cNvPr id="5" name="Bildplatzhalter 2"/>
          <p:cNvSpPr>
            <a:spLocks noGrp="1"/>
          </p:cNvSpPr>
          <p:nvPr>
            <p:ph type="pic" sz="quarter" idx="13"/>
          </p:nvPr>
        </p:nvSpPr>
        <p:spPr>
          <a:xfrm>
            <a:off x="575556" y="1332000"/>
            <a:ext cx="1962000" cy="1008000"/>
          </a:xfrm>
          <a:prstGeom prst="rect">
            <a:avLst/>
          </a:prstGeom>
          <a:noFill/>
        </p:spPr>
        <p:txBody>
          <a:bodyPr anchor="ctr"/>
          <a:lstStyle>
            <a:lvl1pPr marL="0" indent="0" algn="ctr">
              <a:buNone/>
              <a:defRPr/>
            </a:lvl1pPr>
          </a:lstStyle>
          <a:p>
            <a:pPr lvl="0"/>
            <a:r>
              <a:rPr lang="ru-RU" noProof="0" smtClean="0"/>
              <a:t>Вставка рисунка</a:t>
            </a:r>
            <a:endParaRPr lang="en-GB" noProof="0" dirty="0"/>
          </a:p>
        </p:txBody>
      </p:sp>
      <p:sp>
        <p:nvSpPr>
          <p:cNvPr id="2" name="Title 1"/>
          <p:cNvSpPr>
            <a:spLocks noGrp="1"/>
          </p:cNvSpPr>
          <p:nvPr>
            <p:ph type="title"/>
          </p:nvPr>
        </p:nvSpPr>
        <p:spPr/>
        <p:txBody>
          <a:bodyPr/>
          <a:lstStyle>
            <a:lvl1pPr>
              <a:defRPr/>
            </a:lvl1pPr>
          </a:lstStyle>
          <a:p>
            <a:r>
              <a:rPr lang="en-US" dirty="0" smtClean="0"/>
              <a:t>Образец заголовка</a:t>
            </a:r>
            <a:endParaRPr lang="en-GB" dirty="0"/>
          </a:p>
        </p:txBody>
      </p:sp>
      <p:sp>
        <p:nvSpPr>
          <p:cNvPr id="19" name="Bildplatzhalter 2"/>
          <p:cNvSpPr>
            <a:spLocks noGrp="1"/>
          </p:cNvSpPr>
          <p:nvPr>
            <p:ph type="pic" sz="quarter" idx="23"/>
          </p:nvPr>
        </p:nvSpPr>
        <p:spPr>
          <a:xfrm>
            <a:off x="2681704" y="1332000"/>
            <a:ext cx="1962000" cy="1008000"/>
          </a:xfrm>
          <a:prstGeom prst="rect">
            <a:avLst/>
          </a:prstGeom>
          <a:noFill/>
        </p:spPr>
        <p:txBody>
          <a:bodyPr anchor="ctr"/>
          <a:lstStyle>
            <a:lvl1pPr marL="0" indent="0" algn="ctr">
              <a:buNone/>
              <a:defRPr/>
            </a:lvl1pPr>
          </a:lstStyle>
          <a:p>
            <a:pPr lvl="0"/>
            <a:r>
              <a:rPr lang="ru-RU" noProof="0" smtClean="0"/>
              <a:t>Вставка рисунка</a:t>
            </a:r>
            <a:endParaRPr lang="en-GB" noProof="0" dirty="0"/>
          </a:p>
        </p:txBody>
      </p:sp>
      <p:sp>
        <p:nvSpPr>
          <p:cNvPr id="21" name="Bildplatzhalter 2"/>
          <p:cNvSpPr>
            <a:spLocks noGrp="1"/>
          </p:cNvSpPr>
          <p:nvPr>
            <p:ph type="pic" sz="quarter" idx="25"/>
          </p:nvPr>
        </p:nvSpPr>
        <p:spPr>
          <a:xfrm>
            <a:off x="4787852" y="1332000"/>
            <a:ext cx="1962000" cy="1008000"/>
          </a:xfrm>
          <a:prstGeom prst="rect">
            <a:avLst/>
          </a:prstGeom>
          <a:noFill/>
        </p:spPr>
        <p:txBody>
          <a:bodyPr anchor="ctr"/>
          <a:lstStyle>
            <a:lvl1pPr marL="0" indent="0" algn="ctr">
              <a:buNone/>
              <a:defRPr/>
            </a:lvl1pPr>
          </a:lstStyle>
          <a:p>
            <a:pPr lvl="0"/>
            <a:r>
              <a:rPr lang="ru-RU" noProof="0" smtClean="0"/>
              <a:t>Вставка рисунка</a:t>
            </a:r>
            <a:endParaRPr lang="en-GB" noProof="0" dirty="0"/>
          </a:p>
        </p:txBody>
      </p:sp>
      <p:sp>
        <p:nvSpPr>
          <p:cNvPr id="23" name="Bildplatzhalter 2"/>
          <p:cNvSpPr>
            <a:spLocks noGrp="1"/>
          </p:cNvSpPr>
          <p:nvPr>
            <p:ph type="pic" sz="quarter" idx="27"/>
          </p:nvPr>
        </p:nvSpPr>
        <p:spPr>
          <a:xfrm>
            <a:off x="6894000" y="1332000"/>
            <a:ext cx="1962000" cy="1008000"/>
          </a:xfrm>
          <a:prstGeom prst="rect">
            <a:avLst/>
          </a:prstGeom>
          <a:noFill/>
        </p:spPr>
        <p:txBody>
          <a:bodyPr anchor="ctr"/>
          <a:lstStyle>
            <a:lvl1pPr marL="0" indent="0" algn="ctr">
              <a:buNone/>
              <a:defRPr/>
            </a:lvl1pPr>
          </a:lstStyle>
          <a:p>
            <a:pPr lvl="0"/>
            <a:r>
              <a:rPr lang="ru-RU" noProof="0" smtClean="0"/>
              <a:t>Вставка рисунка</a:t>
            </a:r>
            <a:endParaRPr lang="en-GB" noProof="0" dirty="0"/>
          </a:p>
        </p:txBody>
      </p:sp>
      <p:sp>
        <p:nvSpPr>
          <p:cNvPr id="7" name="Text Placeholder 6"/>
          <p:cNvSpPr>
            <a:spLocks noGrp="1"/>
          </p:cNvSpPr>
          <p:nvPr>
            <p:ph type="body" sz="quarter" idx="31"/>
          </p:nvPr>
        </p:nvSpPr>
        <p:spPr>
          <a:xfrm>
            <a:off x="575555" y="2483999"/>
            <a:ext cx="1962000" cy="2304000"/>
          </a:xfrm>
        </p:spPr>
        <p:txBody>
          <a:bodyPr/>
          <a:lstStyle>
            <a:lvl1pPr marL="0" indent="0">
              <a:buFont typeface="Arial" pitchFamily="34" charset="0"/>
              <a:buNone/>
              <a:defRPr/>
            </a:lvl1pPr>
            <a:lvl2pPr marL="3175" indent="0">
              <a:buNone/>
              <a:defRPr/>
            </a:lvl2pPr>
            <a:lvl3pPr marL="0" indent="0">
              <a:buNone/>
              <a:tabLst/>
              <a:defRPr/>
            </a:lvl3pPr>
            <a:lvl4pPr marL="0" indent="0">
              <a:buNone/>
              <a:defRPr/>
            </a:lvl4pPr>
            <a:lvl5pPr marL="1080000" indent="0">
              <a:buNone/>
              <a:defRPr/>
            </a:lvl5pPr>
          </a:lstStyle>
          <a:p>
            <a:pPr lvl="0"/>
            <a:r>
              <a:rPr lang="ru-RU" noProof="0" smtClean="0"/>
              <a:t>Образец текста</a:t>
            </a:r>
          </a:p>
          <a:p>
            <a:pPr lvl="1"/>
            <a:r>
              <a:rPr lang="ru-RU" noProof="0" smtClean="0"/>
              <a:t>Второй уровень</a:t>
            </a:r>
          </a:p>
        </p:txBody>
      </p:sp>
      <p:sp>
        <p:nvSpPr>
          <p:cNvPr id="16" name="Text Placeholder 6"/>
          <p:cNvSpPr>
            <a:spLocks noGrp="1"/>
          </p:cNvSpPr>
          <p:nvPr>
            <p:ph type="body" sz="quarter" idx="32"/>
          </p:nvPr>
        </p:nvSpPr>
        <p:spPr>
          <a:xfrm>
            <a:off x="6894000" y="2483999"/>
            <a:ext cx="1962000" cy="2304000"/>
          </a:xfrm>
        </p:spPr>
        <p:txBody>
          <a:bodyPr/>
          <a:lstStyle>
            <a:lvl1pPr marL="0" indent="0">
              <a:buFont typeface="Arial" pitchFamily="34" charset="0"/>
              <a:buNone/>
              <a:defRPr/>
            </a:lvl1pPr>
            <a:lvl2pPr marL="3175" indent="0">
              <a:buNone/>
              <a:defRPr/>
            </a:lvl2pPr>
            <a:lvl3pPr marL="0" indent="0">
              <a:buNone/>
              <a:tabLst/>
              <a:defRPr/>
            </a:lvl3pPr>
            <a:lvl4pPr marL="0" indent="0">
              <a:buNone/>
              <a:defRPr/>
            </a:lvl4pPr>
            <a:lvl5pPr marL="1080000" indent="0">
              <a:buNone/>
              <a:defRPr/>
            </a:lvl5pPr>
          </a:lstStyle>
          <a:p>
            <a:pPr lvl="0"/>
            <a:r>
              <a:rPr lang="ru-RU" noProof="0" smtClean="0"/>
              <a:t>Образец текста</a:t>
            </a:r>
          </a:p>
          <a:p>
            <a:pPr lvl="1"/>
            <a:r>
              <a:rPr lang="ru-RU" noProof="0" smtClean="0"/>
              <a:t>Второй уровень</a:t>
            </a:r>
          </a:p>
        </p:txBody>
      </p:sp>
      <p:sp>
        <p:nvSpPr>
          <p:cNvPr id="17" name="Text Placeholder 6"/>
          <p:cNvSpPr>
            <a:spLocks noGrp="1"/>
          </p:cNvSpPr>
          <p:nvPr>
            <p:ph type="body" sz="quarter" idx="33"/>
          </p:nvPr>
        </p:nvSpPr>
        <p:spPr>
          <a:xfrm>
            <a:off x="4787851" y="2483999"/>
            <a:ext cx="1962000" cy="2304000"/>
          </a:xfrm>
        </p:spPr>
        <p:txBody>
          <a:bodyPr/>
          <a:lstStyle>
            <a:lvl1pPr marL="0" indent="0">
              <a:buFont typeface="Arial" pitchFamily="34" charset="0"/>
              <a:buNone/>
              <a:defRPr/>
            </a:lvl1pPr>
            <a:lvl2pPr marL="3175" indent="0">
              <a:buNone/>
              <a:defRPr/>
            </a:lvl2pPr>
            <a:lvl3pPr marL="0" indent="0">
              <a:buNone/>
              <a:tabLst/>
              <a:defRPr/>
            </a:lvl3pPr>
            <a:lvl4pPr marL="0" indent="0">
              <a:buNone/>
              <a:defRPr/>
            </a:lvl4pPr>
            <a:lvl5pPr marL="1080000" indent="0">
              <a:buNone/>
              <a:defRPr/>
            </a:lvl5pPr>
          </a:lstStyle>
          <a:p>
            <a:pPr lvl="0"/>
            <a:r>
              <a:rPr lang="ru-RU" noProof="0" smtClean="0"/>
              <a:t>Образец текста</a:t>
            </a:r>
          </a:p>
          <a:p>
            <a:pPr lvl="1"/>
            <a:r>
              <a:rPr lang="ru-RU" noProof="0" smtClean="0"/>
              <a:t>Второй уровень</a:t>
            </a:r>
          </a:p>
        </p:txBody>
      </p:sp>
      <p:sp>
        <p:nvSpPr>
          <p:cNvPr id="18" name="Text Placeholder 6"/>
          <p:cNvSpPr>
            <a:spLocks noGrp="1"/>
          </p:cNvSpPr>
          <p:nvPr>
            <p:ph type="body" sz="quarter" idx="34"/>
          </p:nvPr>
        </p:nvSpPr>
        <p:spPr>
          <a:xfrm>
            <a:off x="2681703" y="2483999"/>
            <a:ext cx="1962000" cy="2304000"/>
          </a:xfrm>
        </p:spPr>
        <p:txBody>
          <a:bodyPr/>
          <a:lstStyle>
            <a:lvl1pPr marL="0" indent="0">
              <a:buFont typeface="Arial" pitchFamily="34" charset="0"/>
              <a:buNone/>
              <a:defRPr/>
            </a:lvl1pPr>
            <a:lvl2pPr marL="3175" indent="0">
              <a:buNone/>
              <a:defRPr/>
            </a:lvl2pPr>
            <a:lvl3pPr marL="0" indent="0">
              <a:buNone/>
              <a:tabLst/>
              <a:defRPr/>
            </a:lvl3pPr>
            <a:lvl4pPr marL="0" indent="0">
              <a:buNone/>
              <a:defRPr/>
            </a:lvl4pPr>
            <a:lvl5pPr marL="1080000" indent="0">
              <a:buNone/>
              <a:defRPr/>
            </a:lvl5pPr>
          </a:lstStyle>
          <a:p>
            <a:pPr lvl="0"/>
            <a:r>
              <a:rPr lang="ru-RU" noProof="0" smtClean="0"/>
              <a:t>Образец текста</a:t>
            </a:r>
          </a:p>
          <a:p>
            <a:pPr lvl="1"/>
            <a:r>
              <a:rPr lang="ru-RU" noProof="0" smtClean="0"/>
              <a:t>Второй уровень</a:t>
            </a:r>
          </a:p>
        </p:txBody>
      </p:sp>
      <p:sp>
        <p:nvSpPr>
          <p:cNvPr id="12" name="Footer Placeholder 2"/>
          <p:cNvSpPr>
            <a:spLocks noGrp="1"/>
          </p:cNvSpPr>
          <p:nvPr>
            <p:ph type="ftr" sz="quarter" idx="35"/>
          </p:nvPr>
        </p:nvSpPr>
        <p:spPr/>
        <p:txBody>
          <a:bodyPr/>
          <a:lstStyle>
            <a:lvl1pPr algn="l">
              <a:defRPr dirty="0"/>
            </a:lvl1pPr>
          </a:lstStyle>
          <a:p>
            <a:pPr>
              <a:defRPr/>
            </a:pPr>
            <a:endParaRPr lang="en-GB"/>
          </a:p>
        </p:txBody>
      </p:sp>
      <p:sp>
        <p:nvSpPr>
          <p:cNvPr id="13" name="Slide Number Placeholder 5"/>
          <p:cNvSpPr>
            <a:spLocks noGrp="1"/>
          </p:cNvSpPr>
          <p:nvPr>
            <p:ph type="sldNum" sz="quarter" idx="36"/>
          </p:nvPr>
        </p:nvSpPr>
        <p:spPr/>
        <p:txBody>
          <a:bodyPr/>
          <a:lstStyle>
            <a:lvl1pPr>
              <a:defRPr/>
            </a:lvl1pPr>
          </a:lstStyle>
          <a:p>
            <a:pPr>
              <a:defRPr/>
            </a:pPr>
            <a:fld id="{E199E67F-37EE-4B4B-A674-0369F7278056}" type="slidenum">
              <a:rPr lang="en-GB"/>
              <a:pPr>
                <a:defRPr/>
              </a:pPr>
              <a:t>‹#›</a:t>
            </a:fld>
            <a:endParaRPr lang="en-GB" dirty="0"/>
          </a:p>
        </p:txBody>
      </p:sp>
    </p:spTree>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Text in 1 Column">
    <p:spTree>
      <p:nvGrpSpPr>
        <p:cNvPr id="1" name=""/>
        <p:cNvGrpSpPr/>
        <p:nvPr/>
      </p:nvGrpSpPr>
      <p:grpSpPr>
        <a:xfrm>
          <a:off x="0" y="0"/>
          <a:ext cx="0" cy="0"/>
          <a:chOff x="0" y="0"/>
          <a:chExt cx="0" cy="0"/>
        </a:xfrm>
      </p:grpSpPr>
      <p:sp>
        <p:nvSpPr>
          <p:cNvPr id="5" name="Freeform 5"/>
          <p:cNvSpPr>
            <a:spLocks noEditPoints="1"/>
          </p:cNvSpPr>
          <p:nvPr userDrawn="1"/>
        </p:nvSpPr>
        <p:spPr bwMode="auto">
          <a:xfrm>
            <a:off x="576263" y="1160463"/>
            <a:ext cx="8267700" cy="63500"/>
          </a:xfrm>
          <a:custGeom>
            <a:avLst/>
            <a:gdLst>
              <a:gd name="T0" fmla="*/ 5124 w 5208"/>
              <a:gd name="T1" fmla="*/ 16 h 40"/>
              <a:gd name="T2" fmla="*/ 5092 w 5208"/>
              <a:gd name="T3" fmla="*/ 22 h 40"/>
              <a:gd name="T4" fmla="*/ 4964 w 5208"/>
              <a:gd name="T5" fmla="*/ 12 h 40"/>
              <a:gd name="T6" fmla="*/ 4920 w 5208"/>
              <a:gd name="T7" fmla="*/ 28 h 40"/>
              <a:gd name="T8" fmla="*/ 4802 w 5208"/>
              <a:gd name="T9" fmla="*/ 6 h 40"/>
              <a:gd name="T10" fmla="*/ 4752 w 5208"/>
              <a:gd name="T11" fmla="*/ 32 h 40"/>
              <a:gd name="T12" fmla="*/ 4640 w 5208"/>
              <a:gd name="T13" fmla="*/ 0 h 40"/>
              <a:gd name="T14" fmla="*/ 4586 w 5208"/>
              <a:gd name="T15" fmla="*/ 40 h 40"/>
              <a:gd name="T16" fmla="*/ 4474 w 5208"/>
              <a:gd name="T17" fmla="*/ 0 h 40"/>
              <a:gd name="T18" fmla="*/ 4420 w 5208"/>
              <a:gd name="T19" fmla="*/ 40 h 40"/>
              <a:gd name="T20" fmla="*/ 4310 w 5208"/>
              <a:gd name="T21" fmla="*/ 0 h 40"/>
              <a:gd name="T22" fmla="*/ 4254 w 5208"/>
              <a:gd name="T23" fmla="*/ 40 h 40"/>
              <a:gd name="T24" fmla="*/ 4144 w 5208"/>
              <a:gd name="T25" fmla="*/ 0 h 40"/>
              <a:gd name="T26" fmla="*/ 4090 w 5208"/>
              <a:gd name="T27" fmla="*/ 40 h 40"/>
              <a:gd name="T28" fmla="*/ 3980 w 5208"/>
              <a:gd name="T29" fmla="*/ 0 h 40"/>
              <a:gd name="T30" fmla="*/ 3924 w 5208"/>
              <a:gd name="T31" fmla="*/ 40 h 40"/>
              <a:gd name="T32" fmla="*/ 3816 w 5208"/>
              <a:gd name="T33" fmla="*/ 0 h 40"/>
              <a:gd name="T34" fmla="*/ 3758 w 5208"/>
              <a:gd name="T35" fmla="*/ 40 h 40"/>
              <a:gd name="T36" fmla="*/ 3652 w 5208"/>
              <a:gd name="T37" fmla="*/ 6 h 40"/>
              <a:gd name="T38" fmla="*/ 3592 w 5208"/>
              <a:gd name="T39" fmla="*/ 32 h 40"/>
              <a:gd name="T40" fmla="*/ 3490 w 5208"/>
              <a:gd name="T41" fmla="*/ 12 h 40"/>
              <a:gd name="T42" fmla="*/ 3424 w 5208"/>
              <a:gd name="T43" fmla="*/ 28 h 40"/>
              <a:gd name="T44" fmla="*/ 3330 w 5208"/>
              <a:gd name="T45" fmla="*/ 16 h 40"/>
              <a:gd name="T46" fmla="*/ 3252 w 5208"/>
              <a:gd name="T47" fmla="*/ 24 h 40"/>
              <a:gd name="T48" fmla="*/ 3172 w 5208"/>
              <a:gd name="T49" fmla="*/ 18 h 40"/>
              <a:gd name="T50" fmla="*/ 3082 w 5208"/>
              <a:gd name="T51" fmla="*/ 20 h 40"/>
              <a:gd name="T52" fmla="*/ 3008 w 5208"/>
              <a:gd name="T53" fmla="*/ 18 h 40"/>
              <a:gd name="T54" fmla="*/ 2916 w 5208"/>
              <a:gd name="T55" fmla="*/ 20 h 40"/>
              <a:gd name="T56" fmla="*/ 2842 w 5208"/>
              <a:gd name="T57" fmla="*/ 20 h 40"/>
              <a:gd name="T58" fmla="*/ 2750 w 5208"/>
              <a:gd name="T59" fmla="*/ 20 h 40"/>
              <a:gd name="T60" fmla="*/ 2678 w 5208"/>
              <a:gd name="T61" fmla="*/ 20 h 40"/>
              <a:gd name="T62" fmla="*/ 2586 w 5208"/>
              <a:gd name="T63" fmla="*/ 20 h 40"/>
              <a:gd name="T64" fmla="*/ 2512 w 5208"/>
              <a:gd name="T65" fmla="*/ 20 h 40"/>
              <a:gd name="T66" fmla="*/ 2420 w 5208"/>
              <a:gd name="T67" fmla="*/ 18 h 40"/>
              <a:gd name="T68" fmla="*/ 2348 w 5208"/>
              <a:gd name="T69" fmla="*/ 20 h 40"/>
              <a:gd name="T70" fmla="*/ 2256 w 5208"/>
              <a:gd name="T71" fmla="*/ 18 h 40"/>
              <a:gd name="T72" fmla="*/ 2238 w 5208"/>
              <a:gd name="T73" fmla="*/ 20 h 40"/>
              <a:gd name="T74" fmla="*/ 2098 w 5208"/>
              <a:gd name="T75" fmla="*/ 16 h 40"/>
              <a:gd name="T76" fmla="*/ 2066 w 5208"/>
              <a:gd name="T77" fmla="*/ 22 h 40"/>
              <a:gd name="T78" fmla="*/ 1938 w 5208"/>
              <a:gd name="T79" fmla="*/ 12 h 40"/>
              <a:gd name="T80" fmla="*/ 1894 w 5208"/>
              <a:gd name="T81" fmla="*/ 28 h 40"/>
              <a:gd name="T82" fmla="*/ 1776 w 5208"/>
              <a:gd name="T83" fmla="*/ 6 h 40"/>
              <a:gd name="T84" fmla="*/ 1726 w 5208"/>
              <a:gd name="T85" fmla="*/ 32 h 40"/>
              <a:gd name="T86" fmla="*/ 1614 w 5208"/>
              <a:gd name="T87" fmla="*/ 0 h 40"/>
              <a:gd name="T88" fmla="*/ 1560 w 5208"/>
              <a:gd name="T89" fmla="*/ 40 h 40"/>
              <a:gd name="T90" fmla="*/ 1448 w 5208"/>
              <a:gd name="T91" fmla="*/ 0 h 40"/>
              <a:gd name="T92" fmla="*/ 1394 w 5208"/>
              <a:gd name="T93" fmla="*/ 40 h 40"/>
              <a:gd name="T94" fmla="*/ 1284 w 5208"/>
              <a:gd name="T95" fmla="*/ 0 h 40"/>
              <a:gd name="T96" fmla="*/ 1228 w 5208"/>
              <a:gd name="T97" fmla="*/ 40 h 40"/>
              <a:gd name="T98" fmla="*/ 1118 w 5208"/>
              <a:gd name="T99" fmla="*/ 0 h 40"/>
              <a:gd name="T100" fmla="*/ 1064 w 5208"/>
              <a:gd name="T101" fmla="*/ 40 h 40"/>
              <a:gd name="T102" fmla="*/ 954 w 5208"/>
              <a:gd name="T103" fmla="*/ 0 h 40"/>
              <a:gd name="T104" fmla="*/ 898 w 5208"/>
              <a:gd name="T105" fmla="*/ 40 h 40"/>
              <a:gd name="T106" fmla="*/ 790 w 5208"/>
              <a:gd name="T107" fmla="*/ 0 h 40"/>
              <a:gd name="T108" fmla="*/ 732 w 5208"/>
              <a:gd name="T109" fmla="*/ 40 h 40"/>
              <a:gd name="T110" fmla="*/ 626 w 5208"/>
              <a:gd name="T111" fmla="*/ 6 h 40"/>
              <a:gd name="T112" fmla="*/ 566 w 5208"/>
              <a:gd name="T113" fmla="*/ 32 h 40"/>
              <a:gd name="T114" fmla="*/ 464 w 5208"/>
              <a:gd name="T115" fmla="*/ 12 h 40"/>
              <a:gd name="T116" fmla="*/ 398 w 5208"/>
              <a:gd name="T117" fmla="*/ 28 h 40"/>
              <a:gd name="T118" fmla="*/ 304 w 5208"/>
              <a:gd name="T119" fmla="*/ 16 h 40"/>
              <a:gd name="T120" fmla="*/ 226 w 5208"/>
              <a:gd name="T121" fmla="*/ 24 h 40"/>
              <a:gd name="T122" fmla="*/ 146 w 5208"/>
              <a:gd name="T123" fmla="*/ 18 h 40"/>
              <a:gd name="T124" fmla="*/ 56 w 5208"/>
              <a:gd name="T125"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208" h="40">
                <a:moveTo>
                  <a:pt x="5208" y="20"/>
                </a:moveTo>
                <a:lnTo>
                  <a:pt x="5208" y="20"/>
                </a:lnTo>
                <a:lnTo>
                  <a:pt x="5202" y="22"/>
                </a:lnTo>
                <a:lnTo>
                  <a:pt x="5196" y="28"/>
                </a:lnTo>
                <a:lnTo>
                  <a:pt x="5192" y="32"/>
                </a:lnTo>
                <a:lnTo>
                  <a:pt x="5190" y="40"/>
                </a:lnTo>
                <a:lnTo>
                  <a:pt x="5190" y="40"/>
                </a:lnTo>
                <a:lnTo>
                  <a:pt x="5190" y="40"/>
                </a:lnTo>
                <a:lnTo>
                  <a:pt x="5190" y="40"/>
                </a:lnTo>
                <a:lnTo>
                  <a:pt x="5190" y="40"/>
                </a:lnTo>
                <a:lnTo>
                  <a:pt x="5190" y="40"/>
                </a:lnTo>
                <a:lnTo>
                  <a:pt x="5188" y="32"/>
                </a:lnTo>
                <a:lnTo>
                  <a:pt x="5184" y="28"/>
                </a:lnTo>
                <a:lnTo>
                  <a:pt x="5178" y="24"/>
                </a:lnTo>
                <a:lnTo>
                  <a:pt x="5172" y="20"/>
                </a:lnTo>
                <a:lnTo>
                  <a:pt x="5172" y="20"/>
                </a:lnTo>
                <a:lnTo>
                  <a:pt x="5172" y="20"/>
                </a:lnTo>
                <a:lnTo>
                  <a:pt x="5172" y="20"/>
                </a:lnTo>
                <a:lnTo>
                  <a:pt x="5172" y="18"/>
                </a:lnTo>
                <a:lnTo>
                  <a:pt x="5172" y="18"/>
                </a:lnTo>
                <a:lnTo>
                  <a:pt x="5178" y="16"/>
                </a:lnTo>
                <a:lnTo>
                  <a:pt x="5184" y="12"/>
                </a:lnTo>
                <a:lnTo>
                  <a:pt x="5188" y="6"/>
                </a:lnTo>
                <a:lnTo>
                  <a:pt x="5190" y="0"/>
                </a:lnTo>
                <a:lnTo>
                  <a:pt x="5190" y="0"/>
                </a:lnTo>
                <a:lnTo>
                  <a:pt x="5190" y="0"/>
                </a:lnTo>
                <a:lnTo>
                  <a:pt x="5190" y="0"/>
                </a:lnTo>
                <a:lnTo>
                  <a:pt x="5190" y="0"/>
                </a:lnTo>
                <a:lnTo>
                  <a:pt x="5190" y="0"/>
                </a:lnTo>
                <a:lnTo>
                  <a:pt x="5192" y="6"/>
                </a:lnTo>
                <a:lnTo>
                  <a:pt x="5196" y="12"/>
                </a:lnTo>
                <a:lnTo>
                  <a:pt x="5202" y="16"/>
                </a:lnTo>
                <a:lnTo>
                  <a:pt x="5208" y="18"/>
                </a:lnTo>
                <a:lnTo>
                  <a:pt x="5208" y="18"/>
                </a:lnTo>
                <a:lnTo>
                  <a:pt x="5208" y="20"/>
                </a:lnTo>
                <a:lnTo>
                  <a:pt x="5208" y="20"/>
                </a:lnTo>
                <a:lnTo>
                  <a:pt x="5208" y="20"/>
                </a:lnTo>
                <a:close/>
                <a:moveTo>
                  <a:pt x="5152" y="20"/>
                </a:moveTo>
                <a:lnTo>
                  <a:pt x="5152" y="20"/>
                </a:lnTo>
                <a:lnTo>
                  <a:pt x="5154" y="20"/>
                </a:lnTo>
                <a:lnTo>
                  <a:pt x="5154" y="20"/>
                </a:lnTo>
                <a:lnTo>
                  <a:pt x="5152" y="18"/>
                </a:lnTo>
                <a:lnTo>
                  <a:pt x="5152" y="18"/>
                </a:lnTo>
                <a:lnTo>
                  <a:pt x="5146" y="16"/>
                </a:lnTo>
                <a:lnTo>
                  <a:pt x="5140" y="12"/>
                </a:lnTo>
                <a:lnTo>
                  <a:pt x="5138" y="6"/>
                </a:lnTo>
                <a:lnTo>
                  <a:pt x="5136" y="0"/>
                </a:lnTo>
                <a:lnTo>
                  <a:pt x="5136" y="0"/>
                </a:lnTo>
                <a:lnTo>
                  <a:pt x="5134" y="0"/>
                </a:lnTo>
                <a:lnTo>
                  <a:pt x="5134" y="0"/>
                </a:lnTo>
                <a:lnTo>
                  <a:pt x="5134" y="0"/>
                </a:lnTo>
                <a:lnTo>
                  <a:pt x="5134" y="0"/>
                </a:lnTo>
                <a:lnTo>
                  <a:pt x="5132" y="6"/>
                </a:lnTo>
                <a:lnTo>
                  <a:pt x="5128" y="12"/>
                </a:lnTo>
                <a:lnTo>
                  <a:pt x="5124" y="16"/>
                </a:lnTo>
                <a:lnTo>
                  <a:pt x="5116" y="18"/>
                </a:lnTo>
                <a:lnTo>
                  <a:pt x="5116" y="18"/>
                </a:lnTo>
                <a:lnTo>
                  <a:pt x="5116" y="20"/>
                </a:lnTo>
                <a:lnTo>
                  <a:pt x="5116" y="20"/>
                </a:lnTo>
                <a:lnTo>
                  <a:pt x="5116" y="20"/>
                </a:lnTo>
                <a:lnTo>
                  <a:pt x="5116" y="20"/>
                </a:lnTo>
                <a:lnTo>
                  <a:pt x="5124" y="24"/>
                </a:lnTo>
                <a:lnTo>
                  <a:pt x="5128" y="28"/>
                </a:lnTo>
                <a:lnTo>
                  <a:pt x="5132" y="32"/>
                </a:lnTo>
                <a:lnTo>
                  <a:pt x="5134" y="40"/>
                </a:lnTo>
                <a:lnTo>
                  <a:pt x="5134" y="40"/>
                </a:lnTo>
                <a:lnTo>
                  <a:pt x="5134" y="40"/>
                </a:lnTo>
                <a:lnTo>
                  <a:pt x="5134" y="40"/>
                </a:lnTo>
                <a:lnTo>
                  <a:pt x="5136" y="40"/>
                </a:lnTo>
                <a:lnTo>
                  <a:pt x="5136" y="40"/>
                </a:lnTo>
                <a:lnTo>
                  <a:pt x="5138" y="32"/>
                </a:lnTo>
                <a:lnTo>
                  <a:pt x="5140" y="28"/>
                </a:lnTo>
                <a:lnTo>
                  <a:pt x="5146" y="22"/>
                </a:lnTo>
                <a:lnTo>
                  <a:pt x="5152" y="20"/>
                </a:lnTo>
                <a:close/>
                <a:moveTo>
                  <a:pt x="5098" y="20"/>
                </a:moveTo>
                <a:lnTo>
                  <a:pt x="5098" y="20"/>
                </a:lnTo>
                <a:lnTo>
                  <a:pt x="5098" y="20"/>
                </a:lnTo>
                <a:lnTo>
                  <a:pt x="5098" y="20"/>
                </a:lnTo>
                <a:lnTo>
                  <a:pt x="5098" y="18"/>
                </a:lnTo>
                <a:lnTo>
                  <a:pt x="5098" y="18"/>
                </a:lnTo>
                <a:lnTo>
                  <a:pt x="5092" y="16"/>
                </a:lnTo>
                <a:lnTo>
                  <a:pt x="5086" y="12"/>
                </a:lnTo>
                <a:lnTo>
                  <a:pt x="5082" y="6"/>
                </a:lnTo>
                <a:lnTo>
                  <a:pt x="5080" y="0"/>
                </a:lnTo>
                <a:lnTo>
                  <a:pt x="5080" y="0"/>
                </a:lnTo>
                <a:lnTo>
                  <a:pt x="5080" y="0"/>
                </a:lnTo>
                <a:lnTo>
                  <a:pt x="5080" y="0"/>
                </a:lnTo>
                <a:lnTo>
                  <a:pt x="5080" y="0"/>
                </a:lnTo>
                <a:lnTo>
                  <a:pt x="5080" y="0"/>
                </a:lnTo>
                <a:lnTo>
                  <a:pt x="5078" y="6"/>
                </a:lnTo>
                <a:lnTo>
                  <a:pt x="5074" y="12"/>
                </a:lnTo>
                <a:lnTo>
                  <a:pt x="5068" y="16"/>
                </a:lnTo>
                <a:lnTo>
                  <a:pt x="5062" y="18"/>
                </a:lnTo>
                <a:lnTo>
                  <a:pt x="5062" y="18"/>
                </a:lnTo>
                <a:lnTo>
                  <a:pt x="5062" y="20"/>
                </a:lnTo>
                <a:lnTo>
                  <a:pt x="5062" y="20"/>
                </a:lnTo>
                <a:lnTo>
                  <a:pt x="5062" y="20"/>
                </a:lnTo>
                <a:lnTo>
                  <a:pt x="5062" y="20"/>
                </a:lnTo>
                <a:lnTo>
                  <a:pt x="5068" y="24"/>
                </a:lnTo>
                <a:lnTo>
                  <a:pt x="5074" y="28"/>
                </a:lnTo>
                <a:lnTo>
                  <a:pt x="5078" y="32"/>
                </a:lnTo>
                <a:lnTo>
                  <a:pt x="5080" y="40"/>
                </a:lnTo>
                <a:lnTo>
                  <a:pt x="5080" y="40"/>
                </a:lnTo>
                <a:lnTo>
                  <a:pt x="5080" y="40"/>
                </a:lnTo>
                <a:lnTo>
                  <a:pt x="5080" y="40"/>
                </a:lnTo>
                <a:lnTo>
                  <a:pt x="5080" y="40"/>
                </a:lnTo>
                <a:lnTo>
                  <a:pt x="5080" y="40"/>
                </a:lnTo>
                <a:lnTo>
                  <a:pt x="5082" y="32"/>
                </a:lnTo>
                <a:lnTo>
                  <a:pt x="5086" y="28"/>
                </a:lnTo>
                <a:lnTo>
                  <a:pt x="5092" y="22"/>
                </a:lnTo>
                <a:lnTo>
                  <a:pt x="5098" y="20"/>
                </a:lnTo>
                <a:close/>
                <a:moveTo>
                  <a:pt x="5042" y="20"/>
                </a:moveTo>
                <a:lnTo>
                  <a:pt x="5042" y="20"/>
                </a:lnTo>
                <a:lnTo>
                  <a:pt x="5044" y="20"/>
                </a:lnTo>
                <a:lnTo>
                  <a:pt x="5044" y="20"/>
                </a:lnTo>
                <a:lnTo>
                  <a:pt x="5042" y="18"/>
                </a:lnTo>
                <a:lnTo>
                  <a:pt x="5042" y="18"/>
                </a:lnTo>
                <a:lnTo>
                  <a:pt x="5036" y="16"/>
                </a:lnTo>
                <a:lnTo>
                  <a:pt x="5030" y="12"/>
                </a:lnTo>
                <a:lnTo>
                  <a:pt x="5028" y="6"/>
                </a:lnTo>
                <a:lnTo>
                  <a:pt x="5026" y="0"/>
                </a:lnTo>
                <a:lnTo>
                  <a:pt x="5026" y="0"/>
                </a:lnTo>
                <a:lnTo>
                  <a:pt x="5024" y="0"/>
                </a:lnTo>
                <a:lnTo>
                  <a:pt x="5024" y="0"/>
                </a:lnTo>
                <a:lnTo>
                  <a:pt x="5024" y="0"/>
                </a:lnTo>
                <a:lnTo>
                  <a:pt x="5024" y="0"/>
                </a:lnTo>
                <a:lnTo>
                  <a:pt x="5022" y="6"/>
                </a:lnTo>
                <a:lnTo>
                  <a:pt x="5018" y="12"/>
                </a:lnTo>
                <a:lnTo>
                  <a:pt x="5014" y="16"/>
                </a:lnTo>
                <a:lnTo>
                  <a:pt x="5006" y="18"/>
                </a:lnTo>
                <a:lnTo>
                  <a:pt x="5006" y="18"/>
                </a:lnTo>
                <a:lnTo>
                  <a:pt x="5006" y="20"/>
                </a:lnTo>
                <a:lnTo>
                  <a:pt x="5006" y="20"/>
                </a:lnTo>
                <a:lnTo>
                  <a:pt x="5006" y="20"/>
                </a:lnTo>
                <a:lnTo>
                  <a:pt x="5006" y="20"/>
                </a:lnTo>
                <a:lnTo>
                  <a:pt x="5014" y="24"/>
                </a:lnTo>
                <a:lnTo>
                  <a:pt x="5018" y="28"/>
                </a:lnTo>
                <a:lnTo>
                  <a:pt x="5022" y="32"/>
                </a:lnTo>
                <a:lnTo>
                  <a:pt x="5024" y="40"/>
                </a:lnTo>
                <a:lnTo>
                  <a:pt x="5024" y="40"/>
                </a:lnTo>
                <a:lnTo>
                  <a:pt x="5024" y="40"/>
                </a:lnTo>
                <a:lnTo>
                  <a:pt x="5024" y="40"/>
                </a:lnTo>
                <a:lnTo>
                  <a:pt x="5026" y="40"/>
                </a:lnTo>
                <a:lnTo>
                  <a:pt x="5026" y="40"/>
                </a:lnTo>
                <a:lnTo>
                  <a:pt x="5028" y="32"/>
                </a:lnTo>
                <a:lnTo>
                  <a:pt x="5030" y="28"/>
                </a:lnTo>
                <a:lnTo>
                  <a:pt x="5036" y="22"/>
                </a:lnTo>
                <a:lnTo>
                  <a:pt x="5042" y="20"/>
                </a:lnTo>
                <a:close/>
                <a:moveTo>
                  <a:pt x="4988" y="20"/>
                </a:moveTo>
                <a:lnTo>
                  <a:pt x="4988" y="20"/>
                </a:lnTo>
                <a:lnTo>
                  <a:pt x="4988" y="20"/>
                </a:lnTo>
                <a:lnTo>
                  <a:pt x="4988" y="20"/>
                </a:lnTo>
                <a:lnTo>
                  <a:pt x="4988" y="18"/>
                </a:lnTo>
                <a:lnTo>
                  <a:pt x="4988" y="18"/>
                </a:lnTo>
                <a:lnTo>
                  <a:pt x="4982" y="16"/>
                </a:lnTo>
                <a:lnTo>
                  <a:pt x="4976" y="12"/>
                </a:lnTo>
                <a:lnTo>
                  <a:pt x="4972" y="6"/>
                </a:lnTo>
                <a:lnTo>
                  <a:pt x="4970" y="0"/>
                </a:lnTo>
                <a:lnTo>
                  <a:pt x="4970" y="0"/>
                </a:lnTo>
                <a:lnTo>
                  <a:pt x="4970" y="0"/>
                </a:lnTo>
                <a:lnTo>
                  <a:pt x="4970" y="0"/>
                </a:lnTo>
                <a:lnTo>
                  <a:pt x="4970" y="0"/>
                </a:lnTo>
                <a:lnTo>
                  <a:pt x="4970" y="0"/>
                </a:lnTo>
                <a:lnTo>
                  <a:pt x="4968" y="6"/>
                </a:lnTo>
                <a:lnTo>
                  <a:pt x="4964" y="12"/>
                </a:lnTo>
                <a:lnTo>
                  <a:pt x="4958" y="16"/>
                </a:lnTo>
                <a:lnTo>
                  <a:pt x="4952" y="18"/>
                </a:lnTo>
                <a:lnTo>
                  <a:pt x="4952" y="18"/>
                </a:lnTo>
                <a:lnTo>
                  <a:pt x="4952" y="20"/>
                </a:lnTo>
                <a:lnTo>
                  <a:pt x="4952" y="20"/>
                </a:lnTo>
                <a:lnTo>
                  <a:pt x="4952" y="20"/>
                </a:lnTo>
                <a:lnTo>
                  <a:pt x="4952" y="20"/>
                </a:lnTo>
                <a:lnTo>
                  <a:pt x="4958" y="24"/>
                </a:lnTo>
                <a:lnTo>
                  <a:pt x="4964" y="28"/>
                </a:lnTo>
                <a:lnTo>
                  <a:pt x="4968" y="32"/>
                </a:lnTo>
                <a:lnTo>
                  <a:pt x="4970" y="40"/>
                </a:lnTo>
                <a:lnTo>
                  <a:pt x="4970" y="40"/>
                </a:lnTo>
                <a:lnTo>
                  <a:pt x="4970" y="40"/>
                </a:lnTo>
                <a:lnTo>
                  <a:pt x="4970" y="40"/>
                </a:lnTo>
                <a:lnTo>
                  <a:pt x="4970" y="40"/>
                </a:lnTo>
                <a:lnTo>
                  <a:pt x="4970" y="40"/>
                </a:lnTo>
                <a:lnTo>
                  <a:pt x="4972" y="32"/>
                </a:lnTo>
                <a:lnTo>
                  <a:pt x="4976" y="28"/>
                </a:lnTo>
                <a:lnTo>
                  <a:pt x="4982" y="22"/>
                </a:lnTo>
                <a:lnTo>
                  <a:pt x="4988" y="20"/>
                </a:lnTo>
                <a:close/>
                <a:moveTo>
                  <a:pt x="4932" y="20"/>
                </a:moveTo>
                <a:lnTo>
                  <a:pt x="4932" y="20"/>
                </a:lnTo>
                <a:lnTo>
                  <a:pt x="4934" y="20"/>
                </a:lnTo>
                <a:lnTo>
                  <a:pt x="4934" y="20"/>
                </a:lnTo>
                <a:lnTo>
                  <a:pt x="4932" y="18"/>
                </a:lnTo>
                <a:lnTo>
                  <a:pt x="4932" y="18"/>
                </a:lnTo>
                <a:lnTo>
                  <a:pt x="4926" y="16"/>
                </a:lnTo>
                <a:lnTo>
                  <a:pt x="4920" y="12"/>
                </a:lnTo>
                <a:lnTo>
                  <a:pt x="4918" y="6"/>
                </a:lnTo>
                <a:lnTo>
                  <a:pt x="4916" y="0"/>
                </a:lnTo>
                <a:lnTo>
                  <a:pt x="4916" y="0"/>
                </a:lnTo>
                <a:lnTo>
                  <a:pt x="4914" y="0"/>
                </a:lnTo>
                <a:lnTo>
                  <a:pt x="4914" y="0"/>
                </a:lnTo>
                <a:lnTo>
                  <a:pt x="4914" y="0"/>
                </a:lnTo>
                <a:lnTo>
                  <a:pt x="4914" y="0"/>
                </a:lnTo>
                <a:lnTo>
                  <a:pt x="4912" y="6"/>
                </a:lnTo>
                <a:lnTo>
                  <a:pt x="4908" y="12"/>
                </a:lnTo>
                <a:lnTo>
                  <a:pt x="4904" y="16"/>
                </a:lnTo>
                <a:lnTo>
                  <a:pt x="4896" y="18"/>
                </a:lnTo>
                <a:lnTo>
                  <a:pt x="4896" y="18"/>
                </a:lnTo>
                <a:lnTo>
                  <a:pt x="4896" y="20"/>
                </a:lnTo>
                <a:lnTo>
                  <a:pt x="4896" y="20"/>
                </a:lnTo>
                <a:lnTo>
                  <a:pt x="4896" y="20"/>
                </a:lnTo>
                <a:lnTo>
                  <a:pt x="4896" y="20"/>
                </a:lnTo>
                <a:lnTo>
                  <a:pt x="4904" y="24"/>
                </a:lnTo>
                <a:lnTo>
                  <a:pt x="4908" y="28"/>
                </a:lnTo>
                <a:lnTo>
                  <a:pt x="4912" y="32"/>
                </a:lnTo>
                <a:lnTo>
                  <a:pt x="4914" y="40"/>
                </a:lnTo>
                <a:lnTo>
                  <a:pt x="4914" y="40"/>
                </a:lnTo>
                <a:lnTo>
                  <a:pt x="4914" y="40"/>
                </a:lnTo>
                <a:lnTo>
                  <a:pt x="4914" y="40"/>
                </a:lnTo>
                <a:lnTo>
                  <a:pt x="4916" y="40"/>
                </a:lnTo>
                <a:lnTo>
                  <a:pt x="4916" y="40"/>
                </a:lnTo>
                <a:lnTo>
                  <a:pt x="4918" y="32"/>
                </a:lnTo>
                <a:lnTo>
                  <a:pt x="4920" y="28"/>
                </a:lnTo>
                <a:lnTo>
                  <a:pt x="4926" y="22"/>
                </a:lnTo>
                <a:lnTo>
                  <a:pt x="4932" y="20"/>
                </a:lnTo>
                <a:close/>
                <a:moveTo>
                  <a:pt x="4878" y="20"/>
                </a:moveTo>
                <a:lnTo>
                  <a:pt x="4878" y="20"/>
                </a:lnTo>
                <a:lnTo>
                  <a:pt x="4878" y="20"/>
                </a:lnTo>
                <a:lnTo>
                  <a:pt x="4878" y="20"/>
                </a:lnTo>
                <a:lnTo>
                  <a:pt x="4878" y="18"/>
                </a:lnTo>
                <a:lnTo>
                  <a:pt x="4878" y="18"/>
                </a:lnTo>
                <a:lnTo>
                  <a:pt x="4872" y="16"/>
                </a:lnTo>
                <a:lnTo>
                  <a:pt x="4866" y="12"/>
                </a:lnTo>
                <a:lnTo>
                  <a:pt x="4862" y="6"/>
                </a:lnTo>
                <a:lnTo>
                  <a:pt x="4860" y="0"/>
                </a:lnTo>
                <a:lnTo>
                  <a:pt x="4860" y="0"/>
                </a:lnTo>
                <a:lnTo>
                  <a:pt x="4860" y="0"/>
                </a:lnTo>
                <a:lnTo>
                  <a:pt x="4860" y="0"/>
                </a:lnTo>
                <a:lnTo>
                  <a:pt x="4860" y="0"/>
                </a:lnTo>
                <a:lnTo>
                  <a:pt x="4860" y="0"/>
                </a:lnTo>
                <a:lnTo>
                  <a:pt x="4858" y="6"/>
                </a:lnTo>
                <a:lnTo>
                  <a:pt x="4854" y="12"/>
                </a:lnTo>
                <a:lnTo>
                  <a:pt x="4848" y="16"/>
                </a:lnTo>
                <a:lnTo>
                  <a:pt x="4842" y="18"/>
                </a:lnTo>
                <a:lnTo>
                  <a:pt x="4842" y="18"/>
                </a:lnTo>
                <a:lnTo>
                  <a:pt x="4842" y="20"/>
                </a:lnTo>
                <a:lnTo>
                  <a:pt x="4842" y="20"/>
                </a:lnTo>
                <a:lnTo>
                  <a:pt x="4842" y="20"/>
                </a:lnTo>
                <a:lnTo>
                  <a:pt x="4842" y="20"/>
                </a:lnTo>
                <a:lnTo>
                  <a:pt x="4848" y="24"/>
                </a:lnTo>
                <a:lnTo>
                  <a:pt x="4854" y="28"/>
                </a:lnTo>
                <a:lnTo>
                  <a:pt x="4858" y="32"/>
                </a:lnTo>
                <a:lnTo>
                  <a:pt x="4860" y="40"/>
                </a:lnTo>
                <a:lnTo>
                  <a:pt x="4860" y="40"/>
                </a:lnTo>
                <a:lnTo>
                  <a:pt x="4860" y="40"/>
                </a:lnTo>
                <a:lnTo>
                  <a:pt x="4860" y="40"/>
                </a:lnTo>
                <a:lnTo>
                  <a:pt x="4860" y="40"/>
                </a:lnTo>
                <a:lnTo>
                  <a:pt x="4860" y="40"/>
                </a:lnTo>
                <a:lnTo>
                  <a:pt x="4862" y="32"/>
                </a:lnTo>
                <a:lnTo>
                  <a:pt x="4866" y="28"/>
                </a:lnTo>
                <a:lnTo>
                  <a:pt x="4872" y="22"/>
                </a:lnTo>
                <a:lnTo>
                  <a:pt x="4878" y="20"/>
                </a:lnTo>
                <a:close/>
                <a:moveTo>
                  <a:pt x="4822" y="20"/>
                </a:moveTo>
                <a:lnTo>
                  <a:pt x="4822" y="20"/>
                </a:lnTo>
                <a:lnTo>
                  <a:pt x="4824" y="20"/>
                </a:lnTo>
                <a:lnTo>
                  <a:pt x="4824" y="20"/>
                </a:lnTo>
                <a:lnTo>
                  <a:pt x="4822" y="18"/>
                </a:lnTo>
                <a:lnTo>
                  <a:pt x="4822" y="18"/>
                </a:lnTo>
                <a:lnTo>
                  <a:pt x="4816" y="16"/>
                </a:lnTo>
                <a:lnTo>
                  <a:pt x="4810" y="12"/>
                </a:lnTo>
                <a:lnTo>
                  <a:pt x="4808" y="6"/>
                </a:lnTo>
                <a:lnTo>
                  <a:pt x="4806" y="0"/>
                </a:lnTo>
                <a:lnTo>
                  <a:pt x="4806" y="0"/>
                </a:lnTo>
                <a:lnTo>
                  <a:pt x="4804" y="0"/>
                </a:lnTo>
                <a:lnTo>
                  <a:pt x="4804" y="0"/>
                </a:lnTo>
                <a:lnTo>
                  <a:pt x="4804" y="0"/>
                </a:lnTo>
                <a:lnTo>
                  <a:pt x="4804" y="0"/>
                </a:lnTo>
                <a:lnTo>
                  <a:pt x="4802" y="6"/>
                </a:lnTo>
                <a:lnTo>
                  <a:pt x="4798" y="12"/>
                </a:lnTo>
                <a:lnTo>
                  <a:pt x="4794" y="16"/>
                </a:lnTo>
                <a:lnTo>
                  <a:pt x="4786" y="18"/>
                </a:lnTo>
                <a:lnTo>
                  <a:pt x="4786" y="18"/>
                </a:lnTo>
                <a:lnTo>
                  <a:pt x="4786" y="20"/>
                </a:lnTo>
                <a:lnTo>
                  <a:pt x="4786" y="20"/>
                </a:lnTo>
                <a:lnTo>
                  <a:pt x="4786" y="20"/>
                </a:lnTo>
                <a:lnTo>
                  <a:pt x="4786" y="20"/>
                </a:lnTo>
                <a:lnTo>
                  <a:pt x="4794" y="24"/>
                </a:lnTo>
                <a:lnTo>
                  <a:pt x="4798" y="28"/>
                </a:lnTo>
                <a:lnTo>
                  <a:pt x="4802" y="32"/>
                </a:lnTo>
                <a:lnTo>
                  <a:pt x="4804" y="40"/>
                </a:lnTo>
                <a:lnTo>
                  <a:pt x="4804" y="40"/>
                </a:lnTo>
                <a:lnTo>
                  <a:pt x="4804" y="40"/>
                </a:lnTo>
                <a:lnTo>
                  <a:pt x="4804" y="40"/>
                </a:lnTo>
                <a:lnTo>
                  <a:pt x="4806" y="40"/>
                </a:lnTo>
                <a:lnTo>
                  <a:pt x="4806" y="40"/>
                </a:lnTo>
                <a:lnTo>
                  <a:pt x="4808" y="32"/>
                </a:lnTo>
                <a:lnTo>
                  <a:pt x="4810" y="28"/>
                </a:lnTo>
                <a:lnTo>
                  <a:pt x="4816" y="22"/>
                </a:lnTo>
                <a:lnTo>
                  <a:pt x="4822" y="20"/>
                </a:lnTo>
                <a:close/>
                <a:moveTo>
                  <a:pt x="4768" y="20"/>
                </a:moveTo>
                <a:lnTo>
                  <a:pt x="4768" y="20"/>
                </a:lnTo>
                <a:lnTo>
                  <a:pt x="4768" y="20"/>
                </a:lnTo>
                <a:lnTo>
                  <a:pt x="4768" y="20"/>
                </a:lnTo>
                <a:lnTo>
                  <a:pt x="4768" y="18"/>
                </a:lnTo>
                <a:lnTo>
                  <a:pt x="4768" y="18"/>
                </a:lnTo>
                <a:lnTo>
                  <a:pt x="4762" y="16"/>
                </a:lnTo>
                <a:lnTo>
                  <a:pt x="4756" y="12"/>
                </a:lnTo>
                <a:lnTo>
                  <a:pt x="4752" y="6"/>
                </a:lnTo>
                <a:lnTo>
                  <a:pt x="4750" y="0"/>
                </a:lnTo>
                <a:lnTo>
                  <a:pt x="4750" y="0"/>
                </a:lnTo>
                <a:lnTo>
                  <a:pt x="4750" y="0"/>
                </a:lnTo>
                <a:lnTo>
                  <a:pt x="4750" y="0"/>
                </a:lnTo>
                <a:lnTo>
                  <a:pt x="4750" y="0"/>
                </a:lnTo>
                <a:lnTo>
                  <a:pt x="4750" y="0"/>
                </a:lnTo>
                <a:lnTo>
                  <a:pt x="4748" y="6"/>
                </a:lnTo>
                <a:lnTo>
                  <a:pt x="4744" y="12"/>
                </a:lnTo>
                <a:lnTo>
                  <a:pt x="4738" y="16"/>
                </a:lnTo>
                <a:lnTo>
                  <a:pt x="4732" y="18"/>
                </a:lnTo>
                <a:lnTo>
                  <a:pt x="4732" y="18"/>
                </a:lnTo>
                <a:lnTo>
                  <a:pt x="4732" y="20"/>
                </a:lnTo>
                <a:lnTo>
                  <a:pt x="4732" y="20"/>
                </a:lnTo>
                <a:lnTo>
                  <a:pt x="4732" y="20"/>
                </a:lnTo>
                <a:lnTo>
                  <a:pt x="4732" y="20"/>
                </a:lnTo>
                <a:lnTo>
                  <a:pt x="4738" y="24"/>
                </a:lnTo>
                <a:lnTo>
                  <a:pt x="4744" y="28"/>
                </a:lnTo>
                <a:lnTo>
                  <a:pt x="4748" y="32"/>
                </a:lnTo>
                <a:lnTo>
                  <a:pt x="4750" y="40"/>
                </a:lnTo>
                <a:lnTo>
                  <a:pt x="4750" y="40"/>
                </a:lnTo>
                <a:lnTo>
                  <a:pt x="4750" y="40"/>
                </a:lnTo>
                <a:lnTo>
                  <a:pt x="4750" y="40"/>
                </a:lnTo>
                <a:lnTo>
                  <a:pt x="4750" y="40"/>
                </a:lnTo>
                <a:lnTo>
                  <a:pt x="4750" y="40"/>
                </a:lnTo>
                <a:lnTo>
                  <a:pt x="4752" y="32"/>
                </a:lnTo>
                <a:lnTo>
                  <a:pt x="4756" y="28"/>
                </a:lnTo>
                <a:lnTo>
                  <a:pt x="4762" y="22"/>
                </a:lnTo>
                <a:lnTo>
                  <a:pt x="4768" y="20"/>
                </a:lnTo>
                <a:close/>
                <a:moveTo>
                  <a:pt x="4712" y="20"/>
                </a:moveTo>
                <a:lnTo>
                  <a:pt x="4712" y="20"/>
                </a:lnTo>
                <a:lnTo>
                  <a:pt x="4714" y="20"/>
                </a:lnTo>
                <a:lnTo>
                  <a:pt x="4714" y="20"/>
                </a:lnTo>
                <a:lnTo>
                  <a:pt x="4712" y="18"/>
                </a:lnTo>
                <a:lnTo>
                  <a:pt x="4712" y="18"/>
                </a:lnTo>
                <a:lnTo>
                  <a:pt x="4706" y="16"/>
                </a:lnTo>
                <a:lnTo>
                  <a:pt x="4700" y="12"/>
                </a:lnTo>
                <a:lnTo>
                  <a:pt x="4698" y="6"/>
                </a:lnTo>
                <a:lnTo>
                  <a:pt x="4696" y="0"/>
                </a:lnTo>
                <a:lnTo>
                  <a:pt x="4696" y="0"/>
                </a:lnTo>
                <a:lnTo>
                  <a:pt x="4694" y="0"/>
                </a:lnTo>
                <a:lnTo>
                  <a:pt x="4694" y="0"/>
                </a:lnTo>
                <a:lnTo>
                  <a:pt x="4694" y="0"/>
                </a:lnTo>
                <a:lnTo>
                  <a:pt x="4694" y="0"/>
                </a:lnTo>
                <a:lnTo>
                  <a:pt x="4692" y="6"/>
                </a:lnTo>
                <a:lnTo>
                  <a:pt x="4688" y="12"/>
                </a:lnTo>
                <a:lnTo>
                  <a:pt x="4684" y="16"/>
                </a:lnTo>
                <a:lnTo>
                  <a:pt x="4676" y="18"/>
                </a:lnTo>
                <a:lnTo>
                  <a:pt x="4676" y="18"/>
                </a:lnTo>
                <a:lnTo>
                  <a:pt x="4676" y="20"/>
                </a:lnTo>
                <a:lnTo>
                  <a:pt x="4676" y="20"/>
                </a:lnTo>
                <a:lnTo>
                  <a:pt x="4676" y="20"/>
                </a:lnTo>
                <a:lnTo>
                  <a:pt x="4676" y="20"/>
                </a:lnTo>
                <a:lnTo>
                  <a:pt x="4684" y="24"/>
                </a:lnTo>
                <a:lnTo>
                  <a:pt x="4688" y="28"/>
                </a:lnTo>
                <a:lnTo>
                  <a:pt x="4692" y="32"/>
                </a:lnTo>
                <a:lnTo>
                  <a:pt x="4694" y="40"/>
                </a:lnTo>
                <a:lnTo>
                  <a:pt x="4694" y="40"/>
                </a:lnTo>
                <a:lnTo>
                  <a:pt x="4694" y="40"/>
                </a:lnTo>
                <a:lnTo>
                  <a:pt x="4694" y="40"/>
                </a:lnTo>
                <a:lnTo>
                  <a:pt x="4696" y="40"/>
                </a:lnTo>
                <a:lnTo>
                  <a:pt x="4696" y="40"/>
                </a:lnTo>
                <a:lnTo>
                  <a:pt x="4698" y="32"/>
                </a:lnTo>
                <a:lnTo>
                  <a:pt x="4700" y="28"/>
                </a:lnTo>
                <a:lnTo>
                  <a:pt x="4706" y="22"/>
                </a:lnTo>
                <a:lnTo>
                  <a:pt x="4712" y="20"/>
                </a:lnTo>
                <a:close/>
                <a:moveTo>
                  <a:pt x="4658" y="20"/>
                </a:moveTo>
                <a:lnTo>
                  <a:pt x="4658" y="20"/>
                </a:lnTo>
                <a:lnTo>
                  <a:pt x="4658" y="20"/>
                </a:lnTo>
                <a:lnTo>
                  <a:pt x="4658" y="20"/>
                </a:lnTo>
                <a:lnTo>
                  <a:pt x="4658" y="18"/>
                </a:lnTo>
                <a:lnTo>
                  <a:pt x="4658" y="18"/>
                </a:lnTo>
                <a:lnTo>
                  <a:pt x="4652" y="16"/>
                </a:lnTo>
                <a:lnTo>
                  <a:pt x="4646" y="12"/>
                </a:lnTo>
                <a:lnTo>
                  <a:pt x="4642" y="6"/>
                </a:lnTo>
                <a:lnTo>
                  <a:pt x="4640" y="0"/>
                </a:lnTo>
                <a:lnTo>
                  <a:pt x="4640" y="0"/>
                </a:lnTo>
                <a:lnTo>
                  <a:pt x="4640" y="0"/>
                </a:lnTo>
                <a:lnTo>
                  <a:pt x="4640" y="0"/>
                </a:lnTo>
                <a:lnTo>
                  <a:pt x="4640" y="0"/>
                </a:lnTo>
                <a:lnTo>
                  <a:pt x="4640" y="0"/>
                </a:lnTo>
                <a:lnTo>
                  <a:pt x="4638" y="6"/>
                </a:lnTo>
                <a:lnTo>
                  <a:pt x="4634" y="12"/>
                </a:lnTo>
                <a:lnTo>
                  <a:pt x="4628" y="16"/>
                </a:lnTo>
                <a:lnTo>
                  <a:pt x="4622" y="18"/>
                </a:lnTo>
                <a:lnTo>
                  <a:pt x="4622" y="18"/>
                </a:lnTo>
                <a:lnTo>
                  <a:pt x="4622" y="20"/>
                </a:lnTo>
                <a:lnTo>
                  <a:pt x="4622" y="20"/>
                </a:lnTo>
                <a:lnTo>
                  <a:pt x="4622" y="20"/>
                </a:lnTo>
                <a:lnTo>
                  <a:pt x="4622" y="20"/>
                </a:lnTo>
                <a:lnTo>
                  <a:pt x="4628" y="24"/>
                </a:lnTo>
                <a:lnTo>
                  <a:pt x="4634" y="28"/>
                </a:lnTo>
                <a:lnTo>
                  <a:pt x="4638" y="32"/>
                </a:lnTo>
                <a:lnTo>
                  <a:pt x="4640" y="40"/>
                </a:lnTo>
                <a:lnTo>
                  <a:pt x="4640" y="40"/>
                </a:lnTo>
                <a:lnTo>
                  <a:pt x="4640" y="40"/>
                </a:lnTo>
                <a:lnTo>
                  <a:pt x="4640" y="40"/>
                </a:lnTo>
                <a:lnTo>
                  <a:pt x="4640" y="40"/>
                </a:lnTo>
                <a:lnTo>
                  <a:pt x="4640" y="40"/>
                </a:lnTo>
                <a:lnTo>
                  <a:pt x="4642" y="32"/>
                </a:lnTo>
                <a:lnTo>
                  <a:pt x="4646" y="28"/>
                </a:lnTo>
                <a:lnTo>
                  <a:pt x="4652" y="22"/>
                </a:lnTo>
                <a:lnTo>
                  <a:pt x="4658" y="20"/>
                </a:lnTo>
                <a:close/>
                <a:moveTo>
                  <a:pt x="4602" y="20"/>
                </a:moveTo>
                <a:lnTo>
                  <a:pt x="4602" y="20"/>
                </a:lnTo>
                <a:lnTo>
                  <a:pt x="4604" y="20"/>
                </a:lnTo>
                <a:lnTo>
                  <a:pt x="4604" y="20"/>
                </a:lnTo>
                <a:lnTo>
                  <a:pt x="4602" y="18"/>
                </a:lnTo>
                <a:lnTo>
                  <a:pt x="4602" y="18"/>
                </a:lnTo>
                <a:lnTo>
                  <a:pt x="4596" y="16"/>
                </a:lnTo>
                <a:lnTo>
                  <a:pt x="4590" y="12"/>
                </a:lnTo>
                <a:lnTo>
                  <a:pt x="4588" y="6"/>
                </a:lnTo>
                <a:lnTo>
                  <a:pt x="4586" y="0"/>
                </a:lnTo>
                <a:lnTo>
                  <a:pt x="4586" y="0"/>
                </a:lnTo>
                <a:lnTo>
                  <a:pt x="4584" y="0"/>
                </a:lnTo>
                <a:lnTo>
                  <a:pt x="4584" y="0"/>
                </a:lnTo>
                <a:lnTo>
                  <a:pt x="4584" y="0"/>
                </a:lnTo>
                <a:lnTo>
                  <a:pt x="4584" y="0"/>
                </a:lnTo>
                <a:lnTo>
                  <a:pt x="4582" y="6"/>
                </a:lnTo>
                <a:lnTo>
                  <a:pt x="4578" y="12"/>
                </a:lnTo>
                <a:lnTo>
                  <a:pt x="4574" y="16"/>
                </a:lnTo>
                <a:lnTo>
                  <a:pt x="4566" y="18"/>
                </a:lnTo>
                <a:lnTo>
                  <a:pt x="4566" y="18"/>
                </a:lnTo>
                <a:lnTo>
                  <a:pt x="4566" y="20"/>
                </a:lnTo>
                <a:lnTo>
                  <a:pt x="4566" y="20"/>
                </a:lnTo>
                <a:lnTo>
                  <a:pt x="4566" y="20"/>
                </a:lnTo>
                <a:lnTo>
                  <a:pt x="4566" y="20"/>
                </a:lnTo>
                <a:lnTo>
                  <a:pt x="4574" y="24"/>
                </a:lnTo>
                <a:lnTo>
                  <a:pt x="4578" y="28"/>
                </a:lnTo>
                <a:lnTo>
                  <a:pt x="4582" y="32"/>
                </a:lnTo>
                <a:lnTo>
                  <a:pt x="4584" y="40"/>
                </a:lnTo>
                <a:lnTo>
                  <a:pt x="4584" y="40"/>
                </a:lnTo>
                <a:lnTo>
                  <a:pt x="4584" y="40"/>
                </a:lnTo>
                <a:lnTo>
                  <a:pt x="4584" y="40"/>
                </a:lnTo>
                <a:lnTo>
                  <a:pt x="4586" y="40"/>
                </a:lnTo>
                <a:lnTo>
                  <a:pt x="4586" y="40"/>
                </a:lnTo>
                <a:lnTo>
                  <a:pt x="4588" y="32"/>
                </a:lnTo>
                <a:lnTo>
                  <a:pt x="4590" y="28"/>
                </a:lnTo>
                <a:lnTo>
                  <a:pt x="4596" y="22"/>
                </a:lnTo>
                <a:lnTo>
                  <a:pt x="4602" y="20"/>
                </a:lnTo>
                <a:close/>
                <a:moveTo>
                  <a:pt x="4548" y="20"/>
                </a:moveTo>
                <a:lnTo>
                  <a:pt x="4548" y="20"/>
                </a:lnTo>
                <a:lnTo>
                  <a:pt x="4548" y="20"/>
                </a:lnTo>
                <a:lnTo>
                  <a:pt x="4548" y="20"/>
                </a:lnTo>
                <a:lnTo>
                  <a:pt x="4548" y="18"/>
                </a:lnTo>
                <a:lnTo>
                  <a:pt x="4548" y="18"/>
                </a:lnTo>
                <a:lnTo>
                  <a:pt x="4542" y="16"/>
                </a:lnTo>
                <a:lnTo>
                  <a:pt x="4536" y="12"/>
                </a:lnTo>
                <a:lnTo>
                  <a:pt x="4532" y="6"/>
                </a:lnTo>
                <a:lnTo>
                  <a:pt x="4530" y="0"/>
                </a:lnTo>
                <a:lnTo>
                  <a:pt x="4530" y="0"/>
                </a:lnTo>
                <a:lnTo>
                  <a:pt x="4530" y="0"/>
                </a:lnTo>
                <a:lnTo>
                  <a:pt x="4530" y="0"/>
                </a:lnTo>
                <a:lnTo>
                  <a:pt x="4528" y="0"/>
                </a:lnTo>
                <a:lnTo>
                  <a:pt x="4528" y="0"/>
                </a:lnTo>
                <a:lnTo>
                  <a:pt x="4528" y="6"/>
                </a:lnTo>
                <a:lnTo>
                  <a:pt x="4524" y="12"/>
                </a:lnTo>
                <a:lnTo>
                  <a:pt x="4518" y="16"/>
                </a:lnTo>
                <a:lnTo>
                  <a:pt x="4512" y="18"/>
                </a:lnTo>
                <a:lnTo>
                  <a:pt x="4512" y="18"/>
                </a:lnTo>
                <a:lnTo>
                  <a:pt x="4512" y="20"/>
                </a:lnTo>
                <a:lnTo>
                  <a:pt x="4512" y="20"/>
                </a:lnTo>
                <a:lnTo>
                  <a:pt x="4512" y="20"/>
                </a:lnTo>
                <a:lnTo>
                  <a:pt x="4512" y="20"/>
                </a:lnTo>
                <a:lnTo>
                  <a:pt x="4518" y="24"/>
                </a:lnTo>
                <a:lnTo>
                  <a:pt x="4524" y="28"/>
                </a:lnTo>
                <a:lnTo>
                  <a:pt x="4528" y="32"/>
                </a:lnTo>
                <a:lnTo>
                  <a:pt x="4528" y="40"/>
                </a:lnTo>
                <a:lnTo>
                  <a:pt x="4528" y="40"/>
                </a:lnTo>
                <a:lnTo>
                  <a:pt x="4530" y="40"/>
                </a:lnTo>
                <a:lnTo>
                  <a:pt x="4530" y="40"/>
                </a:lnTo>
                <a:lnTo>
                  <a:pt x="4530" y="40"/>
                </a:lnTo>
                <a:lnTo>
                  <a:pt x="4530" y="40"/>
                </a:lnTo>
                <a:lnTo>
                  <a:pt x="4532" y="32"/>
                </a:lnTo>
                <a:lnTo>
                  <a:pt x="4536" y="28"/>
                </a:lnTo>
                <a:lnTo>
                  <a:pt x="4542" y="22"/>
                </a:lnTo>
                <a:lnTo>
                  <a:pt x="4548" y="20"/>
                </a:lnTo>
                <a:close/>
                <a:moveTo>
                  <a:pt x="4492" y="20"/>
                </a:moveTo>
                <a:lnTo>
                  <a:pt x="4492" y="20"/>
                </a:lnTo>
                <a:lnTo>
                  <a:pt x="4494" y="20"/>
                </a:lnTo>
                <a:lnTo>
                  <a:pt x="4494" y="20"/>
                </a:lnTo>
                <a:lnTo>
                  <a:pt x="4492" y="18"/>
                </a:lnTo>
                <a:lnTo>
                  <a:pt x="4492" y="18"/>
                </a:lnTo>
                <a:lnTo>
                  <a:pt x="4486" y="16"/>
                </a:lnTo>
                <a:lnTo>
                  <a:pt x="4480" y="12"/>
                </a:lnTo>
                <a:lnTo>
                  <a:pt x="4478" y="6"/>
                </a:lnTo>
                <a:lnTo>
                  <a:pt x="4476" y="0"/>
                </a:lnTo>
                <a:lnTo>
                  <a:pt x="4476" y="0"/>
                </a:lnTo>
                <a:lnTo>
                  <a:pt x="4474" y="0"/>
                </a:lnTo>
                <a:lnTo>
                  <a:pt x="4474" y="0"/>
                </a:lnTo>
                <a:lnTo>
                  <a:pt x="4474" y="0"/>
                </a:lnTo>
                <a:lnTo>
                  <a:pt x="4474" y="0"/>
                </a:lnTo>
                <a:lnTo>
                  <a:pt x="4472" y="6"/>
                </a:lnTo>
                <a:lnTo>
                  <a:pt x="4468" y="12"/>
                </a:lnTo>
                <a:lnTo>
                  <a:pt x="4464" y="16"/>
                </a:lnTo>
                <a:lnTo>
                  <a:pt x="4456" y="18"/>
                </a:lnTo>
                <a:lnTo>
                  <a:pt x="4456" y="18"/>
                </a:lnTo>
                <a:lnTo>
                  <a:pt x="4456" y="20"/>
                </a:lnTo>
                <a:lnTo>
                  <a:pt x="4456" y="20"/>
                </a:lnTo>
                <a:lnTo>
                  <a:pt x="4456" y="20"/>
                </a:lnTo>
                <a:lnTo>
                  <a:pt x="4456" y="20"/>
                </a:lnTo>
                <a:lnTo>
                  <a:pt x="4464" y="24"/>
                </a:lnTo>
                <a:lnTo>
                  <a:pt x="4468" y="28"/>
                </a:lnTo>
                <a:lnTo>
                  <a:pt x="4472" y="32"/>
                </a:lnTo>
                <a:lnTo>
                  <a:pt x="4474" y="40"/>
                </a:lnTo>
                <a:lnTo>
                  <a:pt x="4474" y="40"/>
                </a:lnTo>
                <a:lnTo>
                  <a:pt x="4474" y="40"/>
                </a:lnTo>
                <a:lnTo>
                  <a:pt x="4474" y="40"/>
                </a:lnTo>
                <a:lnTo>
                  <a:pt x="4476" y="40"/>
                </a:lnTo>
                <a:lnTo>
                  <a:pt x="4476" y="40"/>
                </a:lnTo>
                <a:lnTo>
                  <a:pt x="4478" y="32"/>
                </a:lnTo>
                <a:lnTo>
                  <a:pt x="4480" y="28"/>
                </a:lnTo>
                <a:lnTo>
                  <a:pt x="4486" y="22"/>
                </a:lnTo>
                <a:lnTo>
                  <a:pt x="4492" y="20"/>
                </a:lnTo>
                <a:close/>
                <a:moveTo>
                  <a:pt x="4438" y="20"/>
                </a:moveTo>
                <a:lnTo>
                  <a:pt x="4438" y="20"/>
                </a:lnTo>
                <a:lnTo>
                  <a:pt x="4438" y="20"/>
                </a:lnTo>
                <a:lnTo>
                  <a:pt x="4438" y="20"/>
                </a:lnTo>
                <a:lnTo>
                  <a:pt x="4438" y="18"/>
                </a:lnTo>
                <a:lnTo>
                  <a:pt x="4438" y="18"/>
                </a:lnTo>
                <a:lnTo>
                  <a:pt x="4432" y="16"/>
                </a:lnTo>
                <a:lnTo>
                  <a:pt x="4426" y="12"/>
                </a:lnTo>
                <a:lnTo>
                  <a:pt x="4422" y="6"/>
                </a:lnTo>
                <a:lnTo>
                  <a:pt x="4420" y="0"/>
                </a:lnTo>
                <a:lnTo>
                  <a:pt x="4420" y="0"/>
                </a:lnTo>
                <a:lnTo>
                  <a:pt x="4420" y="0"/>
                </a:lnTo>
                <a:lnTo>
                  <a:pt x="4420" y="0"/>
                </a:lnTo>
                <a:lnTo>
                  <a:pt x="4418" y="0"/>
                </a:lnTo>
                <a:lnTo>
                  <a:pt x="4418" y="0"/>
                </a:lnTo>
                <a:lnTo>
                  <a:pt x="4418" y="6"/>
                </a:lnTo>
                <a:lnTo>
                  <a:pt x="4414" y="12"/>
                </a:lnTo>
                <a:lnTo>
                  <a:pt x="4408" y="16"/>
                </a:lnTo>
                <a:lnTo>
                  <a:pt x="4402" y="18"/>
                </a:lnTo>
                <a:lnTo>
                  <a:pt x="4402" y="18"/>
                </a:lnTo>
                <a:lnTo>
                  <a:pt x="4402" y="20"/>
                </a:lnTo>
                <a:lnTo>
                  <a:pt x="4402" y="20"/>
                </a:lnTo>
                <a:lnTo>
                  <a:pt x="4402" y="20"/>
                </a:lnTo>
                <a:lnTo>
                  <a:pt x="4402" y="20"/>
                </a:lnTo>
                <a:lnTo>
                  <a:pt x="4408" y="24"/>
                </a:lnTo>
                <a:lnTo>
                  <a:pt x="4414" y="28"/>
                </a:lnTo>
                <a:lnTo>
                  <a:pt x="4418" y="32"/>
                </a:lnTo>
                <a:lnTo>
                  <a:pt x="4418" y="40"/>
                </a:lnTo>
                <a:lnTo>
                  <a:pt x="4418" y="40"/>
                </a:lnTo>
                <a:lnTo>
                  <a:pt x="4420" y="40"/>
                </a:lnTo>
                <a:lnTo>
                  <a:pt x="4420" y="40"/>
                </a:lnTo>
                <a:lnTo>
                  <a:pt x="4420" y="40"/>
                </a:lnTo>
                <a:lnTo>
                  <a:pt x="4420" y="40"/>
                </a:lnTo>
                <a:lnTo>
                  <a:pt x="4422" y="32"/>
                </a:lnTo>
                <a:lnTo>
                  <a:pt x="4426" y="28"/>
                </a:lnTo>
                <a:lnTo>
                  <a:pt x="4432" y="22"/>
                </a:lnTo>
                <a:lnTo>
                  <a:pt x="4438" y="20"/>
                </a:lnTo>
                <a:close/>
                <a:moveTo>
                  <a:pt x="4382" y="20"/>
                </a:moveTo>
                <a:lnTo>
                  <a:pt x="4382" y="20"/>
                </a:lnTo>
                <a:lnTo>
                  <a:pt x="4384" y="20"/>
                </a:lnTo>
                <a:lnTo>
                  <a:pt x="4384" y="20"/>
                </a:lnTo>
                <a:lnTo>
                  <a:pt x="4382" y="18"/>
                </a:lnTo>
                <a:lnTo>
                  <a:pt x="4382" y="18"/>
                </a:lnTo>
                <a:lnTo>
                  <a:pt x="4376" y="16"/>
                </a:lnTo>
                <a:lnTo>
                  <a:pt x="4370" y="12"/>
                </a:lnTo>
                <a:lnTo>
                  <a:pt x="4368" y="6"/>
                </a:lnTo>
                <a:lnTo>
                  <a:pt x="4366" y="0"/>
                </a:lnTo>
                <a:lnTo>
                  <a:pt x="4366" y="0"/>
                </a:lnTo>
                <a:lnTo>
                  <a:pt x="4364" y="0"/>
                </a:lnTo>
                <a:lnTo>
                  <a:pt x="4364" y="0"/>
                </a:lnTo>
                <a:lnTo>
                  <a:pt x="4364" y="0"/>
                </a:lnTo>
                <a:lnTo>
                  <a:pt x="4364" y="0"/>
                </a:lnTo>
                <a:lnTo>
                  <a:pt x="4362" y="6"/>
                </a:lnTo>
                <a:lnTo>
                  <a:pt x="4358" y="12"/>
                </a:lnTo>
                <a:lnTo>
                  <a:pt x="4354" y="16"/>
                </a:lnTo>
                <a:lnTo>
                  <a:pt x="4346" y="18"/>
                </a:lnTo>
                <a:lnTo>
                  <a:pt x="4346" y="18"/>
                </a:lnTo>
                <a:lnTo>
                  <a:pt x="4346" y="20"/>
                </a:lnTo>
                <a:lnTo>
                  <a:pt x="4346" y="20"/>
                </a:lnTo>
                <a:lnTo>
                  <a:pt x="4346" y="20"/>
                </a:lnTo>
                <a:lnTo>
                  <a:pt x="4346" y="20"/>
                </a:lnTo>
                <a:lnTo>
                  <a:pt x="4354" y="24"/>
                </a:lnTo>
                <a:lnTo>
                  <a:pt x="4358" y="28"/>
                </a:lnTo>
                <a:lnTo>
                  <a:pt x="4362" y="32"/>
                </a:lnTo>
                <a:lnTo>
                  <a:pt x="4364" y="40"/>
                </a:lnTo>
                <a:lnTo>
                  <a:pt x="4364" y="40"/>
                </a:lnTo>
                <a:lnTo>
                  <a:pt x="4364" y="40"/>
                </a:lnTo>
                <a:lnTo>
                  <a:pt x="4364" y="40"/>
                </a:lnTo>
                <a:lnTo>
                  <a:pt x="4366" y="40"/>
                </a:lnTo>
                <a:lnTo>
                  <a:pt x="4366" y="40"/>
                </a:lnTo>
                <a:lnTo>
                  <a:pt x="4368" y="32"/>
                </a:lnTo>
                <a:lnTo>
                  <a:pt x="4370" y="28"/>
                </a:lnTo>
                <a:lnTo>
                  <a:pt x="4376" y="22"/>
                </a:lnTo>
                <a:lnTo>
                  <a:pt x="4382" y="20"/>
                </a:lnTo>
                <a:close/>
                <a:moveTo>
                  <a:pt x="4328" y="20"/>
                </a:moveTo>
                <a:lnTo>
                  <a:pt x="4328" y="20"/>
                </a:lnTo>
                <a:lnTo>
                  <a:pt x="4328" y="20"/>
                </a:lnTo>
                <a:lnTo>
                  <a:pt x="4328" y="20"/>
                </a:lnTo>
                <a:lnTo>
                  <a:pt x="4328" y="18"/>
                </a:lnTo>
                <a:lnTo>
                  <a:pt x="4328" y="18"/>
                </a:lnTo>
                <a:lnTo>
                  <a:pt x="4322" y="16"/>
                </a:lnTo>
                <a:lnTo>
                  <a:pt x="4316" y="12"/>
                </a:lnTo>
                <a:lnTo>
                  <a:pt x="4312" y="6"/>
                </a:lnTo>
                <a:lnTo>
                  <a:pt x="4310" y="0"/>
                </a:lnTo>
                <a:lnTo>
                  <a:pt x="4310" y="0"/>
                </a:lnTo>
                <a:lnTo>
                  <a:pt x="4310" y="0"/>
                </a:lnTo>
                <a:lnTo>
                  <a:pt x="4310" y="0"/>
                </a:lnTo>
                <a:lnTo>
                  <a:pt x="4308" y="0"/>
                </a:lnTo>
                <a:lnTo>
                  <a:pt x="4308" y="0"/>
                </a:lnTo>
                <a:lnTo>
                  <a:pt x="4308" y="6"/>
                </a:lnTo>
                <a:lnTo>
                  <a:pt x="4304" y="12"/>
                </a:lnTo>
                <a:lnTo>
                  <a:pt x="4298" y="16"/>
                </a:lnTo>
                <a:lnTo>
                  <a:pt x="4292" y="18"/>
                </a:lnTo>
                <a:lnTo>
                  <a:pt x="4292" y="18"/>
                </a:lnTo>
                <a:lnTo>
                  <a:pt x="4292" y="20"/>
                </a:lnTo>
                <a:lnTo>
                  <a:pt x="4292" y="20"/>
                </a:lnTo>
                <a:lnTo>
                  <a:pt x="4292" y="20"/>
                </a:lnTo>
                <a:lnTo>
                  <a:pt x="4292" y="20"/>
                </a:lnTo>
                <a:lnTo>
                  <a:pt x="4298" y="24"/>
                </a:lnTo>
                <a:lnTo>
                  <a:pt x="4304" y="28"/>
                </a:lnTo>
                <a:lnTo>
                  <a:pt x="4308" y="32"/>
                </a:lnTo>
                <a:lnTo>
                  <a:pt x="4308" y="40"/>
                </a:lnTo>
                <a:lnTo>
                  <a:pt x="4308" y="40"/>
                </a:lnTo>
                <a:lnTo>
                  <a:pt x="4310" y="40"/>
                </a:lnTo>
                <a:lnTo>
                  <a:pt x="4310" y="40"/>
                </a:lnTo>
                <a:lnTo>
                  <a:pt x="4310" y="40"/>
                </a:lnTo>
                <a:lnTo>
                  <a:pt x="4310" y="40"/>
                </a:lnTo>
                <a:lnTo>
                  <a:pt x="4312" y="32"/>
                </a:lnTo>
                <a:lnTo>
                  <a:pt x="4316" y="28"/>
                </a:lnTo>
                <a:lnTo>
                  <a:pt x="4322" y="22"/>
                </a:lnTo>
                <a:lnTo>
                  <a:pt x="4328" y="20"/>
                </a:lnTo>
                <a:close/>
                <a:moveTo>
                  <a:pt x="4272" y="20"/>
                </a:moveTo>
                <a:lnTo>
                  <a:pt x="4272" y="20"/>
                </a:lnTo>
                <a:lnTo>
                  <a:pt x="4274" y="20"/>
                </a:lnTo>
                <a:lnTo>
                  <a:pt x="4274" y="20"/>
                </a:lnTo>
                <a:lnTo>
                  <a:pt x="4272" y="18"/>
                </a:lnTo>
                <a:lnTo>
                  <a:pt x="4272" y="18"/>
                </a:lnTo>
                <a:lnTo>
                  <a:pt x="4266" y="16"/>
                </a:lnTo>
                <a:lnTo>
                  <a:pt x="4260" y="12"/>
                </a:lnTo>
                <a:lnTo>
                  <a:pt x="4256" y="6"/>
                </a:lnTo>
                <a:lnTo>
                  <a:pt x="4256" y="0"/>
                </a:lnTo>
                <a:lnTo>
                  <a:pt x="4256" y="0"/>
                </a:lnTo>
                <a:lnTo>
                  <a:pt x="4254" y="0"/>
                </a:lnTo>
                <a:lnTo>
                  <a:pt x="4254" y="0"/>
                </a:lnTo>
                <a:lnTo>
                  <a:pt x="4254" y="0"/>
                </a:lnTo>
                <a:lnTo>
                  <a:pt x="4254" y="0"/>
                </a:lnTo>
                <a:lnTo>
                  <a:pt x="4252" y="6"/>
                </a:lnTo>
                <a:lnTo>
                  <a:pt x="4248" y="12"/>
                </a:lnTo>
                <a:lnTo>
                  <a:pt x="4244" y="16"/>
                </a:lnTo>
                <a:lnTo>
                  <a:pt x="4236" y="18"/>
                </a:lnTo>
                <a:lnTo>
                  <a:pt x="4236" y="18"/>
                </a:lnTo>
                <a:lnTo>
                  <a:pt x="4236" y="20"/>
                </a:lnTo>
                <a:lnTo>
                  <a:pt x="4236" y="20"/>
                </a:lnTo>
                <a:lnTo>
                  <a:pt x="4236" y="20"/>
                </a:lnTo>
                <a:lnTo>
                  <a:pt x="4236" y="20"/>
                </a:lnTo>
                <a:lnTo>
                  <a:pt x="4244" y="24"/>
                </a:lnTo>
                <a:lnTo>
                  <a:pt x="4248" y="28"/>
                </a:lnTo>
                <a:lnTo>
                  <a:pt x="4252" y="32"/>
                </a:lnTo>
                <a:lnTo>
                  <a:pt x="4254" y="40"/>
                </a:lnTo>
                <a:lnTo>
                  <a:pt x="4254" y="40"/>
                </a:lnTo>
                <a:lnTo>
                  <a:pt x="4254" y="40"/>
                </a:lnTo>
                <a:lnTo>
                  <a:pt x="4254" y="40"/>
                </a:lnTo>
                <a:lnTo>
                  <a:pt x="4256" y="40"/>
                </a:lnTo>
                <a:lnTo>
                  <a:pt x="4256" y="40"/>
                </a:lnTo>
                <a:lnTo>
                  <a:pt x="4256" y="32"/>
                </a:lnTo>
                <a:lnTo>
                  <a:pt x="4260" y="28"/>
                </a:lnTo>
                <a:lnTo>
                  <a:pt x="4266" y="22"/>
                </a:lnTo>
                <a:lnTo>
                  <a:pt x="4272" y="20"/>
                </a:lnTo>
                <a:close/>
                <a:moveTo>
                  <a:pt x="4218" y="20"/>
                </a:moveTo>
                <a:lnTo>
                  <a:pt x="4218" y="20"/>
                </a:lnTo>
                <a:lnTo>
                  <a:pt x="4218" y="20"/>
                </a:lnTo>
                <a:lnTo>
                  <a:pt x="4218" y="20"/>
                </a:lnTo>
                <a:lnTo>
                  <a:pt x="4218" y="18"/>
                </a:lnTo>
                <a:lnTo>
                  <a:pt x="4218" y="18"/>
                </a:lnTo>
                <a:lnTo>
                  <a:pt x="4212" y="16"/>
                </a:lnTo>
                <a:lnTo>
                  <a:pt x="4206" y="12"/>
                </a:lnTo>
                <a:lnTo>
                  <a:pt x="4202" y="6"/>
                </a:lnTo>
                <a:lnTo>
                  <a:pt x="4200" y="0"/>
                </a:lnTo>
                <a:lnTo>
                  <a:pt x="4200" y="0"/>
                </a:lnTo>
                <a:lnTo>
                  <a:pt x="4200" y="0"/>
                </a:lnTo>
                <a:lnTo>
                  <a:pt x="4200" y="0"/>
                </a:lnTo>
                <a:lnTo>
                  <a:pt x="4198" y="0"/>
                </a:lnTo>
                <a:lnTo>
                  <a:pt x="4198" y="0"/>
                </a:lnTo>
                <a:lnTo>
                  <a:pt x="4198" y="6"/>
                </a:lnTo>
                <a:lnTo>
                  <a:pt x="4194" y="12"/>
                </a:lnTo>
                <a:lnTo>
                  <a:pt x="4188" y="16"/>
                </a:lnTo>
                <a:lnTo>
                  <a:pt x="4182" y="18"/>
                </a:lnTo>
                <a:lnTo>
                  <a:pt x="4182" y="18"/>
                </a:lnTo>
                <a:lnTo>
                  <a:pt x="4180" y="20"/>
                </a:lnTo>
                <a:lnTo>
                  <a:pt x="4180" y="20"/>
                </a:lnTo>
                <a:lnTo>
                  <a:pt x="4182" y="20"/>
                </a:lnTo>
                <a:lnTo>
                  <a:pt x="4182" y="20"/>
                </a:lnTo>
                <a:lnTo>
                  <a:pt x="4188" y="24"/>
                </a:lnTo>
                <a:lnTo>
                  <a:pt x="4194" y="28"/>
                </a:lnTo>
                <a:lnTo>
                  <a:pt x="4198" y="32"/>
                </a:lnTo>
                <a:lnTo>
                  <a:pt x="4198" y="40"/>
                </a:lnTo>
                <a:lnTo>
                  <a:pt x="4198" y="40"/>
                </a:lnTo>
                <a:lnTo>
                  <a:pt x="4200" y="40"/>
                </a:lnTo>
                <a:lnTo>
                  <a:pt x="4200" y="40"/>
                </a:lnTo>
                <a:lnTo>
                  <a:pt x="4200" y="40"/>
                </a:lnTo>
                <a:lnTo>
                  <a:pt x="4200" y="40"/>
                </a:lnTo>
                <a:lnTo>
                  <a:pt x="4202" y="32"/>
                </a:lnTo>
                <a:lnTo>
                  <a:pt x="4206" y="28"/>
                </a:lnTo>
                <a:lnTo>
                  <a:pt x="4212" y="22"/>
                </a:lnTo>
                <a:lnTo>
                  <a:pt x="4218" y="20"/>
                </a:lnTo>
                <a:close/>
                <a:moveTo>
                  <a:pt x="4162" y="20"/>
                </a:moveTo>
                <a:lnTo>
                  <a:pt x="4162" y="20"/>
                </a:lnTo>
                <a:lnTo>
                  <a:pt x="4164" y="20"/>
                </a:lnTo>
                <a:lnTo>
                  <a:pt x="4164" y="20"/>
                </a:lnTo>
                <a:lnTo>
                  <a:pt x="4162" y="18"/>
                </a:lnTo>
                <a:lnTo>
                  <a:pt x="4162" y="18"/>
                </a:lnTo>
                <a:lnTo>
                  <a:pt x="4156" y="16"/>
                </a:lnTo>
                <a:lnTo>
                  <a:pt x="4150" y="12"/>
                </a:lnTo>
                <a:lnTo>
                  <a:pt x="4146" y="6"/>
                </a:lnTo>
                <a:lnTo>
                  <a:pt x="4146" y="0"/>
                </a:lnTo>
                <a:lnTo>
                  <a:pt x="4146" y="0"/>
                </a:lnTo>
                <a:lnTo>
                  <a:pt x="4144" y="0"/>
                </a:lnTo>
                <a:lnTo>
                  <a:pt x="4144" y="0"/>
                </a:lnTo>
                <a:lnTo>
                  <a:pt x="4144" y="0"/>
                </a:lnTo>
                <a:lnTo>
                  <a:pt x="4144" y="0"/>
                </a:lnTo>
                <a:lnTo>
                  <a:pt x="4142" y="6"/>
                </a:lnTo>
                <a:lnTo>
                  <a:pt x="4138" y="12"/>
                </a:lnTo>
                <a:lnTo>
                  <a:pt x="4134" y="16"/>
                </a:lnTo>
                <a:lnTo>
                  <a:pt x="4126" y="18"/>
                </a:lnTo>
                <a:lnTo>
                  <a:pt x="4126" y="18"/>
                </a:lnTo>
                <a:lnTo>
                  <a:pt x="4126" y="20"/>
                </a:lnTo>
                <a:lnTo>
                  <a:pt x="4126" y="20"/>
                </a:lnTo>
                <a:lnTo>
                  <a:pt x="4126" y="20"/>
                </a:lnTo>
                <a:lnTo>
                  <a:pt x="4126" y="20"/>
                </a:lnTo>
                <a:lnTo>
                  <a:pt x="4134" y="24"/>
                </a:lnTo>
                <a:lnTo>
                  <a:pt x="4138" y="28"/>
                </a:lnTo>
                <a:lnTo>
                  <a:pt x="4142" y="32"/>
                </a:lnTo>
                <a:lnTo>
                  <a:pt x="4144" y="40"/>
                </a:lnTo>
                <a:lnTo>
                  <a:pt x="4144" y="40"/>
                </a:lnTo>
                <a:lnTo>
                  <a:pt x="4144" y="40"/>
                </a:lnTo>
                <a:lnTo>
                  <a:pt x="4144" y="40"/>
                </a:lnTo>
                <a:lnTo>
                  <a:pt x="4146" y="40"/>
                </a:lnTo>
                <a:lnTo>
                  <a:pt x="4146" y="40"/>
                </a:lnTo>
                <a:lnTo>
                  <a:pt x="4146" y="32"/>
                </a:lnTo>
                <a:lnTo>
                  <a:pt x="4150" y="28"/>
                </a:lnTo>
                <a:lnTo>
                  <a:pt x="4156" y="22"/>
                </a:lnTo>
                <a:lnTo>
                  <a:pt x="4162" y="20"/>
                </a:lnTo>
                <a:close/>
                <a:moveTo>
                  <a:pt x="4108" y="20"/>
                </a:moveTo>
                <a:lnTo>
                  <a:pt x="4108" y="20"/>
                </a:lnTo>
                <a:lnTo>
                  <a:pt x="4108" y="20"/>
                </a:lnTo>
                <a:lnTo>
                  <a:pt x="4108" y="20"/>
                </a:lnTo>
                <a:lnTo>
                  <a:pt x="4108" y="18"/>
                </a:lnTo>
                <a:lnTo>
                  <a:pt x="4108" y="18"/>
                </a:lnTo>
                <a:lnTo>
                  <a:pt x="4100" y="16"/>
                </a:lnTo>
                <a:lnTo>
                  <a:pt x="4096" y="12"/>
                </a:lnTo>
                <a:lnTo>
                  <a:pt x="4092" y="6"/>
                </a:lnTo>
                <a:lnTo>
                  <a:pt x="4090" y="0"/>
                </a:lnTo>
                <a:lnTo>
                  <a:pt x="4090" y="0"/>
                </a:lnTo>
                <a:lnTo>
                  <a:pt x="4090" y="0"/>
                </a:lnTo>
                <a:lnTo>
                  <a:pt x="4090" y="0"/>
                </a:lnTo>
                <a:lnTo>
                  <a:pt x="4088" y="0"/>
                </a:lnTo>
                <a:lnTo>
                  <a:pt x="4088" y="0"/>
                </a:lnTo>
                <a:lnTo>
                  <a:pt x="4088" y="6"/>
                </a:lnTo>
                <a:lnTo>
                  <a:pt x="4084" y="12"/>
                </a:lnTo>
                <a:lnTo>
                  <a:pt x="4078" y="16"/>
                </a:lnTo>
                <a:lnTo>
                  <a:pt x="4072" y="18"/>
                </a:lnTo>
                <a:lnTo>
                  <a:pt x="4072" y="18"/>
                </a:lnTo>
                <a:lnTo>
                  <a:pt x="4070" y="20"/>
                </a:lnTo>
                <a:lnTo>
                  <a:pt x="4070" y="20"/>
                </a:lnTo>
                <a:lnTo>
                  <a:pt x="4072" y="20"/>
                </a:lnTo>
                <a:lnTo>
                  <a:pt x="4072" y="20"/>
                </a:lnTo>
                <a:lnTo>
                  <a:pt x="4078" y="24"/>
                </a:lnTo>
                <a:lnTo>
                  <a:pt x="4084" y="28"/>
                </a:lnTo>
                <a:lnTo>
                  <a:pt x="4088" y="32"/>
                </a:lnTo>
                <a:lnTo>
                  <a:pt x="4088" y="40"/>
                </a:lnTo>
                <a:lnTo>
                  <a:pt x="4088" y="40"/>
                </a:lnTo>
                <a:lnTo>
                  <a:pt x="4090" y="40"/>
                </a:lnTo>
                <a:lnTo>
                  <a:pt x="4090" y="40"/>
                </a:lnTo>
                <a:lnTo>
                  <a:pt x="4090" y="40"/>
                </a:lnTo>
                <a:lnTo>
                  <a:pt x="4090" y="40"/>
                </a:lnTo>
                <a:lnTo>
                  <a:pt x="4092" y="32"/>
                </a:lnTo>
                <a:lnTo>
                  <a:pt x="4096" y="28"/>
                </a:lnTo>
                <a:lnTo>
                  <a:pt x="4100" y="22"/>
                </a:lnTo>
                <a:lnTo>
                  <a:pt x="4108" y="20"/>
                </a:lnTo>
                <a:close/>
                <a:moveTo>
                  <a:pt x="4052" y="20"/>
                </a:moveTo>
                <a:lnTo>
                  <a:pt x="4052" y="20"/>
                </a:lnTo>
                <a:lnTo>
                  <a:pt x="4054" y="20"/>
                </a:lnTo>
                <a:lnTo>
                  <a:pt x="4054" y="20"/>
                </a:lnTo>
                <a:lnTo>
                  <a:pt x="4052" y="18"/>
                </a:lnTo>
                <a:lnTo>
                  <a:pt x="4052" y="18"/>
                </a:lnTo>
                <a:lnTo>
                  <a:pt x="4046" y="16"/>
                </a:lnTo>
                <a:lnTo>
                  <a:pt x="4040" y="12"/>
                </a:lnTo>
                <a:lnTo>
                  <a:pt x="4036" y="6"/>
                </a:lnTo>
                <a:lnTo>
                  <a:pt x="4036" y="0"/>
                </a:lnTo>
                <a:lnTo>
                  <a:pt x="4036" y="0"/>
                </a:lnTo>
                <a:lnTo>
                  <a:pt x="4034" y="0"/>
                </a:lnTo>
                <a:lnTo>
                  <a:pt x="4034" y="0"/>
                </a:lnTo>
                <a:lnTo>
                  <a:pt x="4034" y="0"/>
                </a:lnTo>
                <a:lnTo>
                  <a:pt x="4034" y="0"/>
                </a:lnTo>
                <a:lnTo>
                  <a:pt x="4032" y="6"/>
                </a:lnTo>
                <a:lnTo>
                  <a:pt x="4028" y="12"/>
                </a:lnTo>
                <a:lnTo>
                  <a:pt x="4024" y="16"/>
                </a:lnTo>
                <a:lnTo>
                  <a:pt x="4016" y="18"/>
                </a:lnTo>
                <a:lnTo>
                  <a:pt x="4016" y="18"/>
                </a:lnTo>
                <a:lnTo>
                  <a:pt x="4016" y="20"/>
                </a:lnTo>
                <a:lnTo>
                  <a:pt x="4016" y="20"/>
                </a:lnTo>
                <a:lnTo>
                  <a:pt x="4016" y="20"/>
                </a:lnTo>
                <a:lnTo>
                  <a:pt x="4016" y="20"/>
                </a:lnTo>
                <a:lnTo>
                  <a:pt x="4024" y="24"/>
                </a:lnTo>
                <a:lnTo>
                  <a:pt x="4028" y="28"/>
                </a:lnTo>
                <a:lnTo>
                  <a:pt x="4032" y="32"/>
                </a:lnTo>
                <a:lnTo>
                  <a:pt x="4034" y="40"/>
                </a:lnTo>
                <a:lnTo>
                  <a:pt x="4034" y="40"/>
                </a:lnTo>
                <a:lnTo>
                  <a:pt x="4034" y="40"/>
                </a:lnTo>
                <a:lnTo>
                  <a:pt x="4034" y="40"/>
                </a:lnTo>
                <a:lnTo>
                  <a:pt x="4036" y="40"/>
                </a:lnTo>
                <a:lnTo>
                  <a:pt x="4036" y="40"/>
                </a:lnTo>
                <a:lnTo>
                  <a:pt x="4036" y="32"/>
                </a:lnTo>
                <a:lnTo>
                  <a:pt x="4040" y="28"/>
                </a:lnTo>
                <a:lnTo>
                  <a:pt x="4046" y="22"/>
                </a:lnTo>
                <a:lnTo>
                  <a:pt x="4052" y="20"/>
                </a:lnTo>
                <a:close/>
                <a:moveTo>
                  <a:pt x="3998" y="20"/>
                </a:moveTo>
                <a:lnTo>
                  <a:pt x="3998" y="20"/>
                </a:lnTo>
                <a:lnTo>
                  <a:pt x="3998" y="20"/>
                </a:lnTo>
                <a:lnTo>
                  <a:pt x="3998" y="20"/>
                </a:lnTo>
                <a:lnTo>
                  <a:pt x="3998" y="18"/>
                </a:lnTo>
                <a:lnTo>
                  <a:pt x="3998" y="18"/>
                </a:lnTo>
                <a:lnTo>
                  <a:pt x="3990" y="16"/>
                </a:lnTo>
                <a:lnTo>
                  <a:pt x="3986" y="12"/>
                </a:lnTo>
                <a:lnTo>
                  <a:pt x="3982" y="6"/>
                </a:lnTo>
                <a:lnTo>
                  <a:pt x="3980" y="0"/>
                </a:lnTo>
                <a:lnTo>
                  <a:pt x="3980" y="0"/>
                </a:lnTo>
                <a:lnTo>
                  <a:pt x="3980" y="0"/>
                </a:lnTo>
                <a:lnTo>
                  <a:pt x="3980" y="0"/>
                </a:lnTo>
                <a:lnTo>
                  <a:pt x="3978" y="0"/>
                </a:lnTo>
                <a:lnTo>
                  <a:pt x="3978" y="0"/>
                </a:lnTo>
                <a:lnTo>
                  <a:pt x="3978" y="6"/>
                </a:lnTo>
                <a:lnTo>
                  <a:pt x="3974" y="12"/>
                </a:lnTo>
                <a:lnTo>
                  <a:pt x="3968" y="16"/>
                </a:lnTo>
                <a:lnTo>
                  <a:pt x="3962" y="18"/>
                </a:lnTo>
                <a:lnTo>
                  <a:pt x="3962" y="18"/>
                </a:lnTo>
                <a:lnTo>
                  <a:pt x="3960" y="20"/>
                </a:lnTo>
                <a:lnTo>
                  <a:pt x="3960" y="20"/>
                </a:lnTo>
                <a:lnTo>
                  <a:pt x="3962" y="20"/>
                </a:lnTo>
                <a:lnTo>
                  <a:pt x="3962" y="20"/>
                </a:lnTo>
                <a:lnTo>
                  <a:pt x="3968" y="24"/>
                </a:lnTo>
                <a:lnTo>
                  <a:pt x="3974" y="28"/>
                </a:lnTo>
                <a:lnTo>
                  <a:pt x="3978" y="32"/>
                </a:lnTo>
                <a:lnTo>
                  <a:pt x="3978" y="40"/>
                </a:lnTo>
                <a:lnTo>
                  <a:pt x="3978" y="40"/>
                </a:lnTo>
                <a:lnTo>
                  <a:pt x="3980" y="40"/>
                </a:lnTo>
                <a:lnTo>
                  <a:pt x="3980" y="40"/>
                </a:lnTo>
                <a:lnTo>
                  <a:pt x="3980" y="40"/>
                </a:lnTo>
                <a:lnTo>
                  <a:pt x="3980" y="40"/>
                </a:lnTo>
                <a:lnTo>
                  <a:pt x="3982" y="32"/>
                </a:lnTo>
                <a:lnTo>
                  <a:pt x="3986" y="28"/>
                </a:lnTo>
                <a:lnTo>
                  <a:pt x="3990" y="22"/>
                </a:lnTo>
                <a:lnTo>
                  <a:pt x="3998" y="20"/>
                </a:lnTo>
                <a:close/>
                <a:moveTo>
                  <a:pt x="3942" y="20"/>
                </a:moveTo>
                <a:lnTo>
                  <a:pt x="3942" y="20"/>
                </a:lnTo>
                <a:lnTo>
                  <a:pt x="3944" y="20"/>
                </a:lnTo>
                <a:lnTo>
                  <a:pt x="3944" y="20"/>
                </a:lnTo>
                <a:lnTo>
                  <a:pt x="3942" y="18"/>
                </a:lnTo>
                <a:lnTo>
                  <a:pt x="3942" y="18"/>
                </a:lnTo>
                <a:lnTo>
                  <a:pt x="3936" y="16"/>
                </a:lnTo>
                <a:lnTo>
                  <a:pt x="3930" y="12"/>
                </a:lnTo>
                <a:lnTo>
                  <a:pt x="3926" y="6"/>
                </a:lnTo>
                <a:lnTo>
                  <a:pt x="3926" y="0"/>
                </a:lnTo>
                <a:lnTo>
                  <a:pt x="3926" y="0"/>
                </a:lnTo>
                <a:lnTo>
                  <a:pt x="3924" y="0"/>
                </a:lnTo>
                <a:lnTo>
                  <a:pt x="3924" y="0"/>
                </a:lnTo>
                <a:lnTo>
                  <a:pt x="3924" y="0"/>
                </a:lnTo>
                <a:lnTo>
                  <a:pt x="3924" y="0"/>
                </a:lnTo>
                <a:lnTo>
                  <a:pt x="3922" y="6"/>
                </a:lnTo>
                <a:lnTo>
                  <a:pt x="3918" y="12"/>
                </a:lnTo>
                <a:lnTo>
                  <a:pt x="3914" y="16"/>
                </a:lnTo>
                <a:lnTo>
                  <a:pt x="3906" y="18"/>
                </a:lnTo>
                <a:lnTo>
                  <a:pt x="3906" y="18"/>
                </a:lnTo>
                <a:lnTo>
                  <a:pt x="3906" y="20"/>
                </a:lnTo>
                <a:lnTo>
                  <a:pt x="3906" y="20"/>
                </a:lnTo>
                <a:lnTo>
                  <a:pt x="3906" y="20"/>
                </a:lnTo>
                <a:lnTo>
                  <a:pt x="3906" y="20"/>
                </a:lnTo>
                <a:lnTo>
                  <a:pt x="3914" y="24"/>
                </a:lnTo>
                <a:lnTo>
                  <a:pt x="3918" y="28"/>
                </a:lnTo>
                <a:lnTo>
                  <a:pt x="3922" y="32"/>
                </a:lnTo>
                <a:lnTo>
                  <a:pt x="3924" y="40"/>
                </a:lnTo>
                <a:lnTo>
                  <a:pt x="3924" y="40"/>
                </a:lnTo>
                <a:lnTo>
                  <a:pt x="3924" y="40"/>
                </a:lnTo>
                <a:lnTo>
                  <a:pt x="3924" y="40"/>
                </a:lnTo>
                <a:lnTo>
                  <a:pt x="3926" y="40"/>
                </a:lnTo>
                <a:lnTo>
                  <a:pt x="3926" y="40"/>
                </a:lnTo>
                <a:lnTo>
                  <a:pt x="3926" y="32"/>
                </a:lnTo>
                <a:lnTo>
                  <a:pt x="3930" y="28"/>
                </a:lnTo>
                <a:lnTo>
                  <a:pt x="3936" y="22"/>
                </a:lnTo>
                <a:lnTo>
                  <a:pt x="3942" y="20"/>
                </a:lnTo>
                <a:close/>
                <a:moveTo>
                  <a:pt x="3888" y="20"/>
                </a:moveTo>
                <a:lnTo>
                  <a:pt x="3888" y="20"/>
                </a:lnTo>
                <a:lnTo>
                  <a:pt x="3888" y="20"/>
                </a:lnTo>
                <a:lnTo>
                  <a:pt x="3888" y="20"/>
                </a:lnTo>
                <a:lnTo>
                  <a:pt x="3888" y="18"/>
                </a:lnTo>
                <a:lnTo>
                  <a:pt x="3888" y="18"/>
                </a:lnTo>
                <a:lnTo>
                  <a:pt x="3880" y="16"/>
                </a:lnTo>
                <a:lnTo>
                  <a:pt x="3876" y="12"/>
                </a:lnTo>
                <a:lnTo>
                  <a:pt x="3872" y="6"/>
                </a:lnTo>
                <a:lnTo>
                  <a:pt x="3870" y="0"/>
                </a:lnTo>
                <a:lnTo>
                  <a:pt x="3870" y="0"/>
                </a:lnTo>
                <a:lnTo>
                  <a:pt x="3870" y="0"/>
                </a:lnTo>
                <a:lnTo>
                  <a:pt x="3870" y="0"/>
                </a:lnTo>
                <a:lnTo>
                  <a:pt x="3868" y="0"/>
                </a:lnTo>
                <a:lnTo>
                  <a:pt x="3868" y="0"/>
                </a:lnTo>
                <a:lnTo>
                  <a:pt x="3868" y="6"/>
                </a:lnTo>
                <a:lnTo>
                  <a:pt x="3864" y="12"/>
                </a:lnTo>
                <a:lnTo>
                  <a:pt x="3858" y="16"/>
                </a:lnTo>
                <a:lnTo>
                  <a:pt x="3852" y="18"/>
                </a:lnTo>
                <a:lnTo>
                  <a:pt x="3852" y="18"/>
                </a:lnTo>
                <a:lnTo>
                  <a:pt x="3850" y="20"/>
                </a:lnTo>
                <a:lnTo>
                  <a:pt x="3850" y="20"/>
                </a:lnTo>
                <a:lnTo>
                  <a:pt x="3852" y="20"/>
                </a:lnTo>
                <a:lnTo>
                  <a:pt x="3852" y="20"/>
                </a:lnTo>
                <a:lnTo>
                  <a:pt x="3858" y="24"/>
                </a:lnTo>
                <a:lnTo>
                  <a:pt x="3864" y="28"/>
                </a:lnTo>
                <a:lnTo>
                  <a:pt x="3868" y="32"/>
                </a:lnTo>
                <a:lnTo>
                  <a:pt x="3868" y="40"/>
                </a:lnTo>
                <a:lnTo>
                  <a:pt x="3868" y="40"/>
                </a:lnTo>
                <a:lnTo>
                  <a:pt x="3870" y="40"/>
                </a:lnTo>
                <a:lnTo>
                  <a:pt x="3870" y="40"/>
                </a:lnTo>
                <a:lnTo>
                  <a:pt x="3870" y="40"/>
                </a:lnTo>
                <a:lnTo>
                  <a:pt x="3870" y="40"/>
                </a:lnTo>
                <a:lnTo>
                  <a:pt x="3872" y="32"/>
                </a:lnTo>
                <a:lnTo>
                  <a:pt x="3876" y="28"/>
                </a:lnTo>
                <a:lnTo>
                  <a:pt x="3880" y="22"/>
                </a:lnTo>
                <a:lnTo>
                  <a:pt x="3888" y="20"/>
                </a:lnTo>
                <a:close/>
                <a:moveTo>
                  <a:pt x="3832" y="20"/>
                </a:moveTo>
                <a:lnTo>
                  <a:pt x="3832" y="20"/>
                </a:lnTo>
                <a:lnTo>
                  <a:pt x="3834" y="20"/>
                </a:lnTo>
                <a:lnTo>
                  <a:pt x="3834" y="20"/>
                </a:lnTo>
                <a:lnTo>
                  <a:pt x="3832" y="18"/>
                </a:lnTo>
                <a:lnTo>
                  <a:pt x="3832" y="18"/>
                </a:lnTo>
                <a:lnTo>
                  <a:pt x="3826" y="16"/>
                </a:lnTo>
                <a:lnTo>
                  <a:pt x="3820" y="12"/>
                </a:lnTo>
                <a:lnTo>
                  <a:pt x="3816" y="6"/>
                </a:lnTo>
                <a:lnTo>
                  <a:pt x="3816" y="0"/>
                </a:lnTo>
                <a:lnTo>
                  <a:pt x="3816" y="0"/>
                </a:lnTo>
                <a:lnTo>
                  <a:pt x="3814" y="0"/>
                </a:lnTo>
                <a:lnTo>
                  <a:pt x="3814" y="0"/>
                </a:lnTo>
                <a:lnTo>
                  <a:pt x="3814" y="0"/>
                </a:lnTo>
                <a:lnTo>
                  <a:pt x="3814" y="0"/>
                </a:lnTo>
                <a:lnTo>
                  <a:pt x="3812" y="6"/>
                </a:lnTo>
                <a:lnTo>
                  <a:pt x="3808" y="12"/>
                </a:lnTo>
                <a:lnTo>
                  <a:pt x="3804" y="16"/>
                </a:lnTo>
                <a:lnTo>
                  <a:pt x="3796" y="18"/>
                </a:lnTo>
                <a:lnTo>
                  <a:pt x="3796" y="18"/>
                </a:lnTo>
                <a:lnTo>
                  <a:pt x="3796" y="20"/>
                </a:lnTo>
                <a:lnTo>
                  <a:pt x="3796" y="20"/>
                </a:lnTo>
                <a:lnTo>
                  <a:pt x="3796" y="20"/>
                </a:lnTo>
                <a:lnTo>
                  <a:pt x="3796" y="20"/>
                </a:lnTo>
                <a:lnTo>
                  <a:pt x="3804" y="24"/>
                </a:lnTo>
                <a:lnTo>
                  <a:pt x="3808" y="28"/>
                </a:lnTo>
                <a:lnTo>
                  <a:pt x="3812" y="32"/>
                </a:lnTo>
                <a:lnTo>
                  <a:pt x="3814" y="40"/>
                </a:lnTo>
                <a:lnTo>
                  <a:pt x="3814" y="40"/>
                </a:lnTo>
                <a:lnTo>
                  <a:pt x="3814" y="40"/>
                </a:lnTo>
                <a:lnTo>
                  <a:pt x="3814" y="40"/>
                </a:lnTo>
                <a:lnTo>
                  <a:pt x="3816" y="40"/>
                </a:lnTo>
                <a:lnTo>
                  <a:pt x="3816" y="40"/>
                </a:lnTo>
                <a:lnTo>
                  <a:pt x="3816" y="32"/>
                </a:lnTo>
                <a:lnTo>
                  <a:pt x="3820" y="28"/>
                </a:lnTo>
                <a:lnTo>
                  <a:pt x="3826" y="22"/>
                </a:lnTo>
                <a:lnTo>
                  <a:pt x="3832" y="20"/>
                </a:lnTo>
                <a:close/>
                <a:moveTo>
                  <a:pt x="3778" y="20"/>
                </a:moveTo>
                <a:lnTo>
                  <a:pt x="3778" y="20"/>
                </a:lnTo>
                <a:lnTo>
                  <a:pt x="3778" y="20"/>
                </a:lnTo>
                <a:lnTo>
                  <a:pt x="3778" y="20"/>
                </a:lnTo>
                <a:lnTo>
                  <a:pt x="3778" y="18"/>
                </a:lnTo>
                <a:lnTo>
                  <a:pt x="3778" y="18"/>
                </a:lnTo>
                <a:lnTo>
                  <a:pt x="3770" y="16"/>
                </a:lnTo>
                <a:lnTo>
                  <a:pt x="3766" y="12"/>
                </a:lnTo>
                <a:lnTo>
                  <a:pt x="3762" y="6"/>
                </a:lnTo>
                <a:lnTo>
                  <a:pt x="3760" y="0"/>
                </a:lnTo>
                <a:lnTo>
                  <a:pt x="3760" y="0"/>
                </a:lnTo>
                <a:lnTo>
                  <a:pt x="3760" y="0"/>
                </a:lnTo>
                <a:lnTo>
                  <a:pt x="3760" y="0"/>
                </a:lnTo>
                <a:lnTo>
                  <a:pt x="3758" y="0"/>
                </a:lnTo>
                <a:lnTo>
                  <a:pt x="3758" y="0"/>
                </a:lnTo>
                <a:lnTo>
                  <a:pt x="3758" y="6"/>
                </a:lnTo>
                <a:lnTo>
                  <a:pt x="3754" y="12"/>
                </a:lnTo>
                <a:lnTo>
                  <a:pt x="3748" y="16"/>
                </a:lnTo>
                <a:lnTo>
                  <a:pt x="3742" y="18"/>
                </a:lnTo>
                <a:lnTo>
                  <a:pt x="3742" y="18"/>
                </a:lnTo>
                <a:lnTo>
                  <a:pt x="3740" y="20"/>
                </a:lnTo>
                <a:lnTo>
                  <a:pt x="3740" y="20"/>
                </a:lnTo>
                <a:lnTo>
                  <a:pt x="3742" y="20"/>
                </a:lnTo>
                <a:lnTo>
                  <a:pt x="3742" y="20"/>
                </a:lnTo>
                <a:lnTo>
                  <a:pt x="3748" y="24"/>
                </a:lnTo>
                <a:lnTo>
                  <a:pt x="3754" y="28"/>
                </a:lnTo>
                <a:lnTo>
                  <a:pt x="3758" y="32"/>
                </a:lnTo>
                <a:lnTo>
                  <a:pt x="3758" y="40"/>
                </a:lnTo>
                <a:lnTo>
                  <a:pt x="3758" y="40"/>
                </a:lnTo>
                <a:lnTo>
                  <a:pt x="3760" y="40"/>
                </a:lnTo>
                <a:lnTo>
                  <a:pt x="3760" y="40"/>
                </a:lnTo>
                <a:lnTo>
                  <a:pt x="3760" y="40"/>
                </a:lnTo>
                <a:lnTo>
                  <a:pt x="3760" y="40"/>
                </a:lnTo>
                <a:lnTo>
                  <a:pt x="3762" y="32"/>
                </a:lnTo>
                <a:lnTo>
                  <a:pt x="3766" y="28"/>
                </a:lnTo>
                <a:lnTo>
                  <a:pt x="3770" y="22"/>
                </a:lnTo>
                <a:lnTo>
                  <a:pt x="3778" y="20"/>
                </a:lnTo>
                <a:close/>
                <a:moveTo>
                  <a:pt x="3722" y="20"/>
                </a:moveTo>
                <a:lnTo>
                  <a:pt x="3722" y="20"/>
                </a:lnTo>
                <a:lnTo>
                  <a:pt x="3724" y="20"/>
                </a:lnTo>
                <a:lnTo>
                  <a:pt x="3724" y="20"/>
                </a:lnTo>
                <a:lnTo>
                  <a:pt x="3722" y="18"/>
                </a:lnTo>
                <a:lnTo>
                  <a:pt x="3722" y="18"/>
                </a:lnTo>
                <a:lnTo>
                  <a:pt x="3716" y="16"/>
                </a:lnTo>
                <a:lnTo>
                  <a:pt x="3710" y="12"/>
                </a:lnTo>
                <a:lnTo>
                  <a:pt x="3706" y="6"/>
                </a:lnTo>
                <a:lnTo>
                  <a:pt x="3706" y="0"/>
                </a:lnTo>
                <a:lnTo>
                  <a:pt x="3706" y="0"/>
                </a:lnTo>
                <a:lnTo>
                  <a:pt x="3704" y="0"/>
                </a:lnTo>
                <a:lnTo>
                  <a:pt x="3704" y="0"/>
                </a:lnTo>
                <a:lnTo>
                  <a:pt x="3704" y="0"/>
                </a:lnTo>
                <a:lnTo>
                  <a:pt x="3704" y="0"/>
                </a:lnTo>
                <a:lnTo>
                  <a:pt x="3702" y="6"/>
                </a:lnTo>
                <a:lnTo>
                  <a:pt x="3698" y="12"/>
                </a:lnTo>
                <a:lnTo>
                  <a:pt x="3694" y="16"/>
                </a:lnTo>
                <a:lnTo>
                  <a:pt x="3686" y="18"/>
                </a:lnTo>
                <a:lnTo>
                  <a:pt x="3686" y="18"/>
                </a:lnTo>
                <a:lnTo>
                  <a:pt x="3686" y="20"/>
                </a:lnTo>
                <a:lnTo>
                  <a:pt x="3686" y="20"/>
                </a:lnTo>
                <a:lnTo>
                  <a:pt x="3686" y="20"/>
                </a:lnTo>
                <a:lnTo>
                  <a:pt x="3686" y="20"/>
                </a:lnTo>
                <a:lnTo>
                  <a:pt x="3694" y="24"/>
                </a:lnTo>
                <a:lnTo>
                  <a:pt x="3698" y="28"/>
                </a:lnTo>
                <a:lnTo>
                  <a:pt x="3702" y="32"/>
                </a:lnTo>
                <a:lnTo>
                  <a:pt x="3704" y="40"/>
                </a:lnTo>
                <a:lnTo>
                  <a:pt x="3704" y="40"/>
                </a:lnTo>
                <a:lnTo>
                  <a:pt x="3704" y="40"/>
                </a:lnTo>
                <a:lnTo>
                  <a:pt x="3704" y="40"/>
                </a:lnTo>
                <a:lnTo>
                  <a:pt x="3706" y="40"/>
                </a:lnTo>
                <a:lnTo>
                  <a:pt x="3706" y="40"/>
                </a:lnTo>
                <a:lnTo>
                  <a:pt x="3706" y="32"/>
                </a:lnTo>
                <a:lnTo>
                  <a:pt x="3710" y="28"/>
                </a:lnTo>
                <a:lnTo>
                  <a:pt x="3716" y="22"/>
                </a:lnTo>
                <a:lnTo>
                  <a:pt x="3722" y="20"/>
                </a:lnTo>
                <a:close/>
                <a:moveTo>
                  <a:pt x="3668" y="20"/>
                </a:moveTo>
                <a:lnTo>
                  <a:pt x="3668" y="20"/>
                </a:lnTo>
                <a:lnTo>
                  <a:pt x="3668" y="20"/>
                </a:lnTo>
                <a:lnTo>
                  <a:pt x="3668" y="20"/>
                </a:lnTo>
                <a:lnTo>
                  <a:pt x="3668" y="18"/>
                </a:lnTo>
                <a:lnTo>
                  <a:pt x="3668" y="18"/>
                </a:lnTo>
                <a:lnTo>
                  <a:pt x="3660" y="16"/>
                </a:lnTo>
                <a:lnTo>
                  <a:pt x="3656" y="12"/>
                </a:lnTo>
                <a:lnTo>
                  <a:pt x="3652" y="6"/>
                </a:lnTo>
                <a:lnTo>
                  <a:pt x="3650" y="0"/>
                </a:lnTo>
                <a:lnTo>
                  <a:pt x="3650" y="0"/>
                </a:lnTo>
                <a:lnTo>
                  <a:pt x="3650" y="0"/>
                </a:lnTo>
                <a:lnTo>
                  <a:pt x="3650" y="0"/>
                </a:lnTo>
                <a:lnTo>
                  <a:pt x="3648" y="0"/>
                </a:lnTo>
                <a:lnTo>
                  <a:pt x="3648" y="0"/>
                </a:lnTo>
                <a:lnTo>
                  <a:pt x="3648" y="6"/>
                </a:lnTo>
                <a:lnTo>
                  <a:pt x="3644" y="12"/>
                </a:lnTo>
                <a:lnTo>
                  <a:pt x="3638" y="16"/>
                </a:lnTo>
                <a:lnTo>
                  <a:pt x="3632" y="18"/>
                </a:lnTo>
                <a:lnTo>
                  <a:pt x="3632" y="18"/>
                </a:lnTo>
                <a:lnTo>
                  <a:pt x="3630" y="20"/>
                </a:lnTo>
                <a:lnTo>
                  <a:pt x="3630" y="20"/>
                </a:lnTo>
                <a:lnTo>
                  <a:pt x="3632" y="20"/>
                </a:lnTo>
                <a:lnTo>
                  <a:pt x="3632" y="20"/>
                </a:lnTo>
                <a:lnTo>
                  <a:pt x="3638" y="24"/>
                </a:lnTo>
                <a:lnTo>
                  <a:pt x="3644" y="28"/>
                </a:lnTo>
                <a:lnTo>
                  <a:pt x="3648" y="32"/>
                </a:lnTo>
                <a:lnTo>
                  <a:pt x="3648" y="40"/>
                </a:lnTo>
                <a:lnTo>
                  <a:pt x="3648" y="40"/>
                </a:lnTo>
                <a:lnTo>
                  <a:pt x="3650" y="40"/>
                </a:lnTo>
                <a:lnTo>
                  <a:pt x="3650" y="40"/>
                </a:lnTo>
                <a:lnTo>
                  <a:pt x="3650" y="40"/>
                </a:lnTo>
                <a:lnTo>
                  <a:pt x="3650" y="40"/>
                </a:lnTo>
                <a:lnTo>
                  <a:pt x="3652" y="32"/>
                </a:lnTo>
                <a:lnTo>
                  <a:pt x="3656" y="28"/>
                </a:lnTo>
                <a:lnTo>
                  <a:pt x="3660" y="22"/>
                </a:lnTo>
                <a:lnTo>
                  <a:pt x="3668" y="20"/>
                </a:lnTo>
                <a:close/>
                <a:moveTo>
                  <a:pt x="3612" y="20"/>
                </a:moveTo>
                <a:lnTo>
                  <a:pt x="3612" y="20"/>
                </a:lnTo>
                <a:lnTo>
                  <a:pt x="3614" y="20"/>
                </a:lnTo>
                <a:lnTo>
                  <a:pt x="3614" y="20"/>
                </a:lnTo>
                <a:lnTo>
                  <a:pt x="3612" y="18"/>
                </a:lnTo>
                <a:lnTo>
                  <a:pt x="3612" y="18"/>
                </a:lnTo>
                <a:lnTo>
                  <a:pt x="3606" y="16"/>
                </a:lnTo>
                <a:lnTo>
                  <a:pt x="3600" y="12"/>
                </a:lnTo>
                <a:lnTo>
                  <a:pt x="3596" y="6"/>
                </a:lnTo>
                <a:lnTo>
                  <a:pt x="3596" y="0"/>
                </a:lnTo>
                <a:lnTo>
                  <a:pt x="3596" y="0"/>
                </a:lnTo>
                <a:lnTo>
                  <a:pt x="3594" y="0"/>
                </a:lnTo>
                <a:lnTo>
                  <a:pt x="3594" y="0"/>
                </a:lnTo>
                <a:lnTo>
                  <a:pt x="3594" y="0"/>
                </a:lnTo>
                <a:lnTo>
                  <a:pt x="3594" y="0"/>
                </a:lnTo>
                <a:lnTo>
                  <a:pt x="3592" y="6"/>
                </a:lnTo>
                <a:lnTo>
                  <a:pt x="3588" y="12"/>
                </a:lnTo>
                <a:lnTo>
                  <a:pt x="3582" y="16"/>
                </a:lnTo>
                <a:lnTo>
                  <a:pt x="3576" y="18"/>
                </a:lnTo>
                <a:lnTo>
                  <a:pt x="3576" y="18"/>
                </a:lnTo>
                <a:lnTo>
                  <a:pt x="3576" y="20"/>
                </a:lnTo>
                <a:lnTo>
                  <a:pt x="3576" y="20"/>
                </a:lnTo>
                <a:lnTo>
                  <a:pt x="3576" y="20"/>
                </a:lnTo>
                <a:lnTo>
                  <a:pt x="3576" y="20"/>
                </a:lnTo>
                <a:lnTo>
                  <a:pt x="3582" y="24"/>
                </a:lnTo>
                <a:lnTo>
                  <a:pt x="3588" y="28"/>
                </a:lnTo>
                <a:lnTo>
                  <a:pt x="3592" y="32"/>
                </a:lnTo>
                <a:lnTo>
                  <a:pt x="3594" y="40"/>
                </a:lnTo>
                <a:lnTo>
                  <a:pt x="3594" y="40"/>
                </a:lnTo>
                <a:lnTo>
                  <a:pt x="3594" y="40"/>
                </a:lnTo>
                <a:lnTo>
                  <a:pt x="3594" y="40"/>
                </a:lnTo>
                <a:lnTo>
                  <a:pt x="3596" y="40"/>
                </a:lnTo>
                <a:lnTo>
                  <a:pt x="3596" y="40"/>
                </a:lnTo>
                <a:lnTo>
                  <a:pt x="3596" y="32"/>
                </a:lnTo>
                <a:lnTo>
                  <a:pt x="3600" y="28"/>
                </a:lnTo>
                <a:lnTo>
                  <a:pt x="3606" y="22"/>
                </a:lnTo>
                <a:lnTo>
                  <a:pt x="3612" y="20"/>
                </a:lnTo>
                <a:close/>
                <a:moveTo>
                  <a:pt x="3558" y="20"/>
                </a:moveTo>
                <a:lnTo>
                  <a:pt x="3558" y="20"/>
                </a:lnTo>
                <a:lnTo>
                  <a:pt x="3558" y="20"/>
                </a:lnTo>
                <a:lnTo>
                  <a:pt x="3558" y="20"/>
                </a:lnTo>
                <a:lnTo>
                  <a:pt x="3558" y="18"/>
                </a:lnTo>
                <a:lnTo>
                  <a:pt x="3558" y="18"/>
                </a:lnTo>
                <a:lnTo>
                  <a:pt x="3550" y="16"/>
                </a:lnTo>
                <a:lnTo>
                  <a:pt x="3546" y="12"/>
                </a:lnTo>
                <a:lnTo>
                  <a:pt x="3542" y="6"/>
                </a:lnTo>
                <a:lnTo>
                  <a:pt x="3540" y="0"/>
                </a:lnTo>
                <a:lnTo>
                  <a:pt x="3540" y="0"/>
                </a:lnTo>
                <a:lnTo>
                  <a:pt x="3540" y="0"/>
                </a:lnTo>
                <a:lnTo>
                  <a:pt x="3540" y="0"/>
                </a:lnTo>
                <a:lnTo>
                  <a:pt x="3538" y="0"/>
                </a:lnTo>
                <a:lnTo>
                  <a:pt x="3538" y="0"/>
                </a:lnTo>
                <a:lnTo>
                  <a:pt x="3536" y="6"/>
                </a:lnTo>
                <a:lnTo>
                  <a:pt x="3534" y="12"/>
                </a:lnTo>
                <a:lnTo>
                  <a:pt x="3528" y="16"/>
                </a:lnTo>
                <a:lnTo>
                  <a:pt x="3522" y="18"/>
                </a:lnTo>
                <a:lnTo>
                  <a:pt x="3522" y="18"/>
                </a:lnTo>
                <a:lnTo>
                  <a:pt x="3520" y="20"/>
                </a:lnTo>
                <a:lnTo>
                  <a:pt x="3520" y="20"/>
                </a:lnTo>
                <a:lnTo>
                  <a:pt x="3522" y="20"/>
                </a:lnTo>
                <a:lnTo>
                  <a:pt x="3522" y="20"/>
                </a:lnTo>
                <a:lnTo>
                  <a:pt x="3528" y="24"/>
                </a:lnTo>
                <a:lnTo>
                  <a:pt x="3534" y="28"/>
                </a:lnTo>
                <a:lnTo>
                  <a:pt x="3538" y="32"/>
                </a:lnTo>
                <a:lnTo>
                  <a:pt x="3538" y="40"/>
                </a:lnTo>
                <a:lnTo>
                  <a:pt x="3538" y="40"/>
                </a:lnTo>
                <a:lnTo>
                  <a:pt x="3540" y="40"/>
                </a:lnTo>
                <a:lnTo>
                  <a:pt x="3540" y="40"/>
                </a:lnTo>
                <a:lnTo>
                  <a:pt x="3540" y="40"/>
                </a:lnTo>
                <a:lnTo>
                  <a:pt x="3540" y="40"/>
                </a:lnTo>
                <a:lnTo>
                  <a:pt x="3542" y="32"/>
                </a:lnTo>
                <a:lnTo>
                  <a:pt x="3546" y="28"/>
                </a:lnTo>
                <a:lnTo>
                  <a:pt x="3550" y="22"/>
                </a:lnTo>
                <a:lnTo>
                  <a:pt x="3558" y="20"/>
                </a:lnTo>
                <a:close/>
                <a:moveTo>
                  <a:pt x="3502" y="20"/>
                </a:moveTo>
                <a:lnTo>
                  <a:pt x="3502" y="20"/>
                </a:lnTo>
                <a:lnTo>
                  <a:pt x="3504" y="20"/>
                </a:lnTo>
                <a:lnTo>
                  <a:pt x="3504" y="20"/>
                </a:lnTo>
                <a:lnTo>
                  <a:pt x="3502" y="18"/>
                </a:lnTo>
                <a:lnTo>
                  <a:pt x="3502" y="18"/>
                </a:lnTo>
                <a:lnTo>
                  <a:pt x="3496" y="16"/>
                </a:lnTo>
                <a:lnTo>
                  <a:pt x="3490" y="12"/>
                </a:lnTo>
                <a:lnTo>
                  <a:pt x="3486" y="6"/>
                </a:lnTo>
                <a:lnTo>
                  <a:pt x="3486" y="0"/>
                </a:lnTo>
                <a:lnTo>
                  <a:pt x="3486" y="0"/>
                </a:lnTo>
                <a:lnTo>
                  <a:pt x="3484" y="0"/>
                </a:lnTo>
                <a:lnTo>
                  <a:pt x="3484" y="0"/>
                </a:lnTo>
                <a:lnTo>
                  <a:pt x="3484" y="0"/>
                </a:lnTo>
                <a:lnTo>
                  <a:pt x="3484" y="0"/>
                </a:lnTo>
                <a:lnTo>
                  <a:pt x="3482" y="6"/>
                </a:lnTo>
                <a:lnTo>
                  <a:pt x="3478" y="12"/>
                </a:lnTo>
                <a:lnTo>
                  <a:pt x="3472" y="16"/>
                </a:lnTo>
                <a:lnTo>
                  <a:pt x="3466" y="18"/>
                </a:lnTo>
                <a:lnTo>
                  <a:pt x="3466" y="18"/>
                </a:lnTo>
                <a:lnTo>
                  <a:pt x="3466" y="20"/>
                </a:lnTo>
                <a:lnTo>
                  <a:pt x="3466" y="20"/>
                </a:lnTo>
                <a:lnTo>
                  <a:pt x="3466" y="20"/>
                </a:lnTo>
                <a:lnTo>
                  <a:pt x="3466" y="20"/>
                </a:lnTo>
                <a:lnTo>
                  <a:pt x="3472" y="24"/>
                </a:lnTo>
                <a:lnTo>
                  <a:pt x="3478" y="28"/>
                </a:lnTo>
                <a:lnTo>
                  <a:pt x="3482" y="32"/>
                </a:lnTo>
                <a:lnTo>
                  <a:pt x="3484" y="40"/>
                </a:lnTo>
                <a:lnTo>
                  <a:pt x="3484" y="40"/>
                </a:lnTo>
                <a:lnTo>
                  <a:pt x="3484" y="40"/>
                </a:lnTo>
                <a:lnTo>
                  <a:pt x="3484" y="40"/>
                </a:lnTo>
                <a:lnTo>
                  <a:pt x="3486" y="40"/>
                </a:lnTo>
                <a:lnTo>
                  <a:pt x="3486" y="40"/>
                </a:lnTo>
                <a:lnTo>
                  <a:pt x="3486" y="32"/>
                </a:lnTo>
                <a:lnTo>
                  <a:pt x="3490" y="28"/>
                </a:lnTo>
                <a:lnTo>
                  <a:pt x="3496" y="22"/>
                </a:lnTo>
                <a:lnTo>
                  <a:pt x="3502" y="20"/>
                </a:lnTo>
                <a:close/>
                <a:moveTo>
                  <a:pt x="3448" y="20"/>
                </a:moveTo>
                <a:lnTo>
                  <a:pt x="3448" y="20"/>
                </a:lnTo>
                <a:lnTo>
                  <a:pt x="3448" y="20"/>
                </a:lnTo>
                <a:lnTo>
                  <a:pt x="3448" y="20"/>
                </a:lnTo>
                <a:lnTo>
                  <a:pt x="3448" y="18"/>
                </a:lnTo>
                <a:lnTo>
                  <a:pt x="3448" y="18"/>
                </a:lnTo>
                <a:lnTo>
                  <a:pt x="3440" y="16"/>
                </a:lnTo>
                <a:lnTo>
                  <a:pt x="3436" y="12"/>
                </a:lnTo>
                <a:lnTo>
                  <a:pt x="3432" y="6"/>
                </a:lnTo>
                <a:lnTo>
                  <a:pt x="3430" y="0"/>
                </a:lnTo>
                <a:lnTo>
                  <a:pt x="3430" y="0"/>
                </a:lnTo>
                <a:lnTo>
                  <a:pt x="3430" y="0"/>
                </a:lnTo>
                <a:lnTo>
                  <a:pt x="3430" y="0"/>
                </a:lnTo>
                <a:lnTo>
                  <a:pt x="3428" y="0"/>
                </a:lnTo>
                <a:lnTo>
                  <a:pt x="3428" y="0"/>
                </a:lnTo>
                <a:lnTo>
                  <a:pt x="3426" y="6"/>
                </a:lnTo>
                <a:lnTo>
                  <a:pt x="3424" y="12"/>
                </a:lnTo>
                <a:lnTo>
                  <a:pt x="3418" y="16"/>
                </a:lnTo>
                <a:lnTo>
                  <a:pt x="3412" y="18"/>
                </a:lnTo>
                <a:lnTo>
                  <a:pt x="3412" y="18"/>
                </a:lnTo>
                <a:lnTo>
                  <a:pt x="3410" y="20"/>
                </a:lnTo>
                <a:lnTo>
                  <a:pt x="3410" y="20"/>
                </a:lnTo>
                <a:lnTo>
                  <a:pt x="3412" y="20"/>
                </a:lnTo>
                <a:lnTo>
                  <a:pt x="3412" y="20"/>
                </a:lnTo>
                <a:lnTo>
                  <a:pt x="3418" y="24"/>
                </a:lnTo>
                <a:lnTo>
                  <a:pt x="3424" y="28"/>
                </a:lnTo>
                <a:lnTo>
                  <a:pt x="3428" y="32"/>
                </a:lnTo>
                <a:lnTo>
                  <a:pt x="3428" y="40"/>
                </a:lnTo>
                <a:lnTo>
                  <a:pt x="3428" y="40"/>
                </a:lnTo>
                <a:lnTo>
                  <a:pt x="3430" y="40"/>
                </a:lnTo>
                <a:lnTo>
                  <a:pt x="3430" y="40"/>
                </a:lnTo>
                <a:lnTo>
                  <a:pt x="3430" y="40"/>
                </a:lnTo>
                <a:lnTo>
                  <a:pt x="3430" y="40"/>
                </a:lnTo>
                <a:lnTo>
                  <a:pt x="3432" y="32"/>
                </a:lnTo>
                <a:lnTo>
                  <a:pt x="3436" y="28"/>
                </a:lnTo>
                <a:lnTo>
                  <a:pt x="3440" y="22"/>
                </a:lnTo>
                <a:lnTo>
                  <a:pt x="3448" y="20"/>
                </a:lnTo>
                <a:close/>
                <a:moveTo>
                  <a:pt x="3392" y="20"/>
                </a:moveTo>
                <a:lnTo>
                  <a:pt x="3392" y="20"/>
                </a:lnTo>
                <a:lnTo>
                  <a:pt x="3394" y="20"/>
                </a:lnTo>
                <a:lnTo>
                  <a:pt x="3394" y="20"/>
                </a:lnTo>
                <a:lnTo>
                  <a:pt x="3392" y="18"/>
                </a:lnTo>
                <a:lnTo>
                  <a:pt x="3392" y="18"/>
                </a:lnTo>
                <a:lnTo>
                  <a:pt x="3386" y="16"/>
                </a:lnTo>
                <a:lnTo>
                  <a:pt x="3380" y="12"/>
                </a:lnTo>
                <a:lnTo>
                  <a:pt x="3376" y="6"/>
                </a:lnTo>
                <a:lnTo>
                  <a:pt x="3376" y="0"/>
                </a:lnTo>
                <a:lnTo>
                  <a:pt x="3376" y="0"/>
                </a:lnTo>
                <a:lnTo>
                  <a:pt x="3374" y="0"/>
                </a:lnTo>
                <a:lnTo>
                  <a:pt x="3374" y="0"/>
                </a:lnTo>
                <a:lnTo>
                  <a:pt x="3374" y="0"/>
                </a:lnTo>
                <a:lnTo>
                  <a:pt x="3374" y="0"/>
                </a:lnTo>
                <a:lnTo>
                  <a:pt x="3372" y="6"/>
                </a:lnTo>
                <a:lnTo>
                  <a:pt x="3368" y="12"/>
                </a:lnTo>
                <a:lnTo>
                  <a:pt x="3362" y="16"/>
                </a:lnTo>
                <a:lnTo>
                  <a:pt x="3356" y="18"/>
                </a:lnTo>
                <a:lnTo>
                  <a:pt x="3356" y="18"/>
                </a:lnTo>
                <a:lnTo>
                  <a:pt x="3356" y="20"/>
                </a:lnTo>
                <a:lnTo>
                  <a:pt x="3356" y="20"/>
                </a:lnTo>
                <a:lnTo>
                  <a:pt x="3356" y="20"/>
                </a:lnTo>
                <a:lnTo>
                  <a:pt x="3356" y="20"/>
                </a:lnTo>
                <a:lnTo>
                  <a:pt x="3362" y="24"/>
                </a:lnTo>
                <a:lnTo>
                  <a:pt x="3368" y="28"/>
                </a:lnTo>
                <a:lnTo>
                  <a:pt x="3372" y="32"/>
                </a:lnTo>
                <a:lnTo>
                  <a:pt x="3374" y="40"/>
                </a:lnTo>
                <a:lnTo>
                  <a:pt x="3374" y="40"/>
                </a:lnTo>
                <a:lnTo>
                  <a:pt x="3374" y="40"/>
                </a:lnTo>
                <a:lnTo>
                  <a:pt x="3374" y="40"/>
                </a:lnTo>
                <a:lnTo>
                  <a:pt x="3376" y="40"/>
                </a:lnTo>
                <a:lnTo>
                  <a:pt x="3376" y="40"/>
                </a:lnTo>
                <a:lnTo>
                  <a:pt x="3376" y="32"/>
                </a:lnTo>
                <a:lnTo>
                  <a:pt x="3380" y="28"/>
                </a:lnTo>
                <a:lnTo>
                  <a:pt x="3386" y="22"/>
                </a:lnTo>
                <a:lnTo>
                  <a:pt x="3392" y="20"/>
                </a:lnTo>
                <a:close/>
                <a:moveTo>
                  <a:pt x="3338" y="20"/>
                </a:moveTo>
                <a:lnTo>
                  <a:pt x="3338" y="20"/>
                </a:lnTo>
                <a:lnTo>
                  <a:pt x="3338" y="20"/>
                </a:lnTo>
                <a:lnTo>
                  <a:pt x="3338" y="20"/>
                </a:lnTo>
                <a:lnTo>
                  <a:pt x="3338" y="18"/>
                </a:lnTo>
                <a:lnTo>
                  <a:pt x="3338" y="18"/>
                </a:lnTo>
                <a:lnTo>
                  <a:pt x="3330" y="16"/>
                </a:lnTo>
                <a:lnTo>
                  <a:pt x="3326" y="12"/>
                </a:lnTo>
                <a:lnTo>
                  <a:pt x="3322" y="6"/>
                </a:lnTo>
                <a:lnTo>
                  <a:pt x="3320" y="0"/>
                </a:lnTo>
                <a:lnTo>
                  <a:pt x="3320" y="0"/>
                </a:lnTo>
                <a:lnTo>
                  <a:pt x="3320" y="0"/>
                </a:lnTo>
                <a:lnTo>
                  <a:pt x="3320" y="0"/>
                </a:lnTo>
                <a:lnTo>
                  <a:pt x="3318" y="0"/>
                </a:lnTo>
                <a:lnTo>
                  <a:pt x="3318" y="0"/>
                </a:lnTo>
                <a:lnTo>
                  <a:pt x="3316" y="6"/>
                </a:lnTo>
                <a:lnTo>
                  <a:pt x="3314" y="12"/>
                </a:lnTo>
                <a:lnTo>
                  <a:pt x="3308" y="16"/>
                </a:lnTo>
                <a:lnTo>
                  <a:pt x="3302" y="18"/>
                </a:lnTo>
                <a:lnTo>
                  <a:pt x="3302" y="18"/>
                </a:lnTo>
                <a:lnTo>
                  <a:pt x="3300" y="20"/>
                </a:lnTo>
                <a:lnTo>
                  <a:pt x="3300" y="20"/>
                </a:lnTo>
                <a:lnTo>
                  <a:pt x="3302" y="20"/>
                </a:lnTo>
                <a:lnTo>
                  <a:pt x="3302" y="20"/>
                </a:lnTo>
                <a:lnTo>
                  <a:pt x="3308" y="24"/>
                </a:lnTo>
                <a:lnTo>
                  <a:pt x="3314" y="28"/>
                </a:lnTo>
                <a:lnTo>
                  <a:pt x="3316" y="32"/>
                </a:lnTo>
                <a:lnTo>
                  <a:pt x="3318" y="40"/>
                </a:lnTo>
                <a:lnTo>
                  <a:pt x="3318" y="40"/>
                </a:lnTo>
                <a:lnTo>
                  <a:pt x="3320" y="40"/>
                </a:lnTo>
                <a:lnTo>
                  <a:pt x="3320" y="40"/>
                </a:lnTo>
                <a:lnTo>
                  <a:pt x="3320" y="40"/>
                </a:lnTo>
                <a:lnTo>
                  <a:pt x="3320" y="40"/>
                </a:lnTo>
                <a:lnTo>
                  <a:pt x="3322" y="32"/>
                </a:lnTo>
                <a:lnTo>
                  <a:pt x="3326" y="28"/>
                </a:lnTo>
                <a:lnTo>
                  <a:pt x="3330" y="22"/>
                </a:lnTo>
                <a:lnTo>
                  <a:pt x="3338" y="20"/>
                </a:lnTo>
                <a:close/>
                <a:moveTo>
                  <a:pt x="3282" y="20"/>
                </a:moveTo>
                <a:lnTo>
                  <a:pt x="3282" y="20"/>
                </a:lnTo>
                <a:lnTo>
                  <a:pt x="3282" y="20"/>
                </a:lnTo>
                <a:lnTo>
                  <a:pt x="3282" y="20"/>
                </a:lnTo>
                <a:lnTo>
                  <a:pt x="3282" y="18"/>
                </a:lnTo>
                <a:lnTo>
                  <a:pt x="3282" y="18"/>
                </a:lnTo>
                <a:lnTo>
                  <a:pt x="3276" y="16"/>
                </a:lnTo>
                <a:lnTo>
                  <a:pt x="3270" y="12"/>
                </a:lnTo>
                <a:lnTo>
                  <a:pt x="3266" y="6"/>
                </a:lnTo>
                <a:lnTo>
                  <a:pt x="3266" y="0"/>
                </a:lnTo>
                <a:lnTo>
                  <a:pt x="3266" y="0"/>
                </a:lnTo>
                <a:lnTo>
                  <a:pt x="3264" y="0"/>
                </a:lnTo>
                <a:lnTo>
                  <a:pt x="3264" y="0"/>
                </a:lnTo>
                <a:lnTo>
                  <a:pt x="3264" y="0"/>
                </a:lnTo>
                <a:lnTo>
                  <a:pt x="3264" y="0"/>
                </a:lnTo>
                <a:lnTo>
                  <a:pt x="3262" y="6"/>
                </a:lnTo>
                <a:lnTo>
                  <a:pt x="3258" y="12"/>
                </a:lnTo>
                <a:lnTo>
                  <a:pt x="3252" y="16"/>
                </a:lnTo>
                <a:lnTo>
                  <a:pt x="3246" y="18"/>
                </a:lnTo>
                <a:lnTo>
                  <a:pt x="3246" y="18"/>
                </a:lnTo>
                <a:lnTo>
                  <a:pt x="3246" y="20"/>
                </a:lnTo>
                <a:lnTo>
                  <a:pt x="3246" y="20"/>
                </a:lnTo>
                <a:lnTo>
                  <a:pt x="3246" y="20"/>
                </a:lnTo>
                <a:lnTo>
                  <a:pt x="3246" y="20"/>
                </a:lnTo>
                <a:lnTo>
                  <a:pt x="3252" y="24"/>
                </a:lnTo>
                <a:lnTo>
                  <a:pt x="3258" y="28"/>
                </a:lnTo>
                <a:lnTo>
                  <a:pt x="3262" y="32"/>
                </a:lnTo>
                <a:lnTo>
                  <a:pt x="3264" y="40"/>
                </a:lnTo>
                <a:lnTo>
                  <a:pt x="3264" y="40"/>
                </a:lnTo>
                <a:lnTo>
                  <a:pt x="3264" y="40"/>
                </a:lnTo>
                <a:lnTo>
                  <a:pt x="3264" y="40"/>
                </a:lnTo>
                <a:lnTo>
                  <a:pt x="3266" y="40"/>
                </a:lnTo>
                <a:lnTo>
                  <a:pt x="3266" y="40"/>
                </a:lnTo>
                <a:lnTo>
                  <a:pt x="3266" y="32"/>
                </a:lnTo>
                <a:lnTo>
                  <a:pt x="3270" y="28"/>
                </a:lnTo>
                <a:lnTo>
                  <a:pt x="3276" y="22"/>
                </a:lnTo>
                <a:lnTo>
                  <a:pt x="3282" y="20"/>
                </a:lnTo>
                <a:close/>
                <a:moveTo>
                  <a:pt x="3228" y="20"/>
                </a:moveTo>
                <a:lnTo>
                  <a:pt x="3228" y="20"/>
                </a:lnTo>
                <a:lnTo>
                  <a:pt x="3228" y="20"/>
                </a:lnTo>
                <a:lnTo>
                  <a:pt x="3228" y="20"/>
                </a:lnTo>
                <a:lnTo>
                  <a:pt x="3228" y="18"/>
                </a:lnTo>
                <a:lnTo>
                  <a:pt x="3228" y="18"/>
                </a:lnTo>
                <a:lnTo>
                  <a:pt x="3220" y="16"/>
                </a:lnTo>
                <a:lnTo>
                  <a:pt x="3216" y="12"/>
                </a:lnTo>
                <a:lnTo>
                  <a:pt x="3212" y="6"/>
                </a:lnTo>
                <a:lnTo>
                  <a:pt x="3210" y="0"/>
                </a:lnTo>
                <a:lnTo>
                  <a:pt x="3210" y="0"/>
                </a:lnTo>
                <a:lnTo>
                  <a:pt x="3210" y="0"/>
                </a:lnTo>
                <a:lnTo>
                  <a:pt x="3210" y="0"/>
                </a:lnTo>
                <a:lnTo>
                  <a:pt x="3208" y="0"/>
                </a:lnTo>
                <a:lnTo>
                  <a:pt x="3208" y="0"/>
                </a:lnTo>
                <a:lnTo>
                  <a:pt x="3206" y="6"/>
                </a:lnTo>
                <a:lnTo>
                  <a:pt x="3204" y="12"/>
                </a:lnTo>
                <a:lnTo>
                  <a:pt x="3198" y="16"/>
                </a:lnTo>
                <a:lnTo>
                  <a:pt x="3192" y="18"/>
                </a:lnTo>
                <a:lnTo>
                  <a:pt x="3192" y="18"/>
                </a:lnTo>
                <a:lnTo>
                  <a:pt x="3190" y="20"/>
                </a:lnTo>
                <a:lnTo>
                  <a:pt x="3190" y="20"/>
                </a:lnTo>
                <a:lnTo>
                  <a:pt x="3192" y="20"/>
                </a:lnTo>
                <a:lnTo>
                  <a:pt x="3192" y="20"/>
                </a:lnTo>
                <a:lnTo>
                  <a:pt x="3198" y="24"/>
                </a:lnTo>
                <a:lnTo>
                  <a:pt x="3204" y="28"/>
                </a:lnTo>
                <a:lnTo>
                  <a:pt x="3206" y="32"/>
                </a:lnTo>
                <a:lnTo>
                  <a:pt x="3208" y="40"/>
                </a:lnTo>
                <a:lnTo>
                  <a:pt x="3208" y="40"/>
                </a:lnTo>
                <a:lnTo>
                  <a:pt x="3210" y="40"/>
                </a:lnTo>
                <a:lnTo>
                  <a:pt x="3210" y="40"/>
                </a:lnTo>
                <a:lnTo>
                  <a:pt x="3210" y="40"/>
                </a:lnTo>
                <a:lnTo>
                  <a:pt x="3210" y="40"/>
                </a:lnTo>
                <a:lnTo>
                  <a:pt x="3212" y="32"/>
                </a:lnTo>
                <a:lnTo>
                  <a:pt x="3216" y="28"/>
                </a:lnTo>
                <a:lnTo>
                  <a:pt x="3220" y="22"/>
                </a:lnTo>
                <a:lnTo>
                  <a:pt x="3228" y="20"/>
                </a:lnTo>
                <a:close/>
                <a:moveTo>
                  <a:pt x="3172" y="20"/>
                </a:moveTo>
                <a:lnTo>
                  <a:pt x="3172" y="20"/>
                </a:lnTo>
                <a:lnTo>
                  <a:pt x="3172" y="20"/>
                </a:lnTo>
                <a:lnTo>
                  <a:pt x="3172" y="20"/>
                </a:lnTo>
                <a:lnTo>
                  <a:pt x="3172" y="18"/>
                </a:lnTo>
                <a:lnTo>
                  <a:pt x="3172" y="18"/>
                </a:lnTo>
                <a:lnTo>
                  <a:pt x="3166" y="16"/>
                </a:lnTo>
                <a:lnTo>
                  <a:pt x="3160" y="12"/>
                </a:lnTo>
                <a:lnTo>
                  <a:pt x="3156" y="6"/>
                </a:lnTo>
                <a:lnTo>
                  <a:pt x="3156" y="0"/>
                </a:lnTo>
                <a:lnTo>
                  <a:pt x="3156" y="0"/>
                </a:lnTo>
                <a:lnTo>
                  <a:pt x="3154" y="0"/>
                </a:lnTo>
                <a:lnTo>
                  <a:pt x="3154" y="0"/>
                </a:lnTo>
                <a:lnTo>
                  <a:pt x="3154" y="0"/>
                </a:lnTo>
                <a:lnTo>
                  <a:pt x="3154" y="0"/>
                </a:lnTo>
                <a:lnTo>
                  <a:pt x="3152" y="6"/>
                </a:lnTo>
                <a:lnTo>
                  <a:pt x="3148" y="12"/>
                </a:lnTo>
                <a:lnTo>
                  <a:pt x="3142" y="16"/>
                </a:lnTo>
                <a:lnTo>
                  <a:pt x="3136" y="18"/>
                </a:lnTo>
                <a:lnTo>
                  <a:pt x="3136" y="18"/>
                </a:lnTo>
                <a:lnTo>
                  <a:pt x="3136" y="20"/>
                </a:lnTo>
                <a:lnTo>
                  <a:pt x="3136" y="20"/>
                </a:lnTo>
                <a:lnTo>
                  <a:pt x="3136" y="20"/>
                </a:lnTo>
                <a:lnTo>
                  <a:pt x="3136" y="20"/>
                </a:lnTo>
                <a:lnTo>
                  <a:pt x="3142" y="24"/>
                </a:lnTo>
                <a:lnTo>
                  <a:pt x="3148" y="28"/>
                </a:lnTo>
                <a:lnTo>
                  <a:pt x="3152" y="32"/>
                </a:lnTo>
                <a:lnTo>
                  <a:pt x="3154" y="40"/>
                </a:lnTo>
                <a:lnTo>
                  <a:pt x="3154" y="40"/>
                </a:lnTo>
                <a:lnTo>
                  <a:pt x="3154" y="40"/>
                </a:lnTo>
                <a:lnTo>
                  <a:pt x="3154" y="40"/>
                </a:lnTo>
                <a:lnTo>
                  <a:pt x="3156" y="40"/>
                </a:lnTo>
                <a:lnTo>
                  <a:pt x="3156" y="40"/>
                </a:lnTo>
                <a:lnTo>
                  <a:pt x="3156" y="32"/>
                </a:lnTo>
                <a:lnTo>
                  <a:pt x="3160" y="28"/>
                </a:lnTo>
                <a:lnTo>
                  <a:pt x="3166" y="22"/>
                </a:lnTo>
                <a:lnTo>
                  <a:pt x="3172" y="20"/>
                </a:lnTo>
                <a:close/>
                <a:moveTo>
                  <a:pt x="3118" y="20"/>
                </a:moveTo>
                <a:lnTo>
                  <a:pt x="3118" y="20"/>
                </a:lnTo>
                <a:lnTo>
                  <a:pt x="3118" y="20"/>
                </a:lnTo>
                <a:lnTo>
                  <a:pt x="3118" y="20"/>
                </a:lnTo>
                <a:lnTo>
                  <a:pt x="3118" y="18"/>
                </a:lnTo>
                <a:lnTo>
                  <a:pt x="3118" y="18"/>
                </a:lnTo>
                <a:lnTo>
                  <a:pt x="3110" y="16"/>
                </a:lnTo>
                <a:lnTo>
                  <a:pt x="3106" y="12"/>
                </a:lnTo>
                <a:lnTo>
                  <a:pt x="3102" y="6"/>
                </a:lnTo>
                <a:lnTo>
                  <a:pt x="3100" y="0"/>
                </a:lnTo>
                <a:lnTo>
                  <a:pt x="3100" y="0"/>
                </a:lnTo>
                <a:lnTo>
                  <a:pt x="3100" y="0"/>
                </a:lnTo>
                <a:lnTo>
                  <a:pt x="3100" y="0"/>
                </a:lnTo>
                <a:lnTo>
                  <a:pt x="3098" y="0"/>
                </a:lnTo>
                <a:lnTo>
                  <a:pt x="3098" y="0"/>
                </a:lnTo>
                <a:lnTo>
                  <a:pt x="3096" y="6"/>
                </a:lnTo>
                <a:lnTo>
                  <a:pt x="3094" y="12"/>
                </a:lnTo>
                <a:lnTo>
                  <a:pt x="3088" y="16"/>
                </a:lnTo>
                <a:lnTo>
                  <a:pt x="3082" y="18"/>
                </a:lnTo>
                <a:lnTo>
                  <a:pt x="3082" y="18"/>
                </a:lnTo>
                <a:lnTo>
                  <a:pt x="3080" y="20"/>
                </a:lnTo>
                <a:lnTo>
                  <a:pt x="3080" y="20"/>
                </a:lnTo>
                <a:lnTo>
                  <a:pt x="3082" y="20"/>
                </a:lnTo>
                <a:lnTo>
                  <a:pt x="3082" y="20"/>
                </a:lnTo>
                <a:lnTo>
                  <a:pt x="3088" y="24"/>
                </a:lnTo>
                <a:lnTo>
                  <a:pt x="3094" y="28"/>
                </a:lnTo>
                <a:lnTo>
                  <a:pt x="3096" y="32"/>
                </a:lnTo>
                <a:lnTo>
                  <a:pt x="3098" y="40"/>
                </a:lnTo>
                <a:lnTo>
                  <a:pt x="3098" y="40"/>
                </a:lnTo>
                <a:lnTo>
                  <a:pt x="3100" y="40"/>
                </a:lnTo>
                <a:lnTo>
                  <a:pt x="3100" y="40"/>
                </a:lnTo>
                <a:lnTo>
                  <a:pt x="3100" y="40"/>
                </a:lnTo>
                <a:lnTo>
                  <a:pt x="3100" y="40"/>
                </a:lnTo>
                <a:lnTo>
                  <a:pt x="3102" y="32"/>
                </a:lnTo>
                <a:lnTo>
                  <a:pt x="3106" y="28"/>
                </a:lnTo>
                <a:lnTo>
                  <a:pt x="3110" y="22"/>
                </a:lnTo>
                <a:lnTo>
                  <a:pt x="3118" y="20"/>
                </a:lnTo>
                <a:close/>
                <a:moveTo>
                  <a:pt x="3062" y="20"/>
                </a:moveTo>
                <a:lnTo>
                  <a:pt x="3062" y="20"/>
                </a:lnTo>
                <a:lnTo>
                  <a:pt x="3062" y="20"/>
                </a:lnTo>
                <a:lnTo>
                  <a:pt x="3062" y="20"/>
                </a:lnTo>
                <a:lnTo>
                  <a:pt x="3062" y="18"/>
                </a:lnTo>
                <a:lnTo>
                  <a:pt x="3062" y="18"/>
                </a:lnTo>
                <a:lnTo>
                  <a:pt x="3056" y="16"/>
                </a:lnTo>
                <a:lnTo>
                  <a:pt x="3050" y="12"/>
                </a:lnTo>
                <a:lnTo>
                  <a:pt x="3046" y="6"/>
                </a:lnTo>
                <a:lnTo>
                  <a:pt x="3044" y="0"/>
                </a:lnTo>
                <a:lnTo>
                  <a:pt x="3044" y="0"/>
                </a:lnTo>
                <a:lnTo>
                  <a:pt x="3044" y="0"/>
                </a:lnTo>
                <a:lnTo>
                  <a:pt x="3044" y="0"/>
                </a:lnTo>
                <a:lnTo>
                  <a:pt x="3044" y="0"/>
                </a:lnTo>
                <a:lnTo>
                  <a:pt x="3044" y="0"/>
                </a:lnTo>
                <a:lnTo>
                  <a:pt x="3042" y="6"/>
                </a:lnTo>
                <a:lnTo>
                  <a:pt x="3038" y="12"/>
                </a:lnTo>
                <a:lnTo>
                  <a:pt x="3032" y="16"/>
                </a:lnTo>
                <a:lnTo>
                  <a:pt x="3026" y="18"/>
                </a:lnTo>
                <a:lnTo>
                  <a:pt x="3026" y="18"/>
                </a:lnTo>
                <a:lnTo>
                  <a:pt x="3026" y="20"/>
                </a:lnTo>
                <a:lnTo>
                  <a:pt x="3026" y="20"/>
                </a:lnTo>
                <a:lnTo>
                  <a:pt x="3026" y="20"/>
                </a:lnTo>
                <a:lnTo>
                  <a:pt x="3026" y="20"/>
                </a:lnTo>
                <a:lnTo>
                  <a:pt x="3032" y="24"/>
                </a:lnTo>
                <a:lnTo>
                  <a:pt x="3038" y="28"/>
                </a:lnTo>
                <a:lnTo>
                  <a:pt x="3042" y="32"/>
                </a:lnTo>
                <a:lnTo>
                  <a:pt x="3044" y="40"/>
                </a:lnTo>
                <a:lnTo>
                  <a:pt x="3044" y="40"/>
                </a:lnTo>
                <a:lnTo>
                  <a:pt x="3044" y="40"/>
                </a:lnTo>
                <a:lnTo>
                  <a:pt x="3044" y="40"/>
                </a:lnTo>
                <a:lnTo>
                  <a:pt x="3044" y="40"/>
                </a:lnTo>
                <a:lnTo>
                  <a:pt x="3044" y="40"/>
                </a:lnTo>
                <a:lnTo>
                  <a:pt x="3046" y="32"/>
                </a:lnTo>
                <a:lnTo>
                  <a:pt x="3050" y="28"/>
                </a:lnTo>
                <a:lnTo>
                  <a:pt x="3056" y="22"/>
                </a:lnTo>
                <a:lnTo>
                  <a:pt x="3062" y="20"/>
                </a:lnTo>
                <a:close/>
                <a:moveTo>
                  <a:pt x="3008" y="20"/>
                </a:moveTo>
                <a:lnTo>
                  <a:pt x="3008" y="20"/>
                </a:lnTo>
                <a:lnTo>
                  <a:pt x="3008" y="20"/>
                </a:lnTo>
                <a:lnTo>
                  <a:pt x="3008" y="20"/>
                </a:lnTo>
                <a:lnTo>
                  <a:pt x="3008" y="18"/>
                </a:lnTo>
                <a:lnTo>
                  <a:pt x="3008" y="18"/>
                </a:lnTo>
                <a:lnTo>
                  <a:pt x="3000" y="16"/>
                </a:lnTo>
                <a:lnTo>
                  <a:pt x="2996" y="12"/>
                </a:lnTo>
                <a:lnTo>
                  <a:pt x="2992" y="6"/>
                </a:lnTo>
                <a:lnTo>
                  <a:pt x="2990" y="0"/>
                </a:lnTo>
                <a:lnTo>
                  <a:pt x="2990" y="0"/>
                </a:lnTo>
                <a:lnTo>
                  <a:pt x="2990" y="0"/>
                </a:lnTo>
                <a:lnTo>
                  <a:pt x="2990" y="0"/>
                </a:lnTo>
                <a:lnTo>
                  <a:pt x="2988" y="0"/>
                </a:lnTo>
                <a:lnTo>
                  <a:pt x="2988" y="0"/>
                </a:lnTo>
                <a:lnTo>
                  <a:pt x="2986" y="6"/>
                </a:lnTo>
                <a:lnTo>
                  <a:pt x="2984" y="12"/>
                </a:lnTo>
                <a:lnTo>
                  <a:pt x="2978" y="16"/>
                </a:lnTo>
                <a:lnTo>
                  <a:pt x="2972" y="18"/>
                </a:lnTo>
                <a:lnTo>
                  <a:pt x="2972" y="18"/>
                </a:lnTo>
                <a:lnTo>
                  <a:pt x="2970" y="20"/>
                </a:lnTo>
                <a:lnTo>
                  <a:pt x="2970" y="20"/>
                </a:lnTo>
                <a:lnTo>
                  <a:pt x="2972" y="20"/>
                </a:lnTo>
                <a:lnTo>
                  <a:pt x="2972" y="20"/>
                </a:lnTo>
                <a:lnTo>
                  <a:pt x="2978" y="24"/>
                </a:lnTo>
                <a:lnTo>
                  <a:pt x="2984" y="28"/>
                </a:lnTo>
                <a:lnTo>
                  <a:pt x="2986" y="32"/>
                </a:lnTo>
                <a:lnTo>
                  <a:pt x="2988" y="40"/>
                </a:lnTo>
                <a:lnTo>
                  <a:pt x="2988" y="40"/>
                </a:lnTo>
                <a:lnTo>
                  <a:pt x="2990" y="40"/>
                </a:lnTo>
                <a:lnTo>
                  <a:pt x="2990" y="40"/>
                </a:lnTo>
                <a:lnTo>
                  <a:pt x="2990" y="40"/>
                </a:lnTo>
                <a:lnTo>
                  <a:pt x="2990" y="40"/>
                </a:lnTo>
                <a:lnTo>
                  <a:pt x="2992" y="32"/>
                </a:lnTo>
                <a:lnTo>
                  <a:pt x="2996" y="28"/>
                </a:lnTo>
                <a:lnTo>
                  <a:pt x="3000" y="22"/>
                </a:lnTo>
                <a:lnTo>
                  <a:pt x="3008" y="20"/>
                </a:lnTo>
                <a:close/>
                <a:moveTo>
                  <a:pt x="2952" y="20"/>
                </a:moveTo>
                <a:lnTo>
                  <a:pt x="2952" y="20"/>
                </a:lnTo>
                <a:lnTo>
                  <a:pt x="2952" y="20"/>
                </a:lnTo>
                <a:lnTo>
                  <a:pt x="2952" y="20"/>
                </a:lnTo>
                <a:lnTo>
                  <a:pt x="2952" y="18"/>
                </a:lnTo>
                <a:lnTo>
                  <a:pt x="2952" y="18"/>
                </a:lnTo>
                <a:lnTo>
                  <a:pt x="2946" y="16"/>
                </a:lnTo>
                <a:lnTo>
                  <a:pt x="2940" y="12"/>
                </a:lnTo>
                <a:lnTo>
                  <a:pt x="2936" y="6"/>
                </a:lnTo>
                <a:lnTo>
                  <a:pt x="2934" y="0"/>
                </a:lnTo>
                <a:lnTo>
                  <a:pt x="2934" y="0"/>
                </a:lnTo>
                <a:lnTo>
                  <a:pt x="2934" y="0"/>
                </a:lnTo>
                <a:lnTo>
                  <a:pt x="2934" y="0"/>
                </a:lnTo>
                <a:lnTo>
                  <a:pt x="2934" y="0"/>
                </a:lnTo>
                <a:lnTo>
                  <a:pt x="2934" y="0"/>
                </a:lnTo>
                <a:lnTo>
                  <a:pt x="2932" y="6"/>
                </a:lnTo>
                <a:lnTo>
                  <a:pt x="2928" y="12"/>
                </a:lnTo>
                <a:lnTo>
                  <a:pt x="2922" y="16"/>
                </a:lnTo>
                <a:lnTo>
                  <a:pt x="2916" y="18"/>
                </a:lnTo>
                <a:lnTo>
                  <a:pt x="2916" y="18"/>
                </a:lnTo>
                <a:lnTo>
                  <a:pt x="2916" y="20"/>
                </a:lnTo>
                <a:lnTo>
                  <a:pt x="2916" y="20"/>
                </a:lnTo>
                <a:lnTo>
                  <a:pt x="2916" y="20"/>
                </a:lnTo>
                <a:lnTo>
                  <a:pt x="2916" y="20"/>
                </a:lnTo>
                <a:lnTo>
                  <a:pt x="2922" y="24"/>
                </a:lnTo>
                <a:lnTo>
                  <a:pt x="2928" y="28"/>
                </a:lnTo>
                <a:lnTo>
                  <a:pt x="2932" y="32"/>
                </a:lnTo>
                <a:lnTo>
                  <a:pt x="2934" y="40"/>
                </a:lnTo>
                <a:lnTo>
                  <a:pt x="2934" y="40"/>
                </a:lnTo>
                <a:lnTo>
                  <a:pt x="2934" y="40"/>
                </a:lnTo>
                <a:lnTo>
                  <a:pt x="2934" y="40"/>
                </a:lnTo>
                <a:lnTo>
                  <a:pt x="2934" y="40"/>
                </a:lnTo>
                <a:lnTo>
                  <a:pt x="2934" y="40"/>
                </a:lnTo>
                <a:lnTo>
                  <a:pt x="2936" y="32"/>
                </a:lnTo>
                <a:lnTo>
                  <a:pt x="2940" y="28"/>
                </a:lnTo>
                <a:lnTo>
                  <a:pt x="2946" y="22"/>
                </a:lnTo>
                <a:lnTo>
                  <a:pt x="2952" y="20"/>
                </a:lnTo>
                <a:close/>
                <a:moveTo>
                  <a:pt x="2898" y="20"/>
                </a:moveTo>
                <a:lnTo>
                  <a:pt x="2898" y="20"/>
                </a:lnTo>
                <a:lnTo>
                  <a:pt x="2898" y="20"/>
                </a:lnTo>
                <a:lnTo>
                  <a:pt x="2898" y="20"/>
                </a:lnTo>
                <a:lnTo>
                  <a:pt x="2898" y="18"/>
                </a:lnTo>
                <a:lnTo>
                  <a:pt x="2898" y="18"/>
                </a:lnTo>
                <a:lnTo>
                  <a:pt x="2890" y="16"/>
                </a:lnTo>
                <a:lnTo>
                  <a:pt x="2886" y="12"/>
                </a:lnTo>
                <a:lnTo>
                  <a:pt x="2882" y="6"/>
                </a:lnTo>
                <a:lnTo>
                  <a:pt x="2880" y="0"/>
                </a:lnTo>
                <a:lnTo>
                  <a:pt x="2880" y="0"/>
                </a:lnTo>
                <a:lnTo>
                  <a:pt x="2880" y="0"/>
                </a:lnTo>
                <a:lnTo>
                  <a:pt x="2880" y="0"/>
                </a:lnTo>
                <a:lnTo>
                  <a:pt x="2878" y="0"/>
                </a:lnTo>
                <a:lnTo>
                  <a:pt x="2878" y="0"/>
                </a:lnTo>
                <a:lnTo>
                  <a:pt x="2876" y="6"/>
                </a:lnTo>
                <a:lnTo>
                  <a:pt x="2874" y="12"/>
                </a:lnTo>
                <a:lnTo>
                  <a:pt x="2868" y="16"/>
                </a:lnTo>
                <a:lnTo>
                  <a:pt x="2862" y="18"/>
                </a:lnTo>
                <a:lnTo>
                  <a:pt x="2862" y="18"/>
                </a:lnTo>
                <a:lnTo>
                  <a:pt x="2860" y="20"/>
                </a:lnTo>
                <a:lnTo>
                  <a:pt x="2860" y="20"/>
                </a:lnTo>
                <a:lnTo>
                  <a:pt x="2862" y="20"/>
                </a:lnTo>
                <a:lnTo>
                  <a:pt x="2862" y="20"/>
                </a:lnTo>
                <a:lnTo>
                  <a:pt x="2868" y="24"/>
                </a:lnTo>
                <a:lnTo>
                  <a:pt x="2874" y="28"/>
                </a:lnTo>
                <a:lnTo>
                  <a:pt x="2876" y="32"/>
                </a:lnTo>
                <a:lnTo>
                  <a:pt x="2878" y="40"/>
                </a:lnTo>
                <a:lnTo>
                  <a:pt x="2878" y="40"/>
                </a:lnTo>
                <a:lnTo>
                  <a:pt x="2880" y="40"/>
                </a:lnTo>
                <a:lnTo>
                  <a:pt x="2880" y="40"/>
                </a:lnTo>
                <a:lnTo>
                  <a:pt x="2880" y="40"/>
                </a:lnTo>
                <a:lnTo>
                  <a:pt x="2880" y="40"/>
                </a:lnTo>
                <a:lnTo>
                  <a:pt x="2882" y="32"/>
                </a:lnTo>
                <a:lnTo>
                  <a:pt x="2886" y="28"/>
                </a:lnTo>
                <a:lnTo>
                  <a:pt x="2890" y="22"/>
                </a:lnTo>
                <a:lnTo>
                  <a:pt x="2898" y="20"/>
                </a:lnTo>
                <a:close/>
                <a:moveTo>
                  <a:pt x="2842" y="20"/>
                </a:moveTo>
                <a:lnTo>
                  <a:pt x="2842" y="20"/>
                </a:lnTo>
                <a:lnTo>
                  <a:pt x="2842" y="20"/>
                </a:lnTo>
                <a:lnTo>
                  <a:pt x="2842" y="20"/>
                </a:lnTo>
                <a:lnTo>
                  <a:pt x="2842" y="18"/>
                </a:lnTo>
                <a:lnTo>
                  <a:pt x="2842" y="18"/>
                </a:lnTo>
                <a:lnTo>
                  <a:pt x="2836" y="16"/>
                </a:lnTo>
                <a:lnTo>
                  <a:pt x="2830" y="12"/>
                </a:lnTo>
                <a:lnTo>
                  <a:pt x="2826" y="6"/>
                </a:lnTo>
                <a:lnTo>
                  <a:pt x="2824" y="0"/>
                </a:lnTo>
                <a:lnTo>
                  <a:pt x="2824" y="0"/>
                </a:lnTo>
                <a:lnTo>
                  <a:pt x="2824" y="0"/>
                </a:lnTo>
                <a:lnTo>
                  <a:pt x="2824" y="0"/>
                </a:lnTo>
                <a:lnTo>
                  <a:pt x="2824" y="0"/>
                </a:lnTo>
                <a:lnTo>
                  <a:pt x="2824" y="0"/>
                </a:lnTo>
                <a:lnTo>
                  <a:pt x="2822" y="6"/>
                </a:lnTo>
                <a:lnTo>
                  <a:pt x="2818" y="12"/>
                </a:lnTo>
                <a:lnTo>
                  <a:pt x="2812" y="16"/>
                </a:lnTo>
                <a:lnTo>
                  <a:pt x="2806" y="18"/>
                </a:lnTo>
                <a:lnTo>
                  <a:pt x="2806" y="18"/>
                </a:lnTo>
                <a:lnTo>
                  <a:pt x="2806" y="20"/>
                </a:lnTo>
                <a:lnTo>
                  <a:pt x="2806" y="20"/>
                </a:lnTo>
                <a:lnTo>
                  <a:pt x="2806" y="20"/>
                </a:lnTo>
                <a:lnTo>
                  <a:pt x="2806" y="20"/>
                </a:lnTo>
                <a:lnTo>
                  <a:pt x="2812" y="24"/>
                </a:lnTo>
                <a:lnTo>
                  <a:pt x="2818" y="28"/>
                </a:lnTo>
                <a:lnTo>
                  <a:pt x="2822" y="32"/>
                </a:lnTo>
                <a:lnTo>
                  <a:pt x="2824" y="40"/>
                </a:lnTo>
                <a:lnTo>
                  <a:pt x="2824" y="40"/>
                </a:lnTo>
                <a:lnTo>
                  <a:pt x="2824" y="40"/>
                </a:lnTo>
                <a:lnTo>
                  <a:pt x="2824" y="40"/>
                </a:lnTo>
                <a:lnTo>
                  <a:pt x="2824" y="40"/>
                </a:lnTo>
                <a:lnTo>
                  <a:pt x="2824" y="40"/>
                </a:lnTo>
                <a:lnTo>
                  <a:pt x="2826" y="32"/>
                </a:lnTo>
                <a:lnTo>
                  <a:pt x="2830" y="28"/>
                </a:lnTo>
                <a:lnTo>
                  <a:pt x="2836" y="22"/>
                </a:lnTo>
                <a:lnTo>
                  <a:pt x="2842" y="20"/>
                </a:lnTo>
                <a:close/>
                <a:moveTo>
                  <a:pt x="2788" y="20"/>
                </a:moveTo>
                <a:lnTo>
                  <a:pt x="2788" y="20"/>
                </a:lnTo>
                <a:lnTo>
                  <a:pt x="2788" y="20"/>
                </a:lnTo>
                <a:lnTo>
                  <a:pt x="2788" y="20"/>
                </a:lnTo>
                <a:lnTo>
                  <a:pt x="2788" y="18"/>
                </a:lnTo>
                <a:lnTo>
                  <a:pt x="2788" y="18"/>
                </a:lnTo>
                <a:lnTo>
                  <a:pt x="2780" y="16"/>
                </a:lnTo>
                <a:lnTo>
                  <a:pt x="2776" y="12"/>
                </a:lnTo>
                <a:lnTo>
                  <a:pt x="2772" y="6"/>
                </a:lnTo>
                <a:lnTo>
                  <a:pt x="2770" y="0"/>
                </a:lnTo>
                <a:lnTo>
                  <a:pt x="2770" y="0"/>
                </a:lnTo>
                <a:lnTo>
                  <a:pt x="2770" y="0"/>
                </a:lnTo>
                <a:lnTo>
                  <a:pt x="2770" y="0"/>
                </a:lnTo>
                <a:lnTo>
                  <a:pt x="2768" y="0"/>
                </a:lnTo>
                <a:lnTo>
                  <a:pt x="2768" y="0"/>
                </a:lnTo>
                <a:lnTo>
                  <a:pt x="2766" y="6"/>
                </a:lnTo>
                <a:lnTo>
                  <a:pt x="2764" y="12"/>
                </a:lnTo>
                <a:lnTo>
                  <a:pt x="2758" y="16"/>
                </a:lnTo>
                <a:lnTo>
                  <a:pt x="2752" y="18"/>
                </a:lnTo>
                <a:lnTo>
                  <a:pt x="2752" y="18"/>
                </a:lnTo>
                <a:lnTo>
                  <a:pt x="2750" y="20"/>
                </a:lnTo>
                <a:lnTo>
                  <a:pt x="2750" y="20"/>
                </a:lnTo>
                <a:lnTo>
                  <a:pt x="2752" y="20"/>
                </a:lnTo>
                <a:lnTo>
                  <a:pt x="2752" y="20"/>
                </a:lnTo>
                <a:lnTo>
                  <a:pt x="2758" y="24"/>
                </a:lnTo>
                <a:lnTo>
                  <a:pt x="2764" y="28"/>
                </a:lnTo>
                <a:lnTo>
                  <a:pt x="2766" y="32"/>
                </a:lnTo>
                <a:lnTo>
                  <a:pt x="2768" y="40"/>
                </a:lnTo>
                <a:lnTo>
                  <a:pt x="2768" y="40"/>
                </a:lnTo>
                <a:lnTo>
                  <a:pt x="2770" y="40"/>
                </a:lnTo>
                <a:lnTo>
                  <a:pt x="2770" y="40"/>
                </a:lnTo>
                <a:lnTo>
                  <a:pt x="2770" y="40"/>
                </a:lnTo>
                <a:lnTo>
                  <a:pt x="2770" y="40"/>
                </a:lnTo>
                <a:lnTo>
                  <a:pt x="2772" y="32"/>
                </a:lnTo>
                <a:lnTo>
                  <a:pt x="2776" y="28"/>
                </a:lnTo>
                <a:lnTo>
                  <a:pt x="2780" y="22"/>
                </a:lnTo>
                <a:lnTo>
                  <a:pt x="2788" y="20"/>
                </a:lnTo>
                <a:close/>
                <a:moveTo>
                  <a:pt x="2732" y="20"/>
                </a:moveTo>
                <a:lnTo>
                  <a:pt x="2732" y="20"/>
                </a:lnTo>
                <a:lnTo>
                  <a:pt x="2732" y="20"/>
                </a:lnTo>
                <a:lnTo>
                  <a:pt x="2732" y="20"/>
                </a:lnTo>
                <a:lnTo>
                  <a:pt x="2732" y="18"/>
                </a:lnTo>
                <a:lnTo>
                  <a:pt x="2732" y="18"/>
                </a:lnTo>
                <a:lnTo>
                  <a:pt x="2726" y="16"/>
                </a:lnTo>
                <a:lnTo>
                  <a:pt x="2720" y="12"/>
                </a:lnTo>
                <a:lnTo>
                  <a:pt x="2716" y="6"/>
                </a:lnTo>
                <a:lnTo>
                  <a:pt x="2714" y="0"/>
                </a:lnTo>
                <a:lnTo>
                  <a:pt x="2714" y="0"/>
                </a:lnTo>
                <a:lnTo>
                  <a:pt x="2714" y="0"/>
                </a:lnTo>
                <a:lnTo>
                  <a:pt x="2714" y="0"/>
                </a:lnTo>
                <a:lnTo>
                  <a:pt x="2714" y="0"/>
                </a:lnTo>
                <a:lnTo>
                  <a:pt x="2714" y="0"/>
                </a:lnTo>
                <a:lnTo>
                  <a:pt x="2712" y="6"/>
                </a:lnTo>
                <a:lnTo>
                  <a:pt x="2708" y="12"/>
                </a:lnTo>
                <a:lnTo>
                  <a:pt x="2702" y="16"/>
                </a:lnTo>
                <a:lnTo>
                  <a:pt x="2696" y="18"/>
                </a:lnTo>
                <a:lnTo>
                  <a:pt x="2696" y="18"/>
                </a:lnTo>
                <a:lnTo>
                  <a:pt x="2696" y="20"/>
                </a:lnTo>
                <a:lnTo>
                  <a:pt x="2696" y="20"/>
                </a:lnTo>
                <a:lnTo>
                  <a:pt x="2696" y="20"/>
                </a:lnTo>
                <a:lnTo>
                  <a:pt x="2696" y="20"/>
                </a:lnTo>
                <a:lnTo>
                  <a:pt x="2702" y="24"/>
                </a:lnTo>
                <a:lnTo>
                  <a:pt x="2708" y="28"/>
                </a:lnTo>
                <a:lnTo>
                  <a:pt x="2712" y="32"/>
                </a:lnTo>
                <a:lnTo>
                  <a:pt x="2714" y="40"/>
                </a:lnTo>
                <a:lnTo>
                  <a:pt x="2714" y="40"/>
                </a:lnTo>
                <a:lnTo>
                  <a:pt x="2714" y="40"/>
                </a:lnTo>
                <a:lnTo>
                  <a:pt x="2714" y="40"/>
                </a:lnTo>
                <a:lnTo>
                  <a:pt x="2714" y="40"/>
                </a:lnTo>
                <a:lnTo>
                  <a:pt x="2714" y="40"/>
                </a:lnTo>
                <a:lnTo>
                  <a:pt x="2716" y="32"/>
                </a:lnTo>
                <a:lnTo>
                  <a:pt x="2720" y="28"/>
                </a:lnTo>
                <a:lnTo>
                  <a:pt x="2726" y="22"/>
                </a:lnTo>
                <a:lnTo>
                  <a:pt x="2732" y="20"/>
                </a:lnTo>
                <a:close/>
                <a:moveTo>
                  <a:pt x="2678" y="20"/>
                </a:moveTo>
                <a:lnTo>
                  <a:pt x="2678" y="20"/>
                </a:lnTo>
                <a:lnTo>
                  <a:pt x="2678" y="20"/>
                </a:lnTo>
                <a:lnTo>
                  <a:pt x="2678" y="20"/>
                </a:lnTo>
                <a:lnTo>
                  <a:pt x="2678" y="18"/>
                </a:lnTo>
                <a:lnTo>
                  <a:pt x="2678" y="18"/>
                </a:lnTo>
                <a:lnTo>
                  <a:pt x="2670" y="16"/>
                </a:lnTo>
                <a:lnTo>
                  <a:pt x="2666" y="12"/>
                </a:lnTo>
                <a:lnTo>
                  <a:pt x="2662" y="6"/>
                </a:lnTo>
                <a:lnTo>
                  <a:pt x="2660" y="0"/>
                </a:lnTo>
                <a:lnTo>
                  <a:pt x="2660" y="0"/>
                </a:lnTo>
                <a:lnTo>
                  <a:pt x="2660" y="0"/>
                </a:lnTo>
                <a:lnTo>
                  <a:pt x="2660" y="0"/>
                </a:lnTo>
                <a:lnTo>
                  <a:pt x="2658" y="0"/>
                </a:lnTo>
                <a:lnTo>
                  <a:pt x="2658" y="0"/>
                </a:lnTo>
                <a:lnTo>
                  <a:pt x="2656" y="6"/>
                </a:lnTo>
                <a:lnTo>
                  <a:pt x="2654" y="12"/>
                </a:lnTo>
                <a:lnTo>
                  <a:pt x="2648" y="16"/>
                </a:lnTo>
                <a:lnTo>
                  <a:pt x="2642" y="18"/>
                </a:lnTo>
                <a:lnTo>
                  <a:pt x="2642" y="18"/>
                </a:lnTo>
                <a:lnTo>
                  <a:pt x="2640" y="20"/>
                </a:lnTo>
                <a:lnTo>
                  <a:pt x="2640" y="20"/>
                </a:lnTo>
                <a:lnTo>
                  <a:pt x="2642" y="20"/>
                </a:lnTo>
                <a:lnTo>
                  <a:pt x="2642" y="20"/>
                </a:lnTo>
                <a:lnTo>
                  <a:pt x="2648" y="24"/>
                </a:lnTo>
                <a:lnTo>
                  <a:pt x="2654" y="28"/>
                </a:lnTo>
                <a:lnTo>
                  <a:pt x="2656" y="32"/>
                </a:lnTo>
                <a:lnTo>
                  <a:pt x="2658" y="40"/>
                </a:lnTo>
                <a:lnTo>
                  <a:pt x="2658" y="40"/>
                </a:lnTo>
                <a:lnTo>
                  <a:pt x="2660" y="40"/>
                </a:lnTo>
                <a:lnTo>
                  <a:pt x="2660" y="40"/>
                </a:lnTo>
                <a:lnTo>
                  <a:pt x="2660" y="40"/>
                </a:lnTo>
                <a:lnTo>
                  <a:pt x="2660" y="40"/>
                </a:lnTo>
                <a:lnTo>
                  <a:pt x="2662" y="32"/>
                </a:lnTo>
                <a:lnTo>
                  <a:pt x="2666" y="28"/>
                </a:lnTo>
                <a:lnTo>
                  <a:pt x="2670" y="22"/>
                </a:lnTo>
                <a:lnTo>
                  <a:pt x="2678" y="20"/>
                </a:lnTo>
                <a:close/>
                <a:moveTo>
                  <a:pt x="2622" y="20"/>
                </a:moveTo>
                <a:lnTo>
                  <a:pt x="2622" y="20"/>
                </a:lnTo>
                <a:lnTo>
                  <a:pt x="2622" y="20"/>
                </a:lnTo>
                <a:lnTo>
                  <a:pt x="2622" y="20"/>
                </a:lnTo>
                <a:lnTo>
                  <a:pt x="2622" y="18"/>
                </a:lnTo>
                <a:lnTo>
                  <a:pt x="2622" y="18"/>
                </a:lnTo>
                <a:lnTo>
                  <a:pt x="2616" y="16"/>
                </a:lnTo>
                <a:lnTo>
                  <a:pt x="2610" y="12"/>
                </a:lnTo>
                <a:lnTo>
                  <a:pt x="2606" y="6"/>
                </a:lnTo>
                <a:lnTo>
                  <a:pt x="2604" y="0"/>
                </a:lnTo>
                <a:lnTo>
                  <a:pt x="2604" y="0"/>
                </a:lnTo>
                <a:lnTo>
                  <a:pt x="2604" y="0"/>
                </a:lnTo>
                <a:lnTo>
                  <a:pt x="2604" y="0"/>
                </a:lnTo>
                <a:lnTo>
                  <a:pt x="2604" y="0"/>
                </a:lnTo>
                <a:lnTo>
                  <a:pt x="2604" y="0"/>
                </a:lnTo>
                <a:lnTo>
                  <a:pt x="2602" y="6"/>
                </a:lnTo>
                <a:lnTo>
                  <a:pt x="2598" y="12"/>
                </a:lnTo>
                <a:lnTo>
                  <a:pt x="2592" y="16"/>
                </a:lnTo>
                <a:lnTo>
                  <a:pt x="2586" y="18"/>
                </a:lnTo>
                <a:lnTo>
                  <a:pt x="2586" y="18"/>
                </a:lnTo>
                <a:lnTo>
                  <a:pt x="2586" y="20"/>
                </a:lnTo>
                <a:lnTo>
                  <a:pt x="2586" y="20"/>
                </a:lnTo>
                <a:lnTo>
                  <a:pt x="2586" y="20"/>
                </a:lnTo>
                <a:lnTo>
                  <a:pt x="2586" y="20"/>
                </a:lnTo>
                <a:lnTo>
                  <a:pt x="2592" y="24"/>
                </a:lnTo>
                <a:lnTo>
                  <a:pt x="2598" y="28"/>
                </a:lnTo>
                <a:lnTo>
                  <a:pt x="2602" y="32"/>
                </a:lnTo>
                <a:lnTo>
                  <a:pt x="2604" y="40"/>
                </a:lnTo>
                <a:lnTo>
                  <a:pt x="2604" y="40"/>
                </a:lnTo>
                <a:lnTo>
                  <a:pt x="2604" y="40"/>
                </a:lnTo>
                <a:lnTo>
                  <a:pt x="2604" y="40"/>
                </a:lnTo>
                <a:lnTo>
                  <a:pt x="2604" y="40"/>
                </a:lnTo>
                <a:lnTo>
                  <a:pt x="2604" y="40"/>
                </a:lnTo>
                <a:lnTo>
                  <a:pt x="2606" y="32"/>
                </a:lnTo>
                <a:lnTo>
                  <a:pt x="2610" y="28"/>
                </a:lnTo>
                <a:lnTo>
                  <a:pt x="2616" y="22"/>
                </a:lnTo>
                <a:lnTo>
                  <a:pt x="2622" y="20"/>
                </a:lnTo>
                <a:close/>
                <a:moveTo>
                  <a:pt x="2568" y="20"/>
                </a:moveTo>
                <a:lnTo>
                  <a:pt x="2568" y="20"/>
                </a:lnTo>
                <a:lnTo>
                  <a:pt x="2568" y="20"/>
                </a:lnTo>
                <a:lnTo>
                  <a:pt x="2568" y="20"/>
                </a:lnTo>
                <a:lnTo>
                  <a:pt x="2568" y="18"/>
                </a:lnTo>
                <a:lnTo>
                  <a:pt x="2568" y="18"/>
                </a:lnTo>
                <a:lnTo>
                  <a:pt x="2560" y="16"/>
                </a:lnTo>
                <a:lnTo>
                  <a:pt x="2556" y="12"/>
                </a:lnTo>
                <a:lnTo>
                  <a:pt x="2552" y="6"/>
                </a:lnTo>
                <a:lnTo>
                  <a:pt x="2550" y="0"/>
                </a:lnTo>
                <a:lnTo>
                  <a:pt x="2550" y="0"/>
                </a:lnTo>
                <a:lnTo>
                  <a:pt x="2550" y="0"/>
                </a:lnTo>
                <a:lnTo>
                  <a:pt x="2550" y="0"/>
                </a:lnTo>
                <a:lnTo>
                  <a:pt x="2548" y="0"/>
                </a:lnTo>
                <a:lnTo>
                  <a:pt x="2548" y="0"/>
                </a:lnTo>
                <a:lnTo>
                  <a:pt x="2546" y="6"/>
                </a:lnTo>
                <a:lnTo>
                  <a:pt x="2544" y="12"/>
                </a:lnTo>
                <a:lnTo>
                  <a:pt x="2538" y="16"/>
                </a:lnTo>
                <a:lnTo>
                  <a:pt x="2532" y="18"/>
                </a:lnTo>
                <a:lnTo>
                  <a:pt x="2532" y="18"/>
                </a:lnTo>
                <a:lnTo>
                  <a:pt x="2530" y="20"/>
                </a:lnTo>
                <a:lnTo>
                  <a:pt x="2530" y="20"/>
                </a:lnTo>
                <a:lnTo>
                  <a:pt x="2532" y="20"/>
                </a:lnTo>
                <a:lnTo>
                  <a:pt x="2532" y="20"/>
                </a:lnTo>
                <a:lnTo>
                  <a:pt x="2538" y="24"/>
                </a:lnTo>
                <a:lnTo>
                  <a:pt x="2544" y="28"/>
                </a:lnTo>
                <a:lnTo>
                  <a:pt x="2546" y="32"/>
                </a:lnTo>
                <a:lnTo>
                  <a:pt x="2548" y="40"/>
                </a:lnTo>
                <a:lnTo>
                  <a:pt x="2548" y="40"/>
                </a:lnTo>
                <a:lnTo>
                  <a:pt x="2550" y="40"/>
                </a:lnTo>
                <a:lnTo>
                  <a:pt x="2550" y="40"/>
                </a:lnTo>
                <a:lnTo>
                  <a:pt x="2550" y="40"/>
                </a:lnTo>
                <a:lnTo>
                  <a:pt x="2550" y="40"/>
                </a:lnTo>
                <a:lnTo>
                  <a:pt x="2552" y="32"/>
                </a:lnTo>
                <a:lnTo>
                  <a:pt x="2556" y="28"/>
                </a:lnTo>
                <a:lnTo>
                  <a:pt x="2560" y="22"/>
                </a:lnTo>
                <a:lnTo>
                  <a:pt x="2568" y="20"/>
                </a:lnTo>
                <a:close/>
                <a:moveTo>
                  <a:pt x="2512" y="20"/>
                </a:moveTo>
                <a:lnTo>
                  <a:pt x="2512" y="20"/>
                </a:lnTo>
                <a:lnTo>
                  <a:pt x="2512" y="20"/>
                </a:lnTo>
                <a:lnTo>
                  <a:pt x="2512" y="20"/>
                </a:lnTo>
                <a:lnTo>
                  <a:pt x="2512" y="18"/>
                </a:lnTo>
                <a:lnTo>
                  <a:pt x="2512" y="18"/>
                </a:lnTo>
                <a:lnTo>
                  <a:pt x="2506" y="16"/>
                </a:lnTo>
                <a:lnTo>
                  <a:pt x="2500" y="12"/>
                </a:lnTo>
                <a:lnTo>
                  <a:pt x="2496" y="6"/>
                </a:lnTo>
                <a:lnTo>
                  <a:pt x="2494" y="0"/>
                </a:lnTo>
                <a:lnTo>
                  <a:pt x="2494" y="0"/>
                </a:lnTo>
                <a:lnTo>
                  <a:pt x="2494" y="0"/>
                </a:lnTo>
                <a:lnTo>
                  <a:pt x="2494" y="0"/>
                </a:lnTo>
                <a:lnTo>
                  <a:pt x="2494" y="0"/>
                </a:lnTo>
                <a:lnTo>
                  <a:pt x="2494" y="0"/>
                </a:lnTo>
                <a:lnTo>
                  <a:pt x="2492" y="6"/>
                </a:lnTo>
                <a:lnTo>
                  <a:pt x="2488" y="12"/>
                </a:lnTo>
                <a:lnTo>
                  <a:pt x="2482" y="16"/>
                </a:lnTo>
                <a:lnTo>
                  <a:pt x="2476" y="18"/>
                </a:lnTo>
                <a:lnTo>
                  <a:pt x="2476" y="18"/>
                </a:lnTo>
                <a:lnTo>
                  <a:pt x="2476" y="20"/>
                </a:lnTo>
                <a:lnTo>
                  <a:pt x="2476" y="20"/>
                </a:lnTo>
                <a:lnTo>
                  <a:pt x="2476" y="20"/>
                </a:lnTo>
                <a:lnTo>
                  <a:pt x="2476" y="20"/>
                </a:lnTo>
                <a:lnTo>
                  <a:pt x="2482" y="24"/>
                </a:lnTo>
                <a:lnTo>
                  <a:pt x="2488" y="28"/>
                </a:lnTo>
                <a:lnTo>
                  <a:pt x="2492" y="32"/>
                </a:lnTo>
                <a:lnTo>
                  <a:pt x="2494" y="40"/>
                </a:lnTo>
                <a:lnTo>
                  <a:pt x="2494" y="40"/>
                </a:lnTo>
                <a:lnTo>
                  <a:pt x="2494" y="40"/>
                </a:lnTo>
                <a:lnTo>
                  <a:pt x="2494" y="40"/>
                </a:lnTo>
                <a:lnTo>
                  <a:pt x="2494" y="40"/>
                </a:lnTo>
                <a:lnTo>
                  <a:pt x="2494" y="40"/>
                </a:lnTo>
                <a:lnTo>
                  <a:pt x="2496" y="32"/>
                </a:lnTo>
                <a:lnTo>
                  <a:pt x="2500" y="28"/>
                </a:lnTo>
                <a:lnTo>
                  <a:pt x="2506" y="22"/>
                </a:lnTo>
                <a:lnTo>
                  <a:pt x="2512" y="20"/>
                </a:lnTo>
                <a:close/>
                <a:moveTo>
                  <a:pt x="2458" y="20"/>
                </a:moveTo>
                <a:lnTo>
                  <a:pt x="2458" y="20"/>
                </a:lnTo>
                <a:lnTo>
                  <a:pt x="2458" y="20"/>
                </a:lnTo>
                <a:lnTo>
                  <a:pt x="2458" y="20"/>
                </a:lnTo>
                <a:lnTo>
                  <a:pt x="2458" y="18"/>
                </a:lnTo>
                <a:lnTo>
                  <a:pt x="2458" y="18"/>
                </a:lnTo>
                <a:lnTo>
                  <a:pt x="2450" y="16"/>
                </a:lnTo>
                <a:lnTo>
                  <a:pt x="2446" y="12"/>
                </a:lnTo>
                <a:lnTo>
                  <a:pt x="2442" y="6"/>
                </a:lnTo>
                <a:lnTo>
                  <a:pt x="2440" y="0"/>
                </a:lnTo>
                <a:lnTo>
                  <a:pt x="2440" y="0"/>
                </a:lnTo>
                <a:lnTo>
                  <a:pt x="2440" y="0"/>
                </a:lnTo>
                <a:lnTo>
                  <a:pt x="2440" y="0"/>
                </a:lnTo>
                <a:lnTo>
                  <a:pt x="2438" y="0"/>
                </a:lnTo>
                <a:lnTo>
                  <a:pt x="2438" y="0"/>
                </a:lnTo>
                <a:lnTo>
                  <a:pt x="2436" y="6"/>
                </a:lnTo>
                <a:lnTo>
                  <a:pt x="2432" y="12"/>
                </a:lnTo>
                <a:lnTo>
                  <a:pt x="2428" y="16"/>
                </a:lnTo>
                <a:lnTo>
                  <a:pt x="2420" y="18"/>
                </a:lnTo>
                <a:lnTo>
                  <a:pt x="2420" y="18"/>
                </a:lnTo>
                <a:lnTo>
                  <a:pt x="2420" y="20"/>
                </a:lnTo>
                <a:lnTo>
                  <a:pt x="2420" y="20"/>
                </a:lnTo>
                <a:lnTo>
                  <a:pt x="2420" y="20"/>
                </a:lnTo>
                <a:lnTo>
                  <a:pt x="2420" y="20"/>
                </a:lnTo>
                <a:lnTo>
                  <a:pt x="2428" y="24"/>
                </a:lnTo>
                <a:lnTo>
                  <a:pt x="2432" y="28"/>
                </a:lnTo>
                <a:lnTo>
                  <a:pt x="2436" y="32"/>
                </a:lnTo>
                <a:lnTo>
                  <a:pt x="2438" y="40"/>
                </a:lnTo>
                <a:lnTo>
                  <a:pt x="2438" y="40"/>
                </a:lnTo>
                <a:lnTo>
                  <a:pt x="2440" y="40"/>
                </a:lnTo>
                <a:lnTo>
                  <a:pt x="2440" y="40"/>
                </a:lnTo>
                <a:lnTo>
                  <a:pt x="2440" y="40"/>
                </a:lnTo>
                <a:lnTo>
                  <a:pt x="2440" y="40"/>
                </a:lnTo>
                <a:lnTo>
                  <a:pt x="2442" y="32"/>
                </a:lnTo>
                <a:lnTo>
                  <a:pt x="2446" y="28"/>
                </a:lnTo>
                <a:lnTo>
                  <a:pt x="2450" y="22"/>
                </a:lnTo>
                <a:lnTo>
                  <a:pt x="2458" y="20"/>
                </a:lnTo>
                <a:close/>
                <a:moveTo>
                  <a:pt x="2402" y="20"/>
                </a:moveTo>
                <a:lnTo>
                  <a:pt x="2402" y="20"/>
                </a:lnTo>
                <a:lnTo>
                  <a:pt x="2402" y="20"/>
                </a:lnTo>
                <a:lnTo>
                  <a:pt x="2402" y="20"/>
                </a:lnTo>
                <a:lnTo>
                  <a:pt x="2402" y="18"/>
                </a:lnTo>
                <a:lnTo>
                  <a:pt x="2402" y="18"/>
                </a:lnTo>
                <a:lnTo>
                  <a:pt x="2396" y="16"/>
                </a:lnTo>
                <a:lnTo>
                  <a:pt x="2390" y="12"/>
                </a:lnTo>
                <a:lnTo>
                  <a:pt x="2386" y="6"/>
                </a:lnTo>
                <a:lnTo>
                  <a:pt x="2384" y="0"/>
                </a:lnTo>
                <a:lnTo>
                  <a:pt x="2384" y="0"/>
                </a:lnTo>
                <a:lnTo>
                  <a:pt x="2384" y="0"/>
                </a:lnTo>
                <a:lnTo>
                  <a:pt x="2384" y="0"/>
                </a:lnTo>
                <a:lnTo>
                  <a:pt x="2384" y="0"/>
                </a:lnTo>
                <a:lnTo>
                  <a:pt x="2384" y="0"/>
                </a:lnTo>
                <a:lnTo>
                  <a:pt x="2382" y="6"/>
                </a:lnTo>
                <a:lnTo>
                  <a:pt x="2378" y="12"/>
                </a:lnTo>
                <a:lnTo>
                  <a:pt x="2372" y="16"/>
                </a:lnTo>
                <a:lnTo>
                  <a:pt x="2366" y="18"/>
                </a:lnTo>
                <a:lnTo>
                  <a:pt x="2366" y="18"/>
                </a:lnTo>
                <a:lnTo>
                  <a:pt x="2366" y="20"/>
                </a:lnTo>
                <a:lnTo>
                  <a:pt x="2366" y="20"/>
                </a:lnTo>
                <a:lnTo>
                  <a:pt x="2366" y="20"/>
                </a:lnTo>
                <a:lnTo>
                  <a:pt x="2366" y="20"/>
                </a:lnTo>
                <a:lnTo>
                  <a:pt x="2372" y="24"/>
                </a:lnTo>
                <a:lnTo>
                  <a:pt x="2378" y="28"/>
                </a:lnTo>
                <a:lnTo>
                  <a:pt x="2382" y="32"/>
                </a:lnTo>
                <a:lnTo>
                  <a:pt x="2384" y="40"/>
                </a:lnTo>
                <a:lnTo>
                  <a:pt x="2384" y="40"/>
                </a:lnTo>
                <a:lnTo>
                  <a:pt x="2384" y="40"/>
                </a:lnTo>
                <a:lnTo>
                  <a:pt x="2384" y="40"/>
                </a:lnTo>
                <a:lnTo>
                  <a:pt x="2384" y="40"/>
                </a:lnTo>
                <a:lnTo>
                  <a:pt x="2384" y="40"/>
                </a:lnTo>
                <a:lnTo>
                  <a:pt x="2386" y="32"/>
                </a:lnTo>
                <a:lnTo>
                  <a:pt x="2390" y="28"/>
                </a:lnTo>
                <a:lnTo>
                  <a:pt x="2396" y="22"/>
                </a:lnTo>
                <a:lnTo>
                  <a:pt x="2402" y="20"/>
                </a:lnTo>
                <a:close/>
                <a:moveTo>
                  <a:pt x="2348" y="20"/>
                </a:moveTo>
                <a:lnTo>
                  <a:pt x="2348" y="20"/>
                </a:lnTo>
                <a:lnTo>
                  <a:pt x="2348" y="20"/>
                </a:lnTo>
                <a:lnTo>
                  <a:pt x="2348" y="20"/>
                </a:lnTo>
                <a:lnTo>
                  <a:pt x="2348" y="18"/>
                </a:lnTo>
                <a:lnTo>
                  <a:pt x="2348" y="18"/>
                </a:lnTo>
                <a:lnTo>
                  <a:pt x="2340" y="16"/>
                </a:lnTo>
                <a:lnTo>
                  <a:pt x="2336" y="12"/>
                </a:lnTo>
                <a:lnTo>
                  <a:pt x="2332" y="6"/>
                </a:lnTo>
                <a:lnTo>
                  <a:pt x="2330" y="0"/>
                </a:lnTo>
                <a:lnTo>
                  <a:pt x="2330" y="0"/>
                </a:lnTo>
                <a:lnTo>
                  <a:pt x="2330" y="0"/>
                </a:lnTo>
                <a:lnTo>
                  <a:pt x="2330" y="0"/>
                </a:lnTo>
                <a:lnTo>
                  <a:pt x="2328" y="0"/>
                </a:lnTo>
                <a:lnTo>
                  <a:pt x="2328" y="0"/>
                </a:lnTo>
                <a:lnTo>
                  <a:pt x="2326" y="6"/>
                </a:lnTo>
                <a:lnTo>
                  <a:pt x="2322" y="12"/>
                </a:lnTo>
                <a:lnTo>
                  <a:pt x="2318" y="16"/>
                </a:lnTo>
                <a:lnTo>
                  <a:pt x="2310" y="18"/>
                </a:lnTo>
                <a:lnTo>
                  <a:pt x="2310" y="18"/>
                </a:lnTo>
                <a:lnTo>
                  <a:pt x="2310" y="20"/>
                </a:lnTo>
                <a:lnTo>
                  <a:pt x="2310" y="20"/>
                </a:lnTo>
                <a:lnTo>
                  <a:pt x="2310" y="20"/>
                </a:lnTo>
                <a:lnTo>
                  <a:pt x="2310" y="20"/>
                </a:lnTo>
                <a:lnTo>
                  <a:pt x="2318" y="24"/>
                </a:lnTo>
                <a:lnTo>
                  <a:pt x="2322" y="28"/>
                </a:lnTo>
                <a:lnTo>
                  <a:pt x="2326" y="32"/>
                </a:lnTo>
                <a:lnTo>
                  <a:pt x="2328" y="40"/>
                </a:lnTo>
                <a:lnTo>
                  <a:pt x="2328" y="40"/>
                </a:lnTo>
                <a:lnTo>
                  <a:pt x="2330" y="40"/>
                </a:lnTo>
                <a:lnTo>
                  <a:pt x="2330" y="40"/>
                </a:lnTo>
                <a:lnTo>
                  <a:pt x="2330" y="40"/>
                </a:lnTo>
                <a:lnTo>
                  <a:pt x="2330" y="40"/>
                </a:lnTo>
                <a:lnTo>
                  <a:pt x="2332" y="32"/>
                </a:lnTo>
                <a:lnTo>
                  <a:pt x="2336" y="28"/>
                </a:lnTo>
                <a:lnTo>
                  <a:pt x="2340" y="22"/>
                </a:lnTo>
                <a:lnTo>
                  <a:pt x="2348" y="20"/>
                </a:lnTo>
                <a:close/>
                <a:moveTo>
                  <a:pt x="2292" y="20"/>
                </a:moveTo>
                <a:lnTo>
                  <a:pt x="2292" y="20"/>
                </a:lnTo>
                <a:lnTo>
                  <a:pt x="2292" y="20"/>
                </a:lnTo>
                <a:lnTo>
                  <a:pt x="2292" y="20"/>
                </a:lnTo>
                <a:lnTo>
                  <a:pt x="2292" y="18"/>
                </a:lnTo>
                <a:lnTo>
                  <a:pt x="2292" y="18"/>
                </a:lnTo>
                <a:lnTo>
                  <a:pt x="2286" y="16"/>
                </a:lnTo>
                <a:lnTo>
                  <a:pt x="2280" y="12"/>
                </a:lnTo>
                <a:lnTo>
                  <a:pt x="2276" y="6"/>
                </a:lnTo>
                <a:lnTo>
                  <a:pt x="2274" y="0"/>
                </a:lnTo>
                <a:lnTo>
                  <a:pt x="2274" y="0"/>
                </a:lnTo>
                <a:lnTo>
                  <a:pt x="2274" y="0"/>
                </a:lnTo>
                <a:lnTo>
                  <a:pt x="2274" y="0"/>
                </a:lnTo>
                <a:lnTo>
                  <a:pt x="2274" y="0"/>
                </a:lnTo>
                <a:lnTo>
                  <a:pt x="2274" y="0"/>
                </a:lnTo>
                <a:lnTo>
                  <a:pt x="2272" y="6"/>
                </a:lnTo>
                <a:lnTo>
                  <a:pt x="2268" y="12"/>
                </a:lnTo>
                <a:lnTo>
                  <a:pt x="2262" y="16"/>
                </a:lnTo>
                <a:lnTo>
                  <a:pt x="2256" y="18"/>
                </a:lnTo>
                <a:lnTo>
                  <a:pt x="2256" y="18"/>
                </a:lnTo>
                <a:lnTo>
                  <a:pt x="2256" y="20"/>
                </a:lnTo>
                <a:lnTo>
                  <a:pt x="2256" y="20"/>
                </a:lnTo>
                <a:lnTo>
                  <a:pt x="2256" y="20"/>
                </a:lnTo>
                <a:lnTo>
                  <a:pt x="2256" y="20"/>
                </a:lnTo>
                <a:lnTo>
                  <a:pt x="2262" y="24"/>
                </a:lnTo>
                <a:lnTo>
                  <a:pt x="2268" y="28"/>
                </a:lnTo>
                <a:lnTo>
                  <a:pt x="2272" y="32"/>
                </a:lnTo>
                <a:lnTo>
                  <a:pt x="2274" y="40"/>
                </a:lnTo>
                <a:lnTo>
                  <a:pt x="2274" y="40"/>
                </a:lnTo>
                <a:lnTo>
                  <a:pt x="2274" y="40"/>
                </a:lnTo>
                <a:lnTo>
                  <a:pt x="2274" y="40"/>
                </a:lnTo>
                <a:lnTo>
                  <a:pt x="2274" y="40"/>
                </a:lnTo>
                <a:lnTo>
                  <a:pt x="2274" y="40"/>
                </a:lnTo>
                <a:lnTo>
                  <a:pt x="2276" y="32"/>
                </a:lnTo>
                <a:lnTo>
                  <a:pt x="2280" y="28"/>
                </a:lnTo>
                <a:lnTo>
                  <a:pt x="2286" y="22"/>
                </a:lnTo>
                <a:lnTo>
                  <a:pt x="2292" y="20"/>
                </a:lnTo>
                <a:close/>
                <a:moveTo>
                  <a:pt x="2238" y="20"/>
                </a:moveTo>
                <a:lnTo>
                  <a:pt x="2238" y="20"/>
                </a:lnTo>
                <a:lnTo>
                  <a:pt x="2238" y="20"/>
                </a:lnTo>
                <a:lnTo>
                  <a:pt x="2238" y="20"/>
                </a:lnTo>
                <a:lnTo>
                  <a:pt x="2238" y="18"/>
                </a:lnTo>
                <a:lnTo>
                  <a:pt x="2238" y="18"/>
                </a:lnTo>
                <a:lnTo>
                  <a:pt x="2230" y="16"/>
                </a:lnTo>
                <a:lnTo>
                  <a:pt x="2226" y="12"/>
                </a:lnTo>
                <a:lnTo>
                  <a:pt x="2222" y="6"/>
                </a:lnTo>
                <a:lnTo>
                  <a:pt x="2220" y="0"/>
                </a:lnTo>
                <a:lnTo>
                  <a:pt x="2220" y="0"/>
                </a:lnTo>
                <a:lnTo>
                  <a:pt x="2220" y="0"/>
                </a:lnTo>
                <a:lnTo>
                  <a:pt x="2220" y="0"/>
                </a:lnTo>
                <a:lnTo>
                  <a:pt x="2218" y="0"/>
                </a:lnTo>
                <a:lnTo>
                  <a:pt x="2218" y="0"/>
                </a:lnTo>
                <a:lnTo>
                  <a:pt x="2216" y="6"/>
                </a:lnTo>
                <a:lnTo>
                  <a:pt x="2212" y="12"/>
                </a:lnTo>
                <a:lnTo>
                  <a:pt x="2208" y="16"/>
                </a:lnTo>
                <a:lnTo>
                  <a:pt x="2200" y="18"/>
                </a:lnTo>
                <a:lnTo>
                  <a:pt x="2200" y="18"/>
                </a:lnTo>
                <a:lnTo>
                  <a:pt x="2200" y="20"/>
                </a:lnTo>
                <a:lnTo>
                  <a:pt x="2200" y="20"/>
                </a:lnTo>
                <a:lnTo>
                  <a:pt x="2200" y="20"/>
                </a:lnTo>
                <a:lnTo>
                  <a:pt x="2200" y="20"/>
                </a:lnTo>
                <a:lnTo>
                  <a:pt x="2208" y="24"/>
                </a:lnTo>
                <a:lnTo>
                  <a:pt x="2212" y="28"/>
                </a:lnTo>
                <a:lnTo>
                  <a:pt x="2216" y="32"/>
                </a:lnTo>
                <a:lnTo>
                  <a:pt x="2218" y="40"/>
                </a:lnTo>
                <a:lnTo>
                  <a:pt x="2218" y="40"/>
                </a:lnTo>
                <a:lnTo>
                  <a:pt x="2218" y="40"/>
                </a:lnTo>
                <a:lnTo>
                  <a:pt x="2218" y="40"/>
                </a:lnTo>
                <a:lnTo>
                  <a:pt x="2220" y="40"/>
                </a:lnTo>
                <a:lnTo>
                  <a:pt x="2220" y="40"/>
                </a:lnTo>
                <a:lnTo>
                  <a:pt x="2222" y="32"/>
                </a:lnTo>
                <a:lnTo>
                  <a:pt x="2226" y="28"/>
                </a:lnTo>
                <a:lnTo>
                  <a:pt x="2230" y="22"/>
                </a:lnTo>
                <a:lnTo>
                  <a:pt x="2238" y="20"/>
                </a:lnTo>
                <a:close/>
                <a:moveTo>
                  <a:pt x="2182" y="20"/>
                </a:moveTo>
                <a:lnTo>
                  <a:pt x="2182" y="20"/>
                </a:lnTo>
                <a:lnTo>
                  <a:pt x="2182" y="20"/>
                </a:lnTo>
                <a:lnTo>
                  <a:pt x="2182" y="20"/>
                </a:lnTo>
                <a:lnTo>
                  <a:pt x="2182" y="18"/>
                </a:lnTo>
                <a:lnTo>
                  <a:pt x="2182" y="18"/>
                </a:lnTo>
                <a:lnTo>
                  <a:pt x="2176" y="16"/>
                </a:lnTo>
                <a:lnTo>
                  <a:pt x="2170" y="12"/>
                </a:lnTo>
                <a:lnTo>
                  <a:pt x="2166" y="6"/>
                </a:lnTo>
                <a:lnTo>
                  <a:pt x="2164" y="0"/>
                </a:lnTo>
                <a:lnTo>
                  <a:pt x="2164" y="0"/>
                </a:lnTo>
                <a:lnTo>
                  <a:pt x="2164" y="0"/>
                </a:lnTo>
                <a:lnTo>
                  <a:pt x="2164" y="0"/>
                </a:lnTo>
                <a:lnTo>
                  <a:pt x="2164" y="0"/>
                </a:lnTo>
                <a:lnTo>
                  <a:pt x="2164" y="0"/>
                </a:lnTo>
                <a:lnTo>
                  <a:pt x="2162" y="6"/>
                </a:lnTo>
                <a:lnTo>
                  <a:pt x="2158" y="12"/>
                </a:lnTo>
                <a:lnTo>
                  <a:pt x="2152" y="16"/>
                </a:lnTo>
                <a:lnTo>
                  <a:pt x="2146" y="18"/>
                </a:lnTo>
                <a:lnTo>
                  <a:pt x="2146" y="18"/>
                </a:lnTo>
                <a:lnTo>
                  <a:pt x="2146" y="20"/>
                </a:lnTo>
                <a:lnTo>
                  <a:pt x="2146" y="20"/>
                </a:lnTo>
                <a:lnTo>
                  <a:pt x="2146" y="20"/>
                </a:lnTo>
                <a:lnTo>
                  <a:pt x="2146" y="20"/>
                </a:lnTo>
                <a:lnTo>
                  <a:pt x="2152" y="24"/>
                </a:lnTo>
                <a:lnTo>
                  <a:pt x="2158" y="28"/>
                </a:lnTo>
                <a:lnTo>
                  <a:pt x="2162" y="32"/>
                </a:lnTo>
                <a:lnTo>
                  <a:pt x="2164" y="40"/>
                </a:lnTo>
                <a:lnTo>
                  <a:pt x="2164" y="40"/>
                </a:lnTo>
                <a:lnTo>
                  <a:pt x="2164" y="40"/>
                </a:lnTo>
                <a:lnTo>
                  <a:pt x="2164" y="40"/>
                </a:lnTo>
                <a:lnTo>
                  <a:pt x="2164" y="40"/>
                </a:lnTo>
                <a:lnTo>
                  <a:pt x="2164" y="40"/>
                </a:lnTo>
                <a:lnTo>
                  <a:pt x="2166" y="32"/>
                </a:lnTo>
                <a:lnTo>
                  <a:pt x="2170" y="28"/>
                </a:lnTo>
                <a:lnTo>
                  <a:pt x="2176" y="22"/>
                </a:lnTo>
                <a:lnTo>
                  <a:pt x="2182" y="20"/>
                </a:lnTo>
                <a:close/>
                <a:moveTo>
                  <a:pt x="2128" y="20"/>
                </a:moveTo>
                <a:lnTo>
                  <a:pt x="2128" y="20"/>
                </a:lnTo>
                <a:lnTo>
                  <a:pt x="2128" y="20"/>
                </a:lnTo>
                <a:lnTo>
                  <a:pt x="2128" y="20"/>
                </a:lnTo>
                <a:lnTo>
                  <a:pt x="2128" y="18"/>
                </a:lnTo>
                <a:lnTo>
                  <a:pt x="2128" y="18"/>
                </a:lnTo>
                <a:lnTo>
                  <a:pt x="2120" y="16"/>
                </a:lnTo>
                <a:lnTo>
                  <a:pt x="2114" y="12"/>
                </a:lnTo>
                <a:lnTo>
                  <a:pt x="2112" y="6"/>
                </a:lnTo>
                <a:lnTo>
                  <a:pt x="2110" y="0"/>
                </a:lnTo>
                <a:lnTo>
                  <a:pt x="2110" y="0"/>
                </a:lnTo>
                <a:lnTo>
                  <a:pt x="2108" y="0"/>
                </a:lnTo>
                <a:lnTo>
                  <a:pt x="2108" y="0"/>
                </a:lnTo>
                <a:lnTo>
                  <a:pt x="2108" y="0"/>
                </a:lnTo>
                <a:lnTo>
                  <a:pt x="2108" y="0"/>
                </a:lnTo>
                <a:lnTo>
                  <a:pt x="2106" y="6"/>
                </a:lnTo>
                <a:lnTo>
                  <a:pt x="2102" y="12"/>
                </a:lnTo>
                <a:lnTo>
                  <a:pt x="2098" y="16"/>
                </a:lnTo>
                <a:lnTo>
                  <a:pt x="2090" y="18"/>
                </a:lnTo>
                <a:lnTo>
                  <a:pt x="2090" y="18"/>
                </a:lnTo>
                <a:lnTo>
                  <a:pt x="2090" y="20"/>
                </a:lnTo>
                <a:lnTo>
                  <a:pt x="2090" y="20"/>
                </a:lnTo>
                <a:lnTo>
                  <a:pt x="2090" y="20"/>
                </a:lnTo>
                <a:lnTo>
                  <a:pt x="2090" y="20"/>
                </a:lnTo>
                <a:lnTo>
                  <a:pt x="2098" y="24"/>
                </a:lnTo>
                <a:lnTo>
                  <a:pt x="2102" y="28"/>
                </a:lnTo>
                <a:lnTo>
                  <a:pt x="2106" y="32"/>
                </a:lnTo>
                <a:lnTo>
                  <a:pt x="2108" y="40"/>
                </a:lnTo>
                <a:lnTo>
                  <a:pt x="2108" y="40"/>
                </a:lnTo>
                <a:lnTo>
                  <a:pt x="2108" y="40"/>
                </a:lnTo>
                <a:lnTo>
                  <a:pt x="2108" y="40"/>
                </a:lnTo>
                <a:lnTo>
                  <a:pt x="2110" y="40"/>
                </a:lnTo>
                <a:lnTo>
                  <a:pt x="2110" y="40"/>
                </a:lnTo>
                <a:lnTo>
                  <a:pt x="2112" y="32"/>
                </a:lnTo>
                <a:lnTo>
                  <a:pt x="2116" y="28"/>
                </a:lnTo>
                <a:lnTo>
                  <a:pt x="2120" y="22"/>
                </a:lnTo>
                <a:lnTo>
                  <a:pt x="2128" y="20"/>
                </a:lnTo>
                <a:close/>
                <a:moveTo>
                  <a:pt x="2072" y="20"/>
                </a:moveTo>
                <a:lnTo>
                  <a:pt x="2072" y="20"/>
                </a:lnTo>
                <a:lnTo>
                  <a:pt x="2072" y="20"/>
                </a:lnTo>
                <a:lnTo>
                  <a:pt x="2072" y="20"/>
                </a:lnTo>
                <a:lnTo>
                  <a:pt x="2072" y="18"/>
                </a:lnTo>
                <a:lnTo>
                  <a:pt x="2072" y="18"/>
                </a:lnTo>
                <a:lnTo>
                  <a:pt x="2066" y="16"/>
                </a:lnTo>
                <a:lnTo>
                  <a:pt x="2060" y="12"/>
                </a:lnTo>
                <a:lnTo>
                  <a:pt x="2056" y="6"/>
                </a:lnTo>
                <a:lnTo>
                  <a:pt x="2054" y="0"/>
                </a:lnTo>
                <a:lnTo>
                  <a:pt x="2054" y="0"/>
                </a:lnTo>
                <a:lnTo>
                  <a:pt x="2054" y="0"/>
                </a:lnTo>
                <a:lnTo>
                  <a:pt x="2054" y="0"/>
                </a:lnTo>
                <a:lnTo>
                  <a:pt x="2054" y="0"/>
                </a:lnTo>
                <a:lnTo>
                  <a:pt x="2054" y="0"/>
                </a:lnTo>
                <a:lnTo>
                  <a:pt x="2052" y="6"/>
                </a:lnTo>
                <a:lnTo>
                  <a:pt x="2048" y="12"/>
                </a:lnTo>
                <a:lnTo>
                  <a:pt x="2042" y="16"/>
                </a:lnTo>
                <a:lnTo>
                  <a:pt x="2036" y="18"/>
                </a:lnTo>
                <a:lnTo>
                  <a:pt x="2036" y="18"/>
                </a:lnTo>
                <a:lnTo>
                  <a:pt x="2036" y="20"/>
                </a:lnTo>
                <a:lnTo>
                  <a:pt x="2036" y="20"/>
                </a:lnTo>
                <a:lnTo>
                  <a:pt x="2036" y="20"/>
                </a:lnTo>
                <a:lnTo>
                  <a:pt x="2036" y="20"/>
                </a:lnTo>
                <a:lnTo>
                  <a:pt x="2042" y="24"/>
                </a:lnTo>
                <a:lnTo>
                  <a:pt x="2048" y="28"/>
                </a:lnTo>
                <a:lnTo>
                  <a:pt x="2052" y="32"/>
                </a:lnTo>
                <a:lnTo>
                  <a:pt x="2054" y="40"/>
                </a:lnTo>
                <a:lnTo>
                  <a:pt x="2054" y="40"/>
                </a:lnTo>
                <a:lnTo>
                  <a:pt x="2054" y="40"/>
                </a:lnTo>
                <a:lnTo>
                  <a:pt x="2054" y="40"/>
                </a:lnTo>
                <a:lnTo>
                  <a:pt x="2054" y="40"/>
                </a:lnTo>
                <a:lnTo>
                  <a:pt x="2054" y="40"/>
                </a:lnTo>
                <a:lnTo>
                  <a:pt x="2056" y="32"/>
                </a:lnTo>
                <a:lnTo>
                  <a:pt x="2060" y="28"/>
                </a:lnTo>
                <a:lnTo>
                  <a:pt x="2066" y="22"/>
                </a:lnTo>
                <a:lnTo>
                  <a:pt x="2072" y="20"/>
                </a:lnTo>
                <a:close/>
                <a:moveTo>
                  <a:pt x="2016" y="20"/>
                </a:moveTo>
                <a:lnTo>
                  <a:pt x="2016" y="20"/>
                </a:lnTo>
                <a:lnTo>
                  <a:pt x="2018" y="20"/>
                </a:lnTo>
                <a:lnTo>
                  <a:pt x="2018" y="20"/>
                </a:lnTo>
                <a:lnTo>
                  <a:pt x="2016" y="18"/>
                </a:lnTo>
                <a:lnTo>
                  <a:pt x="2016" y="18"/>
                </a:lnTo>
                <a:lnTo>
                  <a:pt x="2010" y="16"/>
                </a:lnTo>
                <a:lnTo>
                  <a:pt x="2004" y="12"/>
                </a:lnTo>
                <a:lnTo>
                  <a:pt x="2002" y="6"/>
                </a:lnTo>
                <a:lnTo>
                  <a:pt x="2000" y="0"/>
                </a:lnTo>
                <a:lnTo>
                  <a:pt x="2000" y="0"/>
                </a:lnTo>
                <a:lnTo>
                  <a:pt x="1998" y="0"/>
                </a:lnTo>
                <a:lnTo>
                  <a:pt x="1998" y="0"/>
                </a:lnTo>
                <a:lnTo>
                  <a:pt x="1998" y="0"/>
                </a:lnTo>
                <a:lnTo>
                  <a:pt x="1998" y="0"/>
                </a:lnTo>
                <a:lnTo>
                  <a:pt x="1996" y="6"/>
                </a:lnTo>
                <a:lnTo>
                  <a:pt x="1992" y="12"/>
                </a:lnTo>
                <a:lnTo>
                  <a:pt x="1988" y="16"/>
                </a:lnTo>
                <a:lnTo>
                  <a:pt x="1980" y="18"/>
                </a:lnTo>
                <a:lnTo>
                  <a:pt x="1980" y="18"/>
                </a:lnTo>
                <a:lnTo>
                  <a:pt x="1980" y="20"/>
                </a:lnTo>
                <a:lnTo>
                  <a:pt x="1980" y="20"/>
                </a:lnTo>
                <a:lnTo>
                  <a:pt x="1980" y="20"/>
                </a:lnTo>
                <a:lnTo>
                  <a:pt x="1980" y="20"/>
                </a:lnTo>
                <a:lnTo>
                  <a:pt x="1988" y="24"/>
                </a:lnTo>
                <a:lnTo>
                  <a:pt x="1992" y="28"/>
                </a:lnTo>
                <a:lnTo>
                  <a:pt x="1996" y="32"/>
                </a:lnTo>
                <a:lnTo>
                  <a:pt x="1998" y="40"/>
                </a:lnTo>
                <a:lnTo>
                  <a:pt x="1998" y="40"/>
                </a:lnTo>
                <a:lnTo>
                  <a:pt x="1998" y="40"/>
                </a:lnTo>
                <a:lnTo>
                  <a:pt x="1998" y="40"/>
                </a:lnTo>
                <a:lnTo>
                  <a:pt x="2000" y="40"/>
                </a:lnTo>
                <a:lnTo>
                  <a:pt x="2000" y="40"/>
                </a:lnTo>
                <a:lnTo>
                  <a:pt x="2002" y="32"/>
                </a:lnTo>
                <a:lnTo>
                  <a:pt x="2004" y="28"/>
                </a:lnTo>
                <a:lnTo>
                  <a:pt x="2010" y="22"/>
                </a:lnTo>
                <a:lnTo>
                  <a:pt x="2016" y="20"/>
                </a:lnTo>
                <a:close/>
                <a:moveTo>
                  <a:pt x="1962" y="20"/>
                </a:moveTo>
                <a:lnTo>
                  <a:pt x="1962" y="20"/>
                </a:lnTo>
                <a:lnTo>
                  <a:pt x="1962" y="20"/>
                </a:lnTo>
                <a:lnTo>
                  <a:pt x="1962" y="20"/>
                </a:lnTo>
                <a:lnTo>
                  <a:pt x="1962" y="18"/>
                </a:lnTo>
                <a:lnTo>
                  <a:pt x="1962" y="18"/>
                </a:lnTo>
                <a:lnTo>
                  <a:pt x="1956" y="16"/>
                </a:lnTo>
                <a:lnTo>
                  <a:pt x="1950" y="12"/>
                </a:lnTo>
                <a:lnTo>
                  <a:pt x="1946" y="6"/>
                </a:lnTo>
                <a:lnTo>
                  <a:pt x="1944" y="0"/>
                </a:lnTo>
                <a:lnTo>
                  <a:pt x="1944" y="0"/>
                </a:lnTo>
                <a:lnTo>
                  <a:pt x="1944" y="0"/>
                </a:lnTo>
                <a:lnTo>
                  <a:pt x="1944" y="0"/>
                </a:lnTo>
                <a:lnTo>
                  <a:pt x="1944" y="0"/>
                </a:lnTo>
                <a:lnTo>
                  <a:pt x="1944" y="0"/>
                </a:lnTo>
                <a:lnTo>
                  <a:pt x="1942" y="6"/>
                </a:lnTo>
                <a:lnTo>
                  <a:pt x="1938" y="12"/>
                </a:lnTo>
                <a:lnTo>
                  <a:pt x="1932" y="16"/>
                </a:lnTo>
                <a:lnTo>
                  <a:pt x="1926" y="18"/>
                </a:lnTo>
                <a:lnTo>
                  <a:pt x="1926" y="18"/>
                </a:lnTo>
                <a:lnTo>
                  <a:pt x="1926" y="20"/>
                </a:lnTo>
                <a:lnTo>
                  <a:pt x="1926" y="20"/>
                </a:lnTo>
                <a:lnTo>
                  <a:pt x="1926" y="20"/>
                </a:lnTo>
                <a:lnTo>
                  <a:pt x="1926" y="20"/>
                </a:lnTo>
                <a:lnTo>
                  <a:pt x="1932" y="24"/>
                </a:lnTo>
                <a:lnTo>
                  <a:pt x="1938" y="28"/>
                </a:lnTo>
                <a:lnTo>
                  <a:pt x="1942" y="32"/>
                </a:lnTo>
                <a:lnTo>
                  <a:pt x="1944" y="40"/>
                </a:lnTo>
                <a:lnTo>
                  <a:pt x="1944" y="40"/>
                </a:lnTo>
                <a:lnTo>
                  <a:pt x="1944" y="40"/>
                </a:lnTo>
                <a:lnTo>
                  <a:pt x="1944" y="40"/>
                </a:lnTo>
                <a:lnTo>
                  <a:pt x="1944" y="40"/>
                </a:lnTo>
                <a:lnTo>
                  <a:pt x="1944" y="40"/>
                </a:lnTo>
                <a:lnTo>
                  <a:pt x="1946" y="32"/>
                </a:lnTo>
                <a:lnTo>
                  <a:pt x="1950" y="28"/>
                </a:lnTo>
                <a:lnTo>
                  <a:pt x="1956" y="22"/>
                </a:lnTo>
                <a:lnTo>
                  <a:pt x="1962" y="20"/>
                </a:lnTo>
                <a:close/>
                <a:moveTo>
                  <a:pt x="1906" y="20"/>
                </a:moveTo>
                <a:lnTo>
                  <a:pt x="1906" y="20"/>
                </a:lnTo>
                <a:lnTo>
                  <a:pt x="1908" y="20"/>
                </a:lnTo>
                <a:lnTo>
                  <a:pt x="1908" y="20"/>
                </a:lnTo>
                <a:lnTo>
                  <a:pt x="1906" y="18"/>
                </a:lnTo>
                <a:lnTo>
                  <a:pt x="1906" y="18"/>
                </a:lnTo>
                <a:lnTo>
                  <a:pt x="1900" y="16"/>
                </a:lnTo>
                <a:lnTo>
                  <a:pt x="1894" y="12"/>
                </a:lnTo>
                <a:lnTo>
                  <a:pt x="1892" y="6"/>
                </a:lnTo>
                <a:lnTo>
                  <a:pt x="1890" y="0"/>
                </a:lnTo>
                <a:lnTo>
                  <a:pt x="1890" y="0"/>
                </a:lnTo>
                <a:lnTo>
                  <a:pt x="1888" y="0"/>
                </a:lnTo>
                <a:lnTo>
                  <a:pt x="1888" y="0"/>
                </a:lnTo>
                <a:lnTo>
                  <a:pt x="1888" y="0"/>
                </a:lnTo>
                <a:lnTo>
                  <a:pt x="1888" y="0"/>
                </a:lnTo>
                <a:lnTo>
                  <a:pt x="1886" y="6"/>
                </a:lnTo>
                <a:lnTo>
                  <a:pt x="1882" y="12"/>
                </a:lnTo>
                <a:lnTo>
                  <a:pt x="1878" y="16"/>
                </a:lnTo>
                <a:lnTo>
                  <a:pt x="1870" y="18"/>
                </a:lnTo>
                <a:lnTo>
                  <a:pt x="1870" y="18"/>
                </a:lnTo>
                <a:lnTo>
                  <a:pt x="1870" y="20"/>
                </a:lnTo>
                <a:lnTo>
                  <a:pt x="1870" y="20"/>
                </a:lnTo>
                <a:lnTo>
                  <a:pt x="1870" y="20"/>
                </a:lnTo>
                <a:lnTo>
                  <a:pt x="1870" y="20"/>
                </a:lnTo>
                <a:lnTo>
                  <a:pt x="1878" y="24"/>
                </a:lnTo>
                <a:lnTo>
                  <a:pt x="1882" y="28"/>
                </a:lnTo>
                <a:lnTo>
                  <a:pt x="1886" y="32"/>
                </a:lnTo>
                <a:lnTo>
                  <a:pt x="1888" y="40"/>
                </a:lnTo>
                <a:lnTo>
                  <a:pt x="1888" y="40"/>
                </a:lnTo>
                <a:lnTo>
                  <a:pt x="1888" y="40"/>
                </a:lnTo>
                <a:lnTo>
                  <a:pt x="1888" y="40"/>
                </a:lnTo>
                <a:lnTo>
                  <a:pt x="1890" y="40"/>
                </a:lnTo>
                <a:lnTo>
                  <a:pt x="1890" y="40"/>
                </a:lnTo>
                <a:lnTo>
                  <a:pt x="1892" y="32"/>
                </a:lnTo>
                <a:lnTo>
                  <a:pt x="1894" y="28"/>
                </a:lnTo>
                <a:lnTo>
                  <a:pt x="1900" y="22"/>
                </a:lnTo>
                <a:lnTo>
                  <a:pt x="1906" y="20"/>
                </a:lnTo>
                <a:close/>
                <a:moveTo>
                  <a:pt x="1852" y="20"/>
                </a:moveTo>
                <a:lnTo>
                  <a:pt x="1852" y="20"/>
                </a:lnTo>
                <a:lnTo>
                  <a:pt x="1852" y="20"/>
                </a:lnTo>
                <a:lnTo>
                  <a:pt x="1852" y="20"/>
                </a:lnTo>
                <a:lnTo>
                  <a:pt x="1852" y="18"/>
                </a:lnTo>
                <a:lnTo>
                  <a:pt x="1852" y="18"/>
                </a:lnTo>
                <a:lnTo>
                  <a:pt x="1846" y="16"/>
                </a:lnTo>
                <a:lnTo>
                  <a:pt x="1840" y="12"/>
                </a:lnTo>
                <a:lnTo>
                  <a:pt x="1836" y="6"/>
                </a:lnTo>
                <a:lnTo>
                  <a:pt x="1834" y="0"/>
                </a:lnTo>
                <a:lnTo>
                  <a:pt x="1834" y="0"/>
                </a:lnTo>
                <a:lnTo>
                  <a:pt x="1834" y="0"/>
                </a:lnTo>
                <a:lnTo>
                  <a:pt x="1834" y="0"/>
                </a:lnTo>
                <a:lnTo>
                  <a:pt x="1834" y="0"/>
                </a:lnTo>
                <a:lnTo>
                  <a:pt x="1834" y="0"/>
                </a:lnTo>
                <a:lnTo>
                  <a:pt x="1832" y="6"/>
                </a:lnTo>
                <a:lnTo>
                  <a:pt x="1828" y="12"/>
                </a:lnTo>
                <a:lnTo>
                  <a:pt x="1822" y="16"/>
                </a:lnTo>
                <a:lnTo>
                  <a:pt x="1816" y="18"/>
                </a:lnTo>
                <a:lnTo>
                  <a:pt x="1816" y="18"/>
                </a:lnTo>
                <a:lnTo>
                  <a:pt x="1816" y="20"/>
                </a:lnTo>
                <a:lnTo>
                  <a:pt x="1816" y="20"/>
                </a:lnTo>
                <a:lnTo>
                  <a:pt x="1816" y="20"/>
                </a:lnTo>
                <a:lnTo>
                  <a:pt x="1816" y="20"/>
                </a:lnTo>
                <a:lnTo>
                  <a:pt x="1822" y="24"/>
                </a:lnTo>
                <a:lnTo>
                  <a:pt x="1828" y="28"/>
                </a:lnTo>
                <a:lnTo>
                  <a:pt x="1832" y="32"/>
                </a:lnTo>
                <a:lnTo>
                  <a:pt x="1834" y="40"/>
                </a:lnTo>
                <a:lnTo>
                  <a:pt x="1834" y="40"/>
                </a:lnTo>
                <a:lnTo>
                  <a:pt x="1834" y="40"/>
                </a:lnTo>
                <a:lnTo>
                  <a:pt x="1834" y="40"/>
                </a:lnTo>
                <a:lnTo>
                  <a:pt x="1834" y="40"/>
                </a:lnTo>
                <a:lnTo>
                  <a:pt x="1834" y="40"/>
                </a:lnTo>
                <a:lnTo>
                  <a:pt x="1836" y="32"/>
                </a:lnTo>
                <a:lnTo>
                  <a:pt x="1840" y="28"/>
                </a:lnTo>
                <a:lnTo>
                  <a:pt x="1846" y="22"/>
                </a:lnTo>
                <a:lnTo>
                  <a:pt x="1852" y="20"/>
                </a:lnTo>
                <a:close/>
                <a:moveTo>
                  <a:pt x="1796" y="20"/>
                </a:moveTo>
                <a:lnTo>
                  <a:pt x="1796" y="20"/>
                </a:lnTo>
                <a:lnTo>
                  <a:pt x="1798" y="20"/>
                </a:lnTo>
                <a:lnTo>
                  <a:pt x="1798" y="20"/>
                </a:lnTo>
                <a:lnTo>
                  <a:pt x="1796" y="18"/>
                </a:lnTo>
                <a:lnTo>
                  <a:pt x="1796" y="18"/>
                </a:lnTo>
                <a:lnTo>
                  <a:pt x="1790" y="16"/>
                </a:lnTo>
                <a:lnTo>
                  <a:pt x="1784" y="12"/>
                </a:lnTo>
                <a:lnTo>
                  <a:pt x="1782" y="6"/>
                </a:lnTo>
                <a:lnTo>
                  <a:pt x="1780" y="0"/>
                </a:lnTo>
                <a:lnTo>
                  <a:pt x="1780" y="0"/>
                </a:lnTo>
                <a:lnTo>
                  <a:pt x="1778" y="0"/>
                </a:lnTo>
                <a:lnTo>
                  <a:pt x="1778" y="0"/>
                </a:lnTo>
                <a:lnTo>
                  <a:pt x="1778" y="0"/>
                </a:lnTo>
                <a:lnTo>
                  <a:pt x="1778" y="0"/>
                </a:lnTo>
                <a:lnTo>
                  <a:pt x="1776" y="6"/>
                </a:lnTo>
                <a:lnTo>
                  <a:pt x="1772" y="12"/>
                </a:lnTo>
                <a:lnTo>
                  <a:pt x="1768" y="16"/>
                </a:lnTo>
                <a:lnTo>
                  <a:pt x="1760" y="18"/>
                </a:lnTo>
                <a:lnTo>
                  <a:pt x="1760" y="18"/>
                </a:lnTo>
                <a:lnTo>
                  <a:pt x="1760" y="20"/>
                </a:lnTo>
                <a:lnTo>
                  <a:pt x="1760" y="20"/>
                </a:lnTo>
                <a:lnTo>
                  <a:pt x="1760" y="20"/>
                </a:lnTo>
                <a:lnTo>
                  <a:pt x="1760" y="20"/>
                </a:lnTo>
                <a:lnTo>
                  <a:pt x="1768" y="24"/>
                </a:lnTo>
                <a:lnTo>
                  <a:pt x="1772" y="28"/>
                </a:lnTo>
                <a:lnTo>
                  <a:pt x="1776" y="32"/>
                </a:lnTo>
                <a:lnTo>
                  <a:pt x="1778" y="40"/>
                </a:lnTo>
                <a:lnTo>
                  <a:pt x="1778" y="40"/>
                </a:lnTo>
                <a:lnTo>
                  <a:pt x="1778" y="40"/>
                </a:lnTo>
                <a:lnTo>
                  <a:pt x="1778" y="40"/>
                </a:lnTo>
                <a:lnTo>
                  <a:pt x="1780" y="40"/>
                </a:lnTo>
                <a:lnTo>
                  <a:pt x="1780" y="40"/>
                </a:lnTo>
                <a:lnTo>
                  <a:pt x="1782" y="32"/>
                </a:lnTo>
                <a:lnTo>
                  <a:pt x="1784" y="28"/>
                </a:lnTo>
                <a:lnTo>
                  <a:pt x="1790" y="22"/>
                </a:lnTo>
                <a:lnTo>
                  <a:pt x="1796" y="20"/>
                </a:lnTo>
                <a:close/>
                <a:moveTo>
                  <a:pt x="1742" y="20"/>
                </a:moveTo>
                <a:lnTo>
                  <a:pt x="1742" y="20"/>
                </a:lnTo>
                <a:lnTo>
                  <a:pt x="1742" y="20"/>
                </a:lnTo>
                <a:lnTo>
                  <a:pt x="1742" y="20"/>
                </a:lnTo>
                <a:lnTo>
                  <a:pt x="1742" y="18"/>
                </a:lnTo>
                <a:lnTo>
                  <a:pt x="1742" y="18"/>
                </a:lnTo>
                <a:lnTo>
                  <a:pt x="1736" y="16"/>
                </a:lnTo>
                <a:lnTo>
                  <a:pt x="1730" y="12"/>
                </a:lnTo>
                <a:lnTo>
                  <a:pt x="1726" y="6"/>
                </a:lnTo>
                <a:lnTo>
                  <a:pt x="1724" y="0"/>
                </a:lnTo>
                <a:lnTo>
                  <a:pt x="1724" y="0"/>
                </a:lnTo>
                <a:lnTo>
                  <a:pt x="1724" y="0"/>
                </a:lnTo>
                <a:lnTo>
                  <a:pt x="1724" y="0"/>
                </a:lnTo>
                <a:lnTo>
                  <a:pt x="1724" y="0"/>
                </a:lnTo>
                <a:lnTo>
                  <a:pt x="1724" y="0"/>
                </a:lnTo>
                <a:lnTo>
                  <a:pt x="1722" y="6"/>
                </a:lnTo>
                <a:lnTo>
                  <a:pt x="1718" y="12"/>
                </a:lnTo>
                <a:lnTo>
                  <a:pt x="1712" y="16"/>
                </a:lnTo>
                <a:lnTo>
                  <a:pt x="1706" y="18"/>
                </a:lnTo>
                <a:lnTo>
                  <a:pt x="1706" y="18"/>
                </a:lnTo>
                <a:lnTo>
                  <a:pt x="1706" y="20"/>
                </a:lnTo>
                <a:lnTo>
                  <a:pt x="1706" y="20"/>
                </a:lnTo>
                <a:lnTo>
                  <a:pt x="1706" y="20"/>
                </a:lnTo>
                <a:lnTo>
                  <a:pt x="1706" y="20"/>
                </a:lnTo>
                <a:lnTo>
                  <a:pt x="1712" y="24"/>
                </a:lnTo>
                <a:lnTo>
                  <a:pt x="1718" y="28"/>
                </a:lnTo>
                <a:lnTo>
                  <a:pt x="1722" y="32"/>
                </a:lnTo>
                <a:lnTo>
                  <a:pt x="1724" y="40"/>
                </a:lnTo>
                <a:lnTo>
                  <a:pt x="1724" y="40"/>
                </a:lnTo>
                <a:lnTo>
                  <a:pt x="1724" y="40"/>
                </a:lnTo>
                <a:lnTo>
                  <a:pt x="1724" y="40"/>
                </a:lnTo>
                <a:lnTo>
                  <a:pt x="1724" y="40"/>
                </a:lnTo>
                <a:lnTo>
                  <a:pt x="1724" y="40"/>
                </a:lnTo>
                <a:lnTo>
                  <a:pt x="1726" y="32"/>
                </a:lnTo>
                <a:lnTo>
                  <a:pt x="1730" y="28"/>
                </a:lnTo>
                <a:lnTo>
                  <a:pt x="1736" y="22"/>
                </a:lnTo>
                <a:lnTo>
                  <a:pt x="1742" y="20"/>
                </a:lnTo>
                <a:close/>
                <a:moveTo>
                  <a:pt x="1686" y="20"/>
                </a:moveTo>
                <a:lnTo>
                  <a:pt x="1686" y="20"/>
                </a:lnTo>
                <a:lnTo>
                  <a:pt x="1688" y="20"/>
                </a:lnTo>
                <a:lnTo>
                  <a:pt x="1688" y="20"/>
                </a:lnTo>
                <a:lnTo>
                  <a:pt x="1686" y="18"/>
                </a:lnTo>
                <a:lnTo>
                  <a:pt x="1686" y="18"/>
                </a:lnTo>
                <a:lnTo>
                  <a:pt x="1680" y="16"/>
                </a:lnTo>
                <a:lnTo>
                  <a:pt x="1674" y="12"/>
                </a:lnTo>
                <a:lnTo>
                  <a:pt x="1672" y="6"/>
                </a:lnTo>
                <a:lnTo>
                  <a:pt x="1670" y="0"/>
                </a:lnTo>
                <a:lnTo>
                  <a:pt x="1670" y="0"/>
                </a:lnTo>
                <a:lnTo>
                  <a:pt x="1668" y="0"/>
                </a:lnTo>
                <a:lnTo>
                  <a:pt x="1668" y="0"/>
                </a:lnTo>
                <a:lnTo>
                  <a:pt x="1668" y="0"/>
                </a:lnTo>
                <a:lnTo>
                  <a:pt x="1668" y="0"/>
                </a:lnTo>
                <a:lnTo>
                  <a:pt x="1666" y="6"/>
                </a:lnTo>
                <a:lnTo>
                  <a:pt x="1662" y="12"/>
                </a:lnTo>
                <a:lnTo>
                  <a:pt x="1658" y="16"/>
                </a:lnTo>
                <a:lnTo>
                  <a:pt x="1650" y="18"/>
                </a:lnTo>
                <a:lnTo>
                  <a:pt x="1650" y="18"/>
                </a:lnTo>
                <a:lnTo>
                  <a:pt x="1650" y="20"/>
                </a:lnTo>
                <a:lnTo>
                  <a:pt x="1650" y="20"/>
                </a:lnTo>
                <a:lnTo>
                  <a:pt x="1650" y="20"/>
                </a:lnTo>
                <a:lnTo>
                  <a:pt x="1650" y="20"/>
                </a:lnTo>
                <a:lnTo>
                  <a:pt x="1658" y="24"/>
                </a:lnTo>
                <a:lnTo>
                  <a:pt x="1662" y="28"/>
                </a:lnTo>
                <a:lnTo>
                  <a:pt x="1666" y="32"/>
                </a:lnTo>
                <a:lnTo>
                  <a:pt x="1668" y="40"/>
                </a:lnTo>
                <a:lnTo>
                  <a:pt x="1668" y="40"/>
                </a:lnTo>
                <a:lnTo>
                  <a:pt x="1668" y="40"/>
                </a:lnTo>
                <a:lnTo>
                  <a:pt x="1668" y="40"/>
                </a:lnTo>
                <a:lnTo>
                  <a:pt x="1670" y="40"/>
                </a:lnTo>
                <a:lnTo>
                  <a:pt x="1670" y="40"/>
                </a:lnTo>
                <a:lnTo>
                  <a:pt x="1672" y="32"/>
                </a:lnTo>
                <a:lnTo>
                  <a:pt x="1674" y="28"/>
                </a:lnTo>
                <a:lnTo>
                  <a:pt x="1680" y="22"/>
                </a:lnTo>
                <a:lnTo>
                  <a:pt x="1686" y="20"/>
                </a:lnTo>
                <a:close/>
                <a:moveTo>
                  <a:pt x="1632" y="20"/>
                </a:moveTo>
                <a:lnTo>
                  <a:pt x="1632" y="20"/>
                </a:lnTo>
                <a:lnTo>
                  <a:pt x="1632" y="20"/>
                </a:lnTo>
                <a:lnTo>
                  <a:pt x="1632" y="20"/>
                </a:lnTo>
                <a:lnTo>
                  <a:pt x="1632" y="18"/>
                </a:lnTo>
                <a:lnTo>
                  <a:pt x="1632" y="18"/>
                </a:lnTo>
                <a:lnTo>
                  <a:pt x="1626" y="16"/>
                </a:lnTo>
                <a:lnTo>
                  <a:pt x="1620" y="12"/>
                </a:lnTo>
                <a:lnTo>
                  <a:pt x="1616" y="6"/>
                </a:lnTo>
                <a:lnTo>
                  <a:pt x="1614" y="0"/>
                </a:lnTo>
                <a:lnTo>
                  <a:pt x="1614" y="0"/>
                </a:lnTo>
                <a:lnTo>
                  <a:pt x="1614" y="0"/>
                </a:lnTo>
                <a:lnTo>
                  <a:pt x="1614" y="0"/>
                </a:lnTo>
                <a:lnTo>
                  <a:pt x="1614" y="0"/>
                </a:lnTo>
                <a:lnTo>
                  <a:pt x="1614" y="0"/>
                </a:lnTo>
                <a:lnTo>
                  <a:pt x="1612" y="6"/>
                </a:lnTo>
                <a:lnTo>
                  <a:pt x="1608" y="12"/>
                </a:lnTo>
                <a:lnTo>
                  <a:pt x="1602" y="16"/>
                </a:lnTo>
                <a:lnTo>
                  <a:pt x="1596" y="18"/>
                </a:lnTo>
                <a:lnTo>
                  <a:pt x="1596" y="18"/>
                </a:lnTo>
                <a:lnTo>
                  <a:pt x="1596" y="20"/>
                </a:lnTo>
                <a:lnTo>
                  <a:pt x="1596" y="20"/>
                </a:lnTo>
                <a:lnTo>
                  <a:pt x="1596" y="20"/>
                </a:lnTo>
                <a:lnTo>
                  <a:pt x="1596" y="20"/>
                </a:lnTo>
                <a:lnTo>
                  <a:pt x="1602" y="24"/>
                </a:lnTo>
                <a:lnTo>
                  <a:pt x="1608" y="28"/>
                </a:lnTo>
                <a:lnTo>
                  <a:pt x="1612" y="32"/>
                </a:lnTo>
                <a:lnTo>
                  <a:pt x="1614" y="40"/>
                </a:lnTo>
                <a:lnTo>
                  <a:pt x="1614" y="40"/>
                </a:lnTo>
                <a:lnTo>
                  <a:pt x="1614" y="40"/>
                </a:lnTo>
                <a:lnTo>
                  <a:pt x="1614" y="40"/>
                </a:lnTo>
                <a:lnTo>
                  <a:pt x="1614" y="40"/>
                </a:lnTo>
                <a:lnTo>
                  <a:pt x="1614" y="40"/>
                </a:lnTo>
                <a:lnTo>
                  <a:pt x="1616" y="32"/>
                </a:lnTo>
                <a:lnTo>
                  <a:pt x="1620" y="28"/>
                </a:lnTo>
                <a:lnTo>
                  <a:pt x="1626" y="22"/>
                </a:lnTo>
                <a:lnTo>
                  <a:pt x="1632" y="20"/>
                </a:lnTo>
                <a:close/>
                <a:moveTo>
                  <a:pt x="1576" y="20"/>
                </a:moveTo>
                <a:lnTo>
                  <a:pt x="1576" y="20"/>
                </a:lnTo>
                <a:lnTo>
                  <a:pt x="1578" y="20"/>
                </a:lnTo>
                <a:lnTo>
                  <a:pt x="1578" y="20"/>
                </a:lnTo>
                <a:lnTo>
                  <a:pt x="1576" y="18"/>
                </a:lnTo>
                <a:lnTo>
                  <a:pt x="1576" y="18"/>
                </a:lnTo>
                <a:lnTo>
                  <a:pt x="1570" y="16"/>
                </a:lnTo>
                <a:lnTo>
                  <a:pt x="1564" y="12"/>
                </a:lnTo>
                <a:lnTo>
                  <a:pt x="1562" y="6"/>
                </a:lnTo>
                <a:lnTo>
                  <a:pt x="1560" y="0"/>
                </a:lnTo>
                <a:lnTo>
                  <a:pt x="1560" y="0"/>
                </a:lnTo>
                <a:lnTo>
                  <a:pt x="1558" y="0"/>
                </a:lnTo>
                <a:lnTo>
                  <a:pt x="1558" y="0"/>
                </a:lnTo>
                <a:lnTo>
                  <a:pt x="1558" y="0"/>
                </a:lnTo>
                <a:lnTo>
                  <a:pt x="1558" y="0"/>
                </a:lnTo>
                <a:lnTo>
                  <a:pt x="1556" y="6"/>
                </a:lnTo>
                <a:lnTo>
                  <a:pt x="1552" y="12"/>
                </a:lnTo>
                <a:lnTo>
                  <a:pt x="1548" y="16"/>
                </a:lnTo>
                <a:lnTo>
                  <a:pt x="1540" y="18"/>
                </a:lnTo>
                <a:lnTo>
                  <a:pt x="1540" y="18"/>
                </a:lnTo>
                <a:lnTo>
                  <a:pt x="1540" y="20"/>
                </a:lnTo>
                <a:lnTo>
                  <a:pt x="1540" y="20"/>
                </a:lnTo>
                <a:lnTo>
                  <a:pt x="1540" y="20"/>
                </a:lnTo>
                <a:lnTo>
                  <a:pt x="1540" y="20"/>
                </a:lnTo>
                <a:lnTo>
                  <a:pt x="1548" y="24"/>
                </a:lnTo>
                <a:lnTo>
                  <a:pt x="1552" y="28"/>
                </a:lnTo>
                <a:lnTo>
                  <a:pt x="1556" y="32"/>
                </a:lnTo>
                <a:lnTo>
                  <a:pt x="1558" y="40"/>
                </a:lnTo>
                <a:lnTo>
                  <a:pt x="1558" y="40"/>
                </a:lnTo>
                <a:lnTo>
                  <a:pt x="1558" y="40"/>
                </a:lnTo>
                <a:lnTo>
                  <a:pt x="1558" y="40"/>
                </a:lnTo>
                <a:lnTo>
                  <a:pt x="1560" y="40"/>
                </a:lnTo>
                <a:lnTo>
                  <a:pt x="1560" y="40"/>
                </a:lnTo>
                <a:lnTo>
                  <a:pt x="1562" y="32"/>
                </a:lnTo>
                <a:lnTo>
                  <a:pt x="1564" y="28"/>
                </a:lnTo>
                <a:lnTo>
                  <a:pt x="1570" y="22"/>
                </a:lnTo>
                <a:lnTo>
                  <a:pt x="1576" y="20"/>
                </a:lnTo>
                <a:close/>
                <a:moveTo>
                  <a:pt x="1522" y="20"/>
                </a:moveTo>
                <a:lnTo>
                  <a:pt x="1522" y="20"/>
                </a:lnTo>
                <a:lnTo>
                  <a:pt x="1522" y="20"/>
                </a:lnTo>
                <a:lnTo>
                  <a:pt x="1522" y="20"/>
                </a:lnTo>
                <a:lnTo>
                  <a:pt x="1522" y="18"/>
                </a:lnTo>
                <a:lnTo>
                  <a:pt x="1522" y="18"/>
                </a:lnTo>
                <a:lnTo>
                  <a:pt x="1516" y="16"/>
                </a:lnTo>
                <a:lnTo>
                  <a:pt x="1510" y="12"/>
                </a:lnTo>
                <a:lnTo>
                  <a:pt x="1506" y="6"/>
                </a:lnTo>
                <a:lnTo>
                  <a:pt x="1504" y="0"/>
                </a:lnTo>
                <a:lnTo>
                  <a:pt x="1504" y="0"/>
                </a:lnTo>
                <a:lnTo>
                  <a:pt x="1504" y="0"/>
                </a:lnTo>
                <a:lnTo>
                  <a:pt x="1504" y="0"/>
                </a:lnTo>
                <a:lnTo>
                  <a:pt x="1504" y="0"/>
                </a:lnTo>
                <a:lnTo>
                  <a:pt x="1504" y="0"/>
                </a:lnTo>
                <a:lnTo>
                  <a:pt x="1502" y="6"/>
                </a:lnTo>
                <a:lnTo>
                  <a:pt x="1498" y="12"/>
                </a:lnTo>
                <a:lnTo>
                  <a:pt x="1492" y="16"/>
                </a:lnTo>
                <a:lnTo>
                  <a:pt x="1486" y="18"/>
                </a:lnTo>
                <a:lnTo>
                  <a:pt x="1486" y="18"/>
                </a:lnTo>
                <a:lnTo>
                  <a:pt x="1486" y="20"/>
                </a:lnTo>
                <a:lnTo>
                  <a:pt x="1486" y="20"/>
                </a:lnTo>
                <a:lnTo>
                  <a:pt x="1486" y="20"/>
                </a:lnTo>
                <a:lnTo>
                  <a:pt x="1486" y="20"/>
                </a:lnTo>
                <a:lnTo>
                  <a:pt x="1492" y="24"/>
                </a:lnTo>
                <a:lnTo>
                  <a:pt x="1498" y="28"/>
                </a:lnTo>
                <a:lnTo>
                  <a:pt x="1502" y="32"/>
                </a:lnTo>
                <a:lnTo>
                  <a:pt x="1504" y="40"/>
                </a:lnTo>
                <a:lnTo>
                  <a:pt x="1504" y="40"/>
                </a:lnTo>
                <a:lnTo>
                  <a:pt x="1504" y="40"/>
                </a:lnTo>
                <a:lnTo>
                  <a:pt x="1504" y="40"/>
                </a:lnTo>
                <a:lnTo>
                  <a:pt x="1504" y="40"/>
                </a:lnTo>
                <a:lnTo>
                  <a:pt x="1504" y="40"/>
                </a:lnTo>
                <a:lnTo>
                  <a:pt x="1506" y="32"/>
                </a:lnTo>
                <a:lnTo>
                  <a:pt x="1510" y="28"/>
                </a:lnTo>
                <a:lnTo>
                  <a:pt x="1516" y="22"/>
                </a:lnTo>
                <a:lnTo>
                  <a:pt x="1522" y="20"/>
                </a:lnTo>
                <a:close/>
                <a:moveTo>
                  <a:pt x="1466" y="20"/>
                </a:moveTo>
                <a:lnTo>
                  <a:pt x="1466" y="20"/>
                </a:lnTo>
                <a:lnTo>
                  <a:pt x="1468" y="20"/>
                </a:lnTo>
                <a:lnTo>
                  <a:pt x="1468" y="20"/>
                </a:lnTo>
                <a:lnTo>
                  <a:pt x="1466" y="18"/>
                </a:lnTo>
                <a:lnTo>
                  <a:pt x="1466" y="18"/>
                </a:lnTo>
                <a:lnTo>
                  <a:pt x="1460" y="16"/>
                </a:lnTo>
                <a:lnTo>
                  <a:pt x="1454" y="12"/>
                </a:lnTo>
                <a:lnTo>
                  <a:pt x="1452" y="6"/>
                </a:lnTo>
                <a:lnTo>
                  <a:pt x="1450" y="0"/>
                </a:lnTo>
                <a:lnTo>
                  <a:pt x="1450" y="0"/>
                </a:lnTo>
                <a:lnTo>
                  <a:pt x="1448" y="0"/>
                </a:lnTo>
                <a:lnTo>
                  <a:pt x="1448" y="0"/>
                </a:lnTo>
                <a:lnTo>
                  <a:pt x="1448" y="0"/>
                </a:lnTo>
                <a:lnTo>
                  <a:pt x="1448" y="0"/>
                </a:lnTo>
                <a:lnTo>
                  <a:pt x="1446" y="6"/>
                </a:lnTo>
                <a:lnTo>
                  <a:pt x="1442" y="12"/>
                </a:lnTo>
                <a:lnTo>
                  <a:pt x="1438" y="16"/>
                </a:lnTo>
                <a:lnTo>
                  <a:pt x="1430" y="18"/>
                </a:lnTo>
                <a:lnTo>
                  <a:pt x="1430" y="18"/>
                </a:lnTo>
                <a:lnTo>
                  <a:pt x="1430" y="20"/>
                </a:lnTo>
                <a:lnTo>
                  <a:pt x="1430" y="20"/>
                </a:lnTo>
                <a:lnTo>
                  <a:pt x="1430" y="20"/>
                </a:lnTo>
                <a:lnTo>
                  <a:pt x="1430" y="20"/>
                </a:lnTo>
                <a:lnTo>
                  <a:pt x="1438" y="24"/>
                </a:lnTo>
                <a:lnTo>
                  <a:pt x="1442" y="28"/>
                </a:lnTo>
                <a:lnTo>
                  <a:pt x="1446" y="32"/>
                </a:lnTo>
                <a:lnTo>
                  <a:pt x="1448" y="40"/>
                </a:lnTo>
                <a:lnTo>
                  <a:pt x="1448" y="40"/>
                </a:lnTo>
                <a:lnTo>
                  <a:pt x="1448" y="40"/>
                </a:lnTo>
                <a:lnTo>
                  <a:pt x="1448" y="40"/>
                </a:lnTo>
                <a:lnTo>
                  <a:pt x="1450" y="40"/>
                </a:lnTo>
                <a:lnTo>
                  <a:pt x="1450" y="40"/>
                </a:lnTo>
                <a:lnTo>
                  <a:pt x="1452" y="32"/>
                </a:lnTo>
                <a:lnTo>
                  <a:pt x="1454" y="28"/>
                </a:lnTo>
                <a:lnTo>
                  <a:pt x="1460" y="22"/>
                </a:lnTo>
                <a:lnTo>
                  <a:pt x="1466" y="20"/>
                </a:lnTo>
                <a:close/>
                <a:moveTo>
                  <a:pt x="1412" y="20"/>
                </a:moveTo>
                <a:lnTo>
                  <a:pt x="1412" y="20"/>
                </a:lnTo>
                <a:lnTo>
                  <a:pt x="1412" y="20"/>
                </a:lnTo>
                <a:lnTo>
                  <a:pt x="1412" y="20"/>
                </a:lnTo>
                <a:lnTo>
                  <a:pt x="1412" y="18"/>
                </a:lnTo>
                <a:lnTo>
                  <a:pt x="1412" y="18"/>
                </a:lnTo>
                <a:lnTo>
                  <a:pt x="1406" y="16"/>
                </a:lnTo>
                <a:lnTo>
                  <a:pt x="1400" y="12"/>
                </a:lnTo>
                <a:lnTo>
                  <a:pt x="1396" y="6"/>
                </a:lnTo>
                <a:lnTo>
                  <a:pt x="1394" y="0"/>
                </a:lnTo>
                <a:lnTo>
                  <a:pt x="1394" y="0"/>
                </a:lnTo>
                <a:lnTo>
                  <a:pt x="1394" y="0"/>
                </a:lnTo>
                <a:lnTo>
                  <a:pt x="1394" y="0"/>
                </a:lnTo>
                <a:lnTo>
                  <a:pt x="1394" y="0"/>
                </a:lnTo>
                <a:lnTo>
                  <a:pt x="1394" y="0"/>
                </a:lnTo>
                <a:lnTo>
                  <a:pt x="1392" y="6"/>
                </a:lnTo>
                <a:lnTo>
                  <a:pt x="1388" y="12"/>
                </a:lnTo>
                <a:lnTo>
                  <a:pt x="1382" y="16"/>
                </a:lnTo>
                <a:lnTo>
                  <a:pt x="1376" y="18"/>
                </a:lnTo>
                <a:lnTo>
                  <a:pt x="1376" y="18"/>
                </a:lnTo>
                <a:lnTo>
                  <a:pt x="1376" y="20"/>
                </a:lnTo>
                <a:lnTo>
                  <a:pt x="1376" y="20"/>
                </a:lnTo>
                <a:lnTo>
                  <a:pt x="1376" y="20"/>
                </a:lnTo>
                <a:lnTo>
                  <a:pt x="1376" y="20"/>
                </a:lnTo>
                <a:lnTo>
                  <a:pt x="1382" y="24"/>
                </a:lnTo>
                <a:lnTo>
                  <a:pt x="1388" y="28"/>
                </a:lnTo>
                <a:lnTo>
                  <a:pt x="1392" y="32"/>
                </a:lnTo>
                <a:lnTo>
                  <a:pt x="1394" y="40"/>
                </a:lnTo>
                <a:lnTo>
                  <a:pt x="1394" y="40"/>
                </a:lnTo>
                <a:lnTo>
                  <a:pt x="1394" y="40"/>
                </a:lnTo>
                <a:lnTo>
                  <a:pt x="1394" y="40"/>
                </a:lnTo>
                <a:lnTo>
                  <a:pt x="1394" y="40"/>
                </a:lnTo>
                <a:lnTo>
                  <a:pt x="1394" y="40"/>
                </a:lnTo>
                <a:lnTo>
                  <a:pt x="1396" y="32"/>
                </a:lnTo>
                <a:lnTo>
                  <a:pt x="1400" y="28"/>
                </a:lnTo>
                <a:lnTo>
                  <a:pt x="1406" y="22"/>
                </a:lnTo>
                <a:lnTo>
                  <a:pt x="1412" y="20"/>
                </a:lnTo>
                <a:close/>
                <a:moveTo>
                  <a:pt x="1356" y="20"/>
                </a:moveTo>
                <a:lnTo>
                  <a:pt x="1356" y="20"/>
                </a:lnTo>
                <a:lnTo>
                  <a:pt x="1358" y="20"/>
                </a:lnTo>
                <a:lnTo>
                  <a:pt x="1358" y="20"/>
                </a:lnTo>
                <a:lnTo>
                  <a:pt x="1356" y="18"/>
                </a:lnTo>
                <a:lnTo>
                  <a:pt x="1356" y="18"/>
                </a:lnTo>
                <a:lnTo>
                  <a:pt x="1350" y="16"/>
                </a:lnTo>
                <a:lnTo>
                  <a:pt x="1344" y="12"/>
                </a:lnTo>
                <a:lnTo>
                  <a:pt x="1342" y="6"/>
                </a:lnTo>
                <a:lnTo>
                  <a:pt x="1340" y="0"/>
                </a:lnTo>
                <a:lnTo>
                  <a:pt x="1340" y="0"/>
                </a:lnTo>
                <a:lnTo>
                  <a:pt x="1338" y="0"/>
                </a:lnTo>
                <a:lnTo>
                  <a:pt x="1338" y="0"/>
                </a:lnTo>
                <a:lnTo>
                  <a:pt x="1338" y="0"/>
                </a:lnTo>
                <a:lnTo>
                  <a:pt x="1338" y="0"/>
                </a:lnTo>
                <a:lnTo>
                  <a:pt x="1336" y="6"/>
                </a:lnTo>
                <a:lnTo>
                  <a:pt x="1332" y="12"/>
                </a:lnTo>
                <a:lnTo>
                  <a:pt x="1328" y="16"/>
                </a:lnTo>
                <a:lnTo>
                  <a:pt x="1320" y="18"/>
                </a:lnTo>
                <a:lnTo>
                  <a:pt x="1320" y="18"/>
                </a:lnTo>
                <a:lnTo>
                  <a:pt x="1320" y="20"/>
                </a:lnTo>
                <a:lnTo>
                  <a:pt x="1320" y="20"/>
                </a:lnTo>
                <a:lnTo>
                  <a:pt x="1320" y="20"/>
                </a:lnTo>
                <a:lnTo>
                  <a:pt x="1320" y="20"/>
                </a:lnTo>
                <a:lnTo>
                  <a:pt x="1328" y="24"/>
                </a:lnTo>
                <a:lnTo>
                  <a:pt x="1332" y="28"/>
                </a:lnTo>
                <a:lnTo>
                  <a:pt x="1336" y="32"/>
                </a:lnTo>
                <a:lnTo>
                  <a:pt x="1338" y="40"/>
                </a:lnTo>
                <a:lnTo>
                  <a:pt x="1338" y="40"/>
                </a:lnTo>
                <a:lnTo>
                  <a:pt x="1338" y="40"/>
                </a:lnTo>
                <a:lnTo>
                  <a:pt x="1338" y="40"/>
                </a:lnTo>
                <a:lnTo>
                  <a:pt x="1340" y="40"/>
                </a:lnTo>
                <a:lnTo>
                  <a:pt x="1340" y="40"/>
                </a:lnTo>
                <a:lnTo>
                  <a:pt x="1342" y="32"/>
                </a:lnTo>
                <a:lnTo>
                  <a:pt x="1344" y="28"/>
                </a:lnTo>
                <a:lnTo>
                  <a:pt x="1350" y="22"/>
                </a:lnTo>
                <a:lnTo>
                  <a:pt x="1356" y="20"/>
                </a:lnTo>
                <a:close/>
                <a:moveTo>
                  <a:pt x="1302" y="20"/>
                </a:moveTo>
                <a:lnTo>
                  <a:pt x="1302" y="20"/>
                </a:lnTo>
                <a:lnTo>
                  <a:pt x="1302" y="20"/>
                </a:lnTo>
                <a:lnTo>
                  <a:pt x="1302" y="20"/>
                </a:lnTo>
                <a:lnTo>
                  <a:pt x="1302" y="18"/>
                </a:lnTo>
                <a:lnTo>
                  <a:pt x="1302" y="18"/>
                </a:lnTo>
                <a:lnTo>
                  <a:pt x="1296" y="16"/>
                </a:lnTo>
                <a:lnTo>
                  <a:pt x="1290" y="12"/>
                </a:lnTo>
                <a:lnTo>
                  <a:pt x="1286" y="6"/>
                </a:lnTo>
                <a:lnTo>
                  <a:pt x="1284" y="0"/>
                </a:lnTo>
                <a:lnTo>
                  <a:pt x="1284" y="0"/>
                </a:lnTo>
                <a:lnTo>
                  <a:pt x="1284" y="0"/>
                </a:lnTo>
                <a:lnTo>
                  <a:pt x="1284" y="0"/>
                </a:lnTo>
                <a:lnTo>
                  <a:pt x="1282" y="0"/>
                </a:lnTo>
                <a:lnTo>
                  <a:pt x="1282" y="0"/>
                </a:lnTo>
                <a:lnTo>
                  <a:pt x="1282" y="6"/>
                </a:lnTo>
                <a:lnTo>
                  <a:pt x="1278" y="12"/>
                </a:lnTo>
                <a:lnTo>
                  <a:pt x="1272" y="16"/>
                </a:lnTo>
                <a:lnTo>
                  <a:pt x="1266" y="18"/>
                </a:lnTo>
                <a:lnTo>
                  <a:pt x="1266" y="18"/>
                </a:lnTo>
                <a:lnTo>
                  <a:pt x="1266" y="20"/>
                </a:lnTo>
                <a:lnTo>
                  <a:pt x="1266" y="20"/>
                </a:lnTo>
                <a:lnTo>
                  <a:pt x="1266" y="20"/>
                </a:lnTo>
                <a:lnTo>
                  <a:pt x="1266" y="20"/>
                </a:lnTo>
                <a:lnTo>
                  <a:pt x="1272" y="24"/>
                </a:lnTo>
                <a:lnTo>
                  <a:pt x="1278" y="28"/>
                </a:lnTo>
                <a:lnTo>
                  <a:pt x="1282" y="32"/>
                </a:lnTo>
                <a:lnTo>
                  <a:pt x="1282" y="40"/>
                </a:lnTo>
                <a:lnTo>
                  <a:pt x="1282" y="40"/>
                </a:lnTo>
                <a:lnTo>
                  <a:pt x="1284" y="40"/>
                </a:lnTo>
                <a:lnTo>
                  <a:pt x="1284" y="40"/>
                </a:lnTo>
                <a:lnTo>
                  <a:pt x="1284" y="40"/>
                </a:lnTo>
                <a:lnTo>
                  <a:pt x="1284" y="40"/>
                </a:lnTo>
                <a:lnTo>
                  <a:pt x="1286" y="32"/>
                </a:lnTo>
                <a:lnTo>
                  <a:pt x="1290" y="28"/>
                </a:lnTo>
                <a:lnTo>
                  <a:pt x="1296" y="22"/>
                </a:lnTo>
                <a:lnTo>
                  <a:pt x="1302" y="20"/>
                </a:lnTo>
                <a:close/>
                <a:moveTo>
                  <a:pt x="1246" y="20"/>
                </a:moveTo>
                <a:lnTo>
                  <a:pt x="1246" y="20"/>
                </a:lnTo>
                <a:lnTo>
                  <a:pt x="1248" y="20"/>
                </a:lnTo>
                <a:lnTo>
                  <a:pt x="1248" y="20"/>
                </a:lnTo>
                <a:lnTo>
                  <a:pt x="1246" y="18"/>
                </a:lnTo>
                <a:lnTo>
                  <a:pt x="1246" y="18"/>
                </a:lnTo>
                <a:lnTo>
                  <a:pt x="1240" y="16"/>
                </a:lnTo>
                <a:lnTo>
                  <a:pt x="1234" y="12"/>
                </a:lnTo>
                <a:lnTo>
                  <a:pt x="1232" y="6"/>
                </a:lnTo>
                <a:lnTo>
                  <a:pt x="1230" y="0"/>
                </a:lnTo>
                <a:lnTo>
                  <a:pt x="1230" y="0"/>
                </a:lnTo>
                <a:lnTo>
                  <a:pt x="1228" y="0"/>
                </a:lnTo>
                <a:lnTo>
                  <a:pt x="1228" y="0"/>
                </a:lnTo>
                <a:lnTo>
                  <a:pt x="1228" y="0"/>
                </a:lnTo>
                <a:lnTo>
                  <a:pt x="1228" y="0"/>
                </a:lnTo>
                <a:lnTo>
                  <a:pt x="1226" y="6"/>
                </a:lnTo>
                <a:lnTo>
                  <a:pt x="1222" y="12"/>
                </a:lnTo>
                <a:lnTo>
                  <a:pt x="1218" y="16"/>
                </a:lnTo>
                <a:lnTo>
                  <a:pt x="1210" y="18"/>
                </a:lnTo>
                <a:lnTo>
                  <a:pt x="1210" y="18"/>
                </a:lnTo>
                <a:lnTo>
                  <a:pt x="1210" y="20"/>
                </a:lnTo>
                <a:lnTo>
                  <a:pt x="1210" y="20"/>
                </a:lnTo>
                <a:lnTo>
                  <a:pt x="1210" y="20"/>
                </a:lnTo>
                <a:lnTo>
                  <a:pt x="1210" y="20"/>
                </a:lnTo>
                <a:lnTo>
                  <a:pt x="1218" y="24"/>
                </a:lnTo>
                <a:lnTo>
                  <a:pt x="1222" y="28"/>
                </a:lnTo>
                <a:lnTo>
                  <a:pt x="1226" y="32"/>
                </a:lnTo>
                <a:lnTo>
                  <a:pt x="1228" y="40"/>
                </a:lnTo>
                <a:lnTo>
                  <a:pt x="1228" y="40"/>
                </a:lnTo>
                <a:lnTo>
                  <a:pt x="1228" y="40"/>
                </a:lnTo>
                <a:lnTo>
                  <a:pt x="1228" y="40"/>
                </a:lnTo>
                <a:lnTo>
                  <a:pt x="1230" y="40"/>
                </a:lnTo>
                <a:lnTo>
                  <a:pt x="1230" y="40"/>
                </a:lnTo>
                <a:lnTo>
                  <a:pt x="1232" y="32"/>
                </a:lnTo>
                <a:lnTo>
                  <a:pt x="1234" y="28"/>
                </a:lnTo>
                <a:lnTo>
                  <a:pt x="1240" y="22"/>
                </a:lnTo>
                <a:lnTo>
                  <a:pt x="1246" y="20"/>
                </a:lnTo>
                <a:close/>
                <a:moveTo>
                  <a:pt x="1192" y="20"/>
                </a:moveTo>
                <a:lnTo>
                  <a:pt x="1192" y="20"/>
                </a:lnTo>
                <a:lnTo>
                  <a:pt x="1192" y="20"/>
                </a:lnTo>
                <a:lnTo>
                  <a:pt x="1192" y="20"/>
                </a:lnTo>
                <a:lnTo>
                  <a:pt x="1192" y="18"/>
                </a:lnTo>
                <a:lnTo>
                  <a:pt x="1192" y="18"/>
                </a:lnTo>
                <a:lnTo>
                  <a:pt x="1186" y="16"/>
                </a:lnTo>
                <a:lnTo>
                  <a:pt x="1180" y="12"/>
                </a:lnTo>
                <a:lnTo>
                  <a:pt x="1176" y="6"/>
                </a:lnTo>
                <a:lnTo>
                  <a:pt x="1174" y="0"/>
                </a:lnTo>
                <a:lnTo>
                  <a:pt x="1174" y="0"/>
                </a:lnTo>
                <a:lnTo>
                  <a:pt x="1174" y="0"/>
                </a:lnTo>
                <a:lnTo>
                  <a:pt x="1174" y="0"/>
                </a:lnTo>
                <a:lnTo>
                  <a:pt x="1172" y="0"/>
                </a:lnTo>
                <a:lnTo>
                  <a:pt x="1172" y="0"/>
                </a:lnTo>
                <a:lnTo>
                  <a:pt x="1172" y="6"/>
                </a:lnTo>
                <a:lnTo>
                  <a:pt x="1168" y="12"/>
                </a:lnTo>
                <a:lnTo>
                  <a:pt x="1162" y="16"/>
                </a:lnTo>
                <a:lnTo>
                  <a:pt x="1156" y="18"/>
                </a:lnTo>
                <a:lnTo>
                  <a:pt x="1156" y="18"/>
                </a:lnTo>
                <a:lnTo>
                  <a:pt x="1156" y="20"/>
                </a:lnTo>
                <a:lnTo>
                  <a:pt x="1156" y="20"/>
                </a:lnTo>
                <a:lnTo>
                  <a:pt x="1156" y="20"/>
                </a:lnTo>
                <a:lnTo>
                  <a:pt x="1156" y="20"/>
                </a:lnTo>
                <a:lnTo>
                  <a:pt x="1162" y="24"/>
                </a:lnTo>
                <a:lnTo>
                  <a:pt x="1168" y="28"/>
                </a:lnTo>
                <a:lnTo>
                  <a:pt x="1172" y="32"/>
                </a:lnTo>
                <a:lnTo>
                  <a:pt x="1172" y="40"/>
                </a:lnTo>
                <a:lnTo>
                  <a:pt x="1172" y="40"/>
                </a:lnTo>
                <a:lnTo>
                  <a:pt x="1174" y="40"/>
                </a:lnTo>
                <a:lnTo>
                  <a:pt x="1174" y="40"/>
                </a:lnTo>
                <a:lnTo>
                  <a:pt x="1174" y="40"/>
                </a:lnTo>
                <a:lnTo>
                  <a:pt x="1174" y="40"/>
                </a:lnTo>
                <a:lnTo>
                  <a:pt x="1176" y="32"/>
                </a:lnTo>
                <a:lnTo>
                  <a:pt x="1180" y="28"/>
                </a:lnTo>
                <a:lnTo>
                  <a:pt x="1186" y="22"/>
                </a:lnTo>
                <a:lnTo>
                  <a:pt x="1192" y="20"/>
                </a:lnTo>
                <a:close/>
                <a:moveTo>
                  <a:pt x="1136" y="20"/>
                </a:moveTo>
                <a:lnTo>
                  <a:pt x="1136" y="20"/>
                </a:lnTo>
                <a:lnTo>
                  <a:pt x="1138" y="20"/>
                </a:lnTo>
                <a:lnTo>
                  <a:pt x="1138" y="20"/>
                </a:lnTo>
                <a:lnTo>
                  <a:pt x="1136" y="18"/>
                </a:lnTo>
                <a:lnTo>
                  <a:pt x="1136" y="18"/>
                </a:lnTo>
                <a:lnTo>
                  <a:pt x="1130" y="16"/>
                </a:lnTo>
                <a:lnTo>
                  <a:pt x="1124" y="12"/>
                </a:lnTo>
                <a:lnTo>
                  <a:pt x="1120" y="6"/>
                </a:lnTo>
                <a:lnTo>
                  <a:pt x="1120" y="0"/>
                </a:lnTo>
                <a:lnTo>
                  <a:pt x="1120" y="0"/>
                </a:lnTo>
                <a:lnTo>
                  <a:pt x="1118" y="0"/>
                </a:lnTo>
                <a:lnTo>
                  <a:pt x="1118" y="0"/>
                </a:lnTo>
                <a:lnTo>
                  <a:pt x="1118" y="0"/>
                </a:lnTo>
                <a:lnTo>
                  <a:pt x="1118" y="0"/>
                </a:lnTo>
                <a:lnTo>
                  <a:pt x="1116" y="6"/>
                </a:lnTo>
                <a:lnTo>
                  <a:pt x="1112" y="12"/>
                </a:lnTo>
                <a:lnTo>
                  <a:pt x="1108" y="16"/>
                </a:lnTo>
                <a:lnTo>
                  <a:pt x="1100" y="18"/>
                </a:lnTo>
                <a:lnTo>
                  <a:pt x="1100" y="18"/>
                </a:lnTo>
                <a:lnTo>
                  <a:pt x="1100" y="20"/>
                </a:lnTo>
                <a:lnTo>
                  <a:pt x="1100" y="20"/>
                </a:lnTo>
                <a:lnTo>
                  <a:pt x="1100" y="20"/>
                </a:lnTo>
                <a:lnTo>
                  <a:pt x="1100" y="20"/>
                </a:lnTo>
                <a:lnTo>
                  <a:pt x="1108" y="24"/>
                </a:lnTo>
                <a:lnTo>
                  <a:pt x="1112" y="28"/>
                </a:lnTo>
                <a:lnTo>
                  <a:pt x="1116" y="32"/>
                </a:lnTo>
                <a:lnTo>
                  <a:pt x="1118" y="40"/>
                </a:lnTo>
                <a:lnTo>
                  <a:pt x="1118" y="40"/>
                </a:lnTo>
                <a:lnTo>
                  <a:pt x="1118" y="40"/>
                </a:lnTo>
                <a:lnTo>
                  <a:pt x="1118" y="40"/>
                </a:lnTo>
                <a:lnTo>
                  <a:pt x="1120" y="40"/>
                </a:lnTo>
                <a:lnTo>
                  <a:pt x="1120" y="40"/>
                </a:lnTo>
                <a:lnTo>
                  <a:pt x="1122" y="32"/>
                </a:lnTo>
                <a:lnTo>
                  <a:pt x="1124" y="28"/>
                </a:lnTo>
                <a:lnTo>
                  <a:pt x="1130" y="22"/>
                </a:lnTo>
                <a:lnTo>
                  <a:pt x="1136" y="20"/>
                </a:lnTo>
                <a:close/>
                <a:moveTo>
                  <a:pt x="1082" y="20"/>
                </a:moveTo>
                <a:lnTo>
                  <a:pt x="1082" y="20"/>
                </a:lnTo>
                <a:lnTo>
                  <a:pt x="1082" y="20"/>
                </a:lnTo>
                <a:lnTo>
                  <a:pt x="1082" y="20"/>
                </a:lnTo>
                <a:lnTo>
                  <a:pt x="1082" y="18"/>
                </a:lnTo>
                <a:lnTo>
                  <a:pt x="1082" y="18"/>
                </a:lnTo>
                <a:lnTo>
                  <a:pt x="1076" y="16"/>
                </a:lnTo>
                <a:lnTo>
                  <a:pt x="1070" y="12"/>
                </a:lnTo>
                <a:lnTo>
                  <a:pt x="1066" y="6"/>
                </a:lnTo>
                <a:lnTo>
                  <a:pt x="1064" y="0"/>
                </a:lnTo>
                <a:lnTo>
                  <a:pt x="1064" y="0"/>
                </a:lnTo>
                <a:lnTo>
                  <a:pt x="1064" y="0"/>
                </a:lnTo>
                <a:lnTo>
                  <a:pt x="1064" y="0"/>
                </a:lnTo>
                <a:lnTo>
                  <a:pt x="1062" y="0"/>
                </a:lnTo>
                <a:lnTo>
                  <a:pt x="1062" y="0"/>
                </a:lnTo>
                <a:lnTo>
                  <a:pt x="1062" y="6"/>
                </a:lnTo>
                <a:lnTo>
                  <a:pt x="1058" y="12"/>
                </a:lnTo>
                <a:lnTo>
                  <a:pt x="1052" y="16"/>
                </a:lnTo>
                <a:lnTo>
                  <a:pt x="1046" y="18"/>
                </a:lnTo>
                <a:lnTo>
                  <a:pt x="1046" y="18"/>
                </a:lnTo>
                <a:lnTo>
                  <a:pt x="1044" y="20"/>
                </a:lnTo>
                <a:lnTo>
                  <a:pt x="1044" y="20"/>
                </a:lnTo>
                <a:lnTo>
                  <a:pt x="1046" y="20"/>
                </a:lnTo>
                <a:lnTo>
                  <a:pt x="1046" y="20"/>
                </a:lnTo>
                <a:lnTo>
                  <a:pt x="1052" y="24"/>
                </a:lnTo>
                <a:lnTo>
                  <a:pt x="1058" y="28"/>
                </a:lnTo>
                <a:lnTo>
                  <a:pt x="1062" y="32"/>
                </a:lnTo>
                <a:lnTo>
                  <a:pt x="1062" y="40"/>
                </a:lnTo>
                <a:lnTo>
                  <a:pt x="1062" y="40"/>
                </a:lnTo>
                <a:lnTo>
                  <a:pt x="1064" y="40"/>
                </a:lnTo>
                <a:lnTo>
                  <a:pt x="1064" y="40"/>
                </a:lnTo>
                <a:lnTo>
                  <a:pt x="1064" y="40"/>
                </a:lnTo>
                <a:lnTo>
                  <a:pt x="1064" y="40"/>
                </a:lnTo>
                <a:lnTo>
                  <a:pt x="1066" y="32"/>
                </a:lnTo>
                <a:lnTo>
                  <a:pt x="1070" y="28"/>
                </a:lnTo>
                <a:lnTo>
                  <a:pt x="1076" y="22"/>
                </a:lnTo>
                <a:lnTo>
                  <a:pt x="1082" y="20"/>
                </a:lnTo>
                <a:close/>
                <a:moveTo>
                  <a:pt x="1026" y="20"/>
                </a:moveTo>
                <a:lnTo>
                  <a:pt x="1026" y="20"/>
                </a:lnTo>
                <a:lnTo>
                  <a:pt x="1028" y="20"/>
                </a:lnTo>
                <a:lnTo>
                  <a:pt x="1028" y="20"/>
                </a:lnTo>
                <a:lnTo>
                  <a:pt x="1026" y="18"/>
                </a:lnTo>
                <a:lnTo>
                  <a:pt x="1026" y="18"/>
                </a:lnTo>
                <a:lnTo>
                  <a:pt x="1020" y="16"/>
                </a:lnTo>
                <a:lnTo>
                  <a:pt x="1014" y="12"/>
                </a:lnTo>
                <a:lnTo>
                  <a:pt x="1010" y="6"/>
                </a:lnTo>
                <a:lnTo>
                  <a:pt x="1010" y="0"/>
                </a:lnTo>
                <a:lnTo>
                  <a:pt x="1010" y="0"/>
                </a:lnTo>
                <a:lnTo>
                  <a:pt x="1008" y="0"/>
                </a:lnTo>
                <a:lnTo>
                  <a:pt x="1008" y="0"/>
                </a:lnTo>
                <a:lnTo>
                  <a:pt x="1008" y="0"/>
                </a:lnTo>
                <a:lnTo>
                  <a:pt x="1008" y="0"/>
                </a:lnTo>
                <a:lnTo>
                  <a:pt x="1006" y="6"/>
                </a:lnTo>
                <a:lnTo>
                  <a:pt x="1002" y="12"/>
                </a:lnTo>
                <a:lnTo>
                  <a:pt x="998" y="16"/>
                </a:lnTo>
                <a:lnTo>
                  <a:pt x="990" y="18"/>
                </a:lnTo>
                <a:lnTo>
                  <a:pt x="990" y="18"/>
                </a:lnTo>
                <a:lnTo>
                  <a:pt x="990" y="20"/>
                </a:lnTo>
                <a:lnTo>
                  <a:pt x="990" y="20"/>
                </a:lnTo>
                <a:lnTo>
                  <a:pt x="990" y="20"/>
                </a:lnTo>
                <a:lnTo>
                  <a:pt x="990" y="20"/>
                </a:lnTo>
                <a:lnTo>
                  <a:pt x="998" y="24"/>
                </a:lnTo>
                <a:lnTo>
                  <a:pt x="1002" y="28"/>
                </a:lnTo>
                <a:lnTo>
                  <a:pt x="1006" y="32"/>
                </a:lnTo>
                <a:lnTo>
                  <a:pt x="1008" y="40"/>
                </a:lnTo>
                <a:lnTo>
                  <a:pt x="1008" y="40"/>
                </a:lnTo>
                <a:lnTo>
                  <a:pt x="1008" y="40"/>
                </a:lnTo>
                <a:lnTo>
                  <a:pt x="1008" y="40"/>
                </a:lnTo>
                <a:lnTo>
                  <a:pt x="1010" y="40"/>
                </a:lnTo>
                <a:lnTo>
                  <a:pt x="1010" y="40"/>
                </a:lnTo>
                <a:lnTo>
                  <a:pt x="1010" y="32"/>
                </a:lnTo>
                <a:lnTo>
                  <a:pt x="1014" y="28"/>
                </a:lnTo>
                <a:lnTo>
                  <a:pt x="1020" y="22"/>
                </a:lnTo>
                <a:lnTo>
                  <a:pt x="1026" y="20"/>
                </a:lnTo>
                <a:close/>
                <a:moveTo>
                  <a:pt x="972" y="20"/>
                </a:moveTo>
                <a:lnTo>
                  <a:pt x="972" y="20"/>
                </a:lnTo>
                <a:lnTo>
                  <a:pt x="972" y="20"/>
                </a:lnTo>
                <a:lnTo>
                  <a:pt x="972" y="20"/>
                </a:lnTo>
                <a:lnTo>
                  <a:pt x="972" y="18"/>
                </a:lnTo>
                <a:lnTo>
                  <a:pt x="972" y="18"/>
                </a:lnTo>
                <a:lnTo>
                  <a:pt x="964" y="16"/>
                </a:lnTo>
                <a:lnTo>
                  <a:pt x="960" y="12"/>
                </a:lnTo>
                <a:lnTo>
                  <a:pt x="956" y="6"/>
                </a:lnTo>
                <a:lnTo>
                  <a:pt x="954" y="0"/>
                </a:lnTo>
                <a:lnTo>
                  <a:pt x="954" y="0"/>
                </a:lnTo>
                <a:lnTo>
                  <a:pt x="954" y="0"/>
                </a:lnTo>
                <a:lnTo>
                  <a:pt x="954" y="0"/>
                </a:lnTo>
                <a:lnTo>
                  <a:pt x="952" y="0"/>
                </a:lnTo>
                <a:lnTo>
                  <a:pt x="952" y="0"/>
                </a:lnTo>
                <a:lnTo>
                  <a:pt x="952" y="6"/>
                </a:lnTo>
                <a:lnTo>
                  <a:pt x="948" y="12"/>
                </a:lnTo>
                <a:lnTo>
                  <a:pt x="942" y="16"/>
                </a:lnTo>
                <a:lnTo>
                  <a:pt x="936" y="18"/>
                </a:lnTo>
                <a:lnTo>
                  <a:pt x="936" y="18"/>
                </a:lnTo>
                <a:lnTo>
                  <a:pt x="934" y="20"/>
                </a:lnTo>
                <a:lnTo>
                  <a:pt x="934" y="20"/>
                </a:lnTo>
                <a:lnTo>
                  <a:pt x="936" y="20"/>
                </a:lnTo>
                <a:lnTo>
                  <a:pt x="936" y="20"/>
                </a:lnTo>
                <a:lnTo>
                  <a:pt x="942" y="24"/>
                </a:lnTo>
                <a:lnTo>
                  <a:pt x="948" y="28"/>
                </a:lnTo>
                <a:lnTo>
                  <a:pt x="952" y="32"/>
                </a:lnTo>
                <a:lnTo>
                  <a:pt x="952" y="40"/>
                </a:lnTo>
                <a:lnTo>
                  <a:pt x="952" y="40"/>
                </a:lnTo>
                <a:lnTo>
                  <a:pt x="954" y="40"/>
                </a:lnTo>
                <a:lnTo>
                  <a:pt x="954" y="40"/>
                </a:lnTo>
                <a:lnTo>
                  <a:pt x="954" y="40"/>
                </a:lnTo>
                <a:lnTo>
                  <a:pt x="954" y="40"/>
                </a:lnTo>
                <a:lnTo>
                  <a:pt x="956" y="32"/>
                </a:lnTo>
                <a:lnTo>
                  <a:pt x="960" y="28"/>
                </a:lnTo>
                <a:lnTo>
                  <a:pt x="964" y="22"/>
                </a:lnTo>
                <a:lnTo>
                  <a:pt x="972" y="20"/>
                </a:lnTo>
                <a:close/>
                <a:moveTo>
                  <a:pt x="916" y="20"/>
                </a:moveTo>
                <a:lnTo>
                  <a:pt x="916" y="20"/>
                </a:lnTo>
                <a:lnTo>
                  <a:pt x="918" y="20"/>
                </a:lnTo>
                <a:lnTo>
                  <a:pt x="918" y="20"/>
                </a:lnTo>
                <a:lnTo>
                  <a:pt x="916" y="18"/>
                </a:lnTo>
                <a:lnTo>
                  <a:pt x="916" y="18"/>
                </a:lnTo>
                <a:lnTo>
                  <a:pt x="910" y="16"/>
                </a:lnTo>
                <a:lnTo>
                  <a:pt x="904" y="12"/>
                </a:lnTo>
                <a:lnTo>
                  <a:pt x="900" y="6"/>
                </a:lnTo>
                <a:lnTo>
                  <a:pt x="900" y="0"/>
                </a:lnTo>
                <a:lnTo>
                  <a:pt x="900" y="0"/>
                </a:lnTo>
                <a:lnTo>
                  <a:pt x="898" y="0"/>
                </a:lnTo>
                <a:lnTo>
                  <a:pt x="898" y="0"/>
                </a:lnTo>
                <a:lnTo>
                  <a:pt x="898" y="0"/>
                </a:lnTo>
                <a:lnTo>
                  <a:pt x="898" y="0"/>
                </a:lnTo>
                <a:lnTo>
                  <a:pt x="896" y="6"/>
                </a:lnTo>
                <a:lnTo>
                  <a:pt x="892" y="12"/>
                </a:lnTo>
                <a:lnTo>
                  <a:pt x="888" y="16"/>
                </a:lnTo>
                <a:lnTo>
                  <a:pt x="880" y="18"/>
                </a:lnTo>
                <a:lnTo>
                  <a:pt x="880" y="18"/>
                </a:lnTo>
                <a:lnTo>
                  <a:pt x="880" y="20"/>
                </a:lnTo>
                <a:lnTo>
                  <a:pt x="880" y="20"/>
                </a:lnTo>
                <a:lnTo>
                  <a:pt x="880" y="20"/>
                </a:lnTo>
                <a:lnTo>
                  <a:pt x="880" y="20"/>
                </a:lnTo>
                <a:lnTo>
                  <a:pt x="888" y="24"/>
                </a:lnTo>
                <a:lnTo>
                  <a:pt x="892" y="28"/>
                </a:lnTo>
                <a:lnTo>
                  <a:pt x="896" y="32"/>
                </a:lnTo>
                <a:lnTo>
                  <a:pt x="898" y="40"/>
                </a:lnTo>
                <a:lnTo>
                  <a:pt x="898" y="40"/>
                </a:lnTo>
                <a:lnTo>
                  <a:pt x="898" y="40"/>
                </a:lnTo>
                <a:lnTo>
                  <a:pt x="898" y="40"/>
                </a:lnTo>
                <a:lnTo>
                  <a:pt x="900" y="40"/>
                </a:lnTo>
                <a:lnTo>
                  <a:pt x="900" y="40"/>
                </a:lnTo>
                <a:lnTo>
                  <a:pt x="900" y="32"/>
                </a:lnTo>
                <a:lnTo>
                  <a:pt x="904" y="28"/>
                </a:lnTo>
                <a:lnTo>
                  <a:pt x="910" y="22"/>
                </a:lnTo>
                <a:lnTo>
                  <a:pt x="916" y="20"/>
                </a:lnTo>
                <a:close/>
                <a:moveTo>
                  <a:pt x="862" y="20"/>
                </a:moveTo>
                <a:lnTo>
                  <a:pt x="862" y="20"/>
                </a:lnTo>
                <a:lnTo>
                  <a:pt x="862" y="20"/>
                </a:lnTo>
                <a:lnTo>
                  <a:pt x="862" y="20"/>
                </a:lnTo>
                <a:lnTo>
                  <a:pt x="862" y="18"/>
                </a:lnTo>
                <a:lnTo>
                  <a:pt x="862" y="18"/>
                </a:lnTo>
                <a:lnTo>
                  <a:pt x="854" y="16"/>
                </a:lnTo>
                <a:lnTo>
                  <a:pt x="850" y="12"/>
                </a:lnTo>
                <a:lnTo>
                  <a:pt x="846" y="6"/>
                </a:lnTo>
                <a:lnTo>
                  <a:pt x="844" y="0"/>
                </a:lnTo>
                <a:lnTo>
                  <a:pt x="844" y="0"/>
                </a:lnTo>
                <a:lnTo>
                  <a:pt x="844" y="0"/>
                </a:lnTo>
                <a:lnTo>
                  <a:pt x="844" y="0"/>
                </a:lnTo>
                <a:lnTo>
                  <a:pt x="842" y="0"/>
                </a:lnTo>
                <a:lnTo>
                  <a:pt x="842" y="0"/>
                </a:lnTo>
                <a:lnTo>
                  <a:pt x="842" y="6"/>
                </a:lnTo>
                <a:lnTo>
                  <a:pt x="838" y="12"/>
                </a:lnTo>
                <a:lnTo>
                  <a:pt x="832" y="16"/>
                </a:lnTo>
                <a:lnTo>
                  <a:pt x="826" y="18"/>
                </a:lnTo>
                <a:lnTo>
                  <a:pt x="826" y="18"/>
                </a:lnTo>
                <a:lnTo>
                  <a:pt x="824" y="20"/>
                </a:lnTo>
                <a:lnTo>
                  <a:pt x="824" y="20"/>
                </a:lnTo>
                <a:lnTo>
                  <a:pt x="826" y="20"/>
                </a:lnTo>
                <a:lnTo>
                  <a:pt x="826" y="20"/>
                </a:lnTo>
                <a:lnTo>
                  <a:pt x="832" y="24"/>
                </a:lnTo>
                <a:lnTo>
                  <a:pt x="838" y="28"/>
                </a:lnTo>
                <a:lnTo>
                  <a:pt x="842" y="32"/>
                </a:lnTo>
                <a:lnTo>
                  <a:pt x="842" y="40"/>
                </a:lnTo>
                <a:lnTo>
                  <a:pt x="842" y="40"/>
                </a:lnTo>
                <a:lnTo>
                  <a:pt x="844" y="40"/>
                </a:lnTo>
                <a:lnTo>
                  <a:pt x="844" y="40"/>
                </a:lnTo>
                <a:lnTo>
                  <a:pt x="844" y="40"/>
                </a:lnTo>
                <a:lnTo>
                  <a:pt x="844" y="40"/>
                </a:lnTo>
                <a:lnTo>
                  <a:pt x="846" y="32"/>
                </a:lnTo>
                <a:lnTo>
                  <a:pt x="850" y="28"/>
                </a:lnTo>
                <a:lnTo>
                  <a:pt x="854" y="22"/>
                </a:lnTo>
                <a:lnTo>
                  <a:pt x="862" y="20"/>
                </a:lnTo>
                <a:close/>
                <a:moveTo>
                  <a:pt x="806" y="20"/>
                </a:moveTo>
                <a:lnTo>
                  <a:pt x="806" y="20"/>
                </a:lnTo>
                <a:lnTo>
                  <a:pt x="808" y="20"/>
                </a:lnTo>
                <a:lnTo>
                  <a:pt x="808" y="20"/>
                </a:lnTo>
                <a:lnTo>
                  <a:pt x="806" y="18"/>
                </a:lnTo>
                <a:lnTo>
                  <a:pt x="806" y="18"/>
                </a:lnTo>
                <a:lnTo>
                  <a:pt x="800" y="16"/>
                </a:lnTo>
                <a:lnTo>
                  <a:pt x="794" y="12"/>
                </a:lnTo>
                <a:lnTo>
                  <a:pt x="790" y="6"/>
                </a:lnTo>
                <a:lnTo>
                  <a:pt x="790" y="0"/>
                </a:lnTo>
                <a:lnTo>
                  <a:pt x="790" y="0"/>
                </a:lnTo>
                <a:lnTo>
                  <a:pt x="788" y="0"/>
                </a:lnTo>
                <a:lnTo>
                  <a:pt x="788" y="0"/>
                </a:lnTo>
                <a:lnTo>
                  <a:pt x="788" y="0"/>
                </a:lnTo>
                <a:lnTo>
                  <a:pt x="788" y="0"/>
                </a:lnTo>
                <a:lnTo>
                  <a:pt x="786" y="6"/>
                </a:lnTo>
                <a:lnTo>
                  <a:pt x="782" y="12"/>
                </a:lnTo>
                <a:lnTo>
                  <a:pt x="778" y="16"/>
                </a:lnTo>
                <a:lnTo>
                  <a:pt x="770" y="18"/>
                </a:lnTo>
                <a:lnTo>
                  <a:pt x="770" y="18"/>
                </a:lnTo>
                <a:lnTo>
                  <a:pt x="770" y="20"/>
                </a:lnTo>
                <a:lnTo>
                  <a:pt x="770" y="20"/>
                </a:lnTo>
                <a:lnTo>
                  <a:pt x="770" y="20"/>
                </a:lnTo>
                <a:lnTo>
                  <a:pt x="770" y="20"/>
                </a:lnTo>
                <a:lnTo>
                  <a:pt x="778" y="24"/>
                </a:lnTo>
                <a:lnTo>
                  <a:pt x="782" y="28"/>
                </a:lnTo>
                <a:lnTo>
                  <a:pt x="786" y="32"/>
                </a:lnTo>
                <a:lnTo>
                  <a:pt x="788" y="40"/>
                </a:lnTo>
                <a:lnTo>
                  <a:pt x="788" y="40"/>
                </a:lnTo>
                <a:lnTo>
                  <a:pt x="788" y="40"/>
                </a:lnTo>
                <a:lnTo>
                  <a:pt x="788" y="40"/>
                </a:lnTo>
                <a:lnTo>
                  <a:pt x="790" y="40"/>
                </a:lnTo>
                <a:lnTo>
                  <a:pt x="790" y="40"/>
                </a:lnTo>
                <a:lnTo>
                  <a:pt x="790" y="32"/>
                </a:lnTo>
                <a:lnTo>
                  <a:pt x="794" y="28"/>
                </a:lnTo>
                <a:lnTo>
                  <a:pt x="800" y="22"/>
                </a:lnTo>
                <a:lnTo>
                  <a:pt x="806" y="20"/>
                </a:lnTo>
                <a:close/>
                <a:moveTo>
                  <a:pt x="752" y="20"/>
                </a:moveTo>
                <a:lnTo>
                  <a:pt x="752" y="20"/>
                </a:lnTo>
                <a:lnTo>
                  <a:pt x="752" y="20"/>
                </a:lnTo>
                <a:lnTo>
                  <a:pt x="752" y="20"/>
                </a:lnTo>
                <a:lnTo>
                  <a:pt x="752" y="18"/>
                </a:lnTo>
                <a:lnTo>
                  <a:pt x="752" y="18"/>
                </a:lnTo>
                <a:lnTo>
                  <a:pt x="744" y="16"/>
                </a:lnTo>
                <a:lnTo>
                  <a:pt x="740" y="12"/>
                </a:lnTo>
                <a:lnTo>
                  <a:pt x="736" y="6"/>
                </a:lnTo>
                <a:lnTo>
                  <a:pt x="734" y="0"/>
                </a:lnTo>
                <a:lnTo>
                  <a:pt x="734" y="0"/>
                </a:lnTo>
                <a:lnTo>
                  <a:pt x="734" y="0"/>
                </a:lnTo>
                <a:lnTo>
                  <a:pt x="734" y="0"/>
                </a:lnTo>
                <a:lnTo>
                  <a:pt x="732" y="0"/>
                </a:lnTo>
                <a:lnTo>
                  <a:pt x="732" y="0"/>
                </a:lnTo>
                <a:lnTo>
                  <a:pt x="732" y="6"/>
                </a:lnTo>
                <a:lnTo>
                  <a:pt x="728" y="12"/>
                </a:lnTo>
                <a:lnTo>
                  <a:pt x="722" y="16"/>
                </a:lnTo>
                <a:lnTo>
                  <a:pt x="716" y="18"/>
                </a:lnTo>
                <a:lnTo>
                  <a:pt x="716" y="18"/>
                </a:lnTo>
                <a:lnTo>
                  <a:pt x="714" y="20"/>
                </a:lnTo>
                <a:lnTo>
                  <a:pt x="714" y="20"/>
                </a:lnTo>
                <a:lnTo>
                  <a:pt x="716" y="20"/>
                </a:lnTo>
                <a:lnTo>
                  <a:pt x="716" y="20"/>
                </a:lnTo>
                <a:lnTo>
                  <a:pt x="722" y="24"/>
                </a:lnTo>
                <a:lnTo>
                  <a:pt x="728" y="28"/>
                </a:lnTo>
                <a:lnTo>
                  <a:pt x="732" y="32"/>
                </a:lnTo>
                <a:lnTo>
                  <a:pt x="732" y="40"/>
                </a:lnTo>
                <a:lnTo>
                  <a:pt x="732" y="40"/>
                </a:lnTo>
                <a:lnTo>
                  <a:pt x="734" y="40"/>
                </a:lnTo>
                <a:lnTo>
                  <a:pt x="734" y="40"/>
                </a:lnTo>
                <a:lnTo>
                  <a:pt x="734" y="40"/>
                </a:lnTo>
                <a:lnTo>
                  <a:pt x="734" y="40"/>
                </a:lnTo>
                <a:lnTo>
                  <a:pt x="736" y="32"/>
                </a:lnTo>
                <a:lnTo>
                  <a:pt x="740" y="28"/>
                </a:lnTo>
                <a:lnTo>
                  <a:pt x="744" y="22"/>
                </a:lnTo>
                <a:lnTo>
                  <a:pt x="752" y="20"/>
                </a:lnTo>
                <a:close/>
                <a:moveTo>
                  <a:pt x="696" y="20"/>
                </a:moveTo>
                <a:lnTo>
                  <a:pt x="696" y="20"/>
                </a:lnTo>
                <a:lnTo>
                  <a:pt x="698" y="20"/>
                </a:lnTo>
                <a:lnTo>
                  <a:pt x="698" y="20"/>
                </a:lnTo>
                <a:lnTo>
                  <a:pt x="696" y="18"/>
                </a:lnTo>
                <a:lnTo>
                  <a:pt x="696" y="18"/>
                </a:lnTo>
                <a:lnTo>
                  <a:pt x="690" y="16"/>
                </a:lnTo>
                <a:lnTo>
                  <a:pt x="684" y="12"/>
                </a:lnTo>
                <a:lnTo>
                  <a:pt x="680" y="6"/>
                </a:lnTo>
                <a:lnTo>
                  <a:pt x="680" y="0"/>
                </a:lnTo>
                <a:lnTo>
                  <a:pt x="680" y="0"/>
                </a:lnTo>
                <a:lnTo>
                  <a:pt x="678" y="0"/>
                </a:lnTo>
                <a:lnTo>
                  <a:pt x="678" y="0"/>
                </a:lnTo>
                <a:lnTo>
                  <a:pt x="678" y="0"/>
                </a:lnTo>
                <a:lnTo>
                  <a:pt x="678" y="0"/>
                </a:lnTo>
                <a:lnTo>
                  <a:pt x="676" y="6"/>
                </a:lnTo>
                <a:lnTo>
                  <a:pt x="672" y="12"/>
                </a:lnTo>
                <a:lnTo>
                  <a:pt x="668" y="16"/>
                </a:lnTo>
                <a:lnTo>
                  <a:pt x="660" y="18"/>
                </a:lnTo>
                <a:lnTo>
                  <a:pt x="660" y="18"/>
                </a:lnTo>
                <a:lnTo>
                  <a:pt x="660" y="20"/>
                </a:lnTo>
                <a:lnTo>
                  <a:pt x="660" y="20"/>
                </a:lnTo>
                <a:lnTo>
                  <a:pt x="660" y="20"/>
                </a:lnTo>
                <a:lnTo>
                  <a:pt x="660" y="20"/>
                </a:lnTo>
                <a:lnTo>
                  <a:pt x="668" y="24"/>
                </a:lnTo>
                <a:lnTo>
                  <a:pt x="672" y="28"/>
                </a:lnTo>
                <a:lnTo>
                  <a:pt x="676" y="32"/>
                </a:lnTo>
                <a:lnTo>
                  <a:pt x="678" y="40"/>
                </a:lnTo>
                <a:lnTo>
                  <a:pt x="678" y="40"/>
                </a:lnTo>
                <a:lnTo>
                  <a:pt x="678" y="40"/>
                </a:lnTo>
                <a:lnTo>
                  <a:pt x="678" y="40"/>
                </a:lnTo>
                <a:lnTo>
                  <a:pt x="680" y="40"/>
                </a:lnTo>
                <a:lnTo>
                  <a:pt x="680" y="40"/>
                </a:lnTo>
                <a:lnTo>
                  <a:pt x="680" y="32"/>
                </a:lnTo>
                <a:lnTo>
                  <a:pt x="684" y="28"/>
                </a:lnTo>
                <a:lnTo>
                  <a:pt x="690" y="22"/>
                </a:lnTo>
                <a:lnTo>
                  <a:pt x="696" y="20"/>
                </a:lnTo>
                <a:close/>
                <a:moveTo>
                  <a:pt x="642" y="20"/>
                </a:moveTo>
                <a:lnTo>
                  <a:pt x="642" y="20"/>
                </a:lnTo>
                <a:lnTo>
                  <a:pt x="642" y="20"/>
                </a:lnTo>
                <a:lnTo>
                  <a:pt x="642" y="20"/>
                </a:lnTo>
                <a:lnTo>
                  <a:pt x="642" y="18"/>
                </a:lnTo>
                <a:lnTo>
                  <a:pt x="642" y="18"/>
                </a:lnTo>
                <a:lnTo>
                  <a:pt x="634" y="16"/>
                </a:lnTo>
                <a:lnTo>
                  <a:pt x="630" y="12"/>
                </a:lnTo>
                <a:lnTo>
                  <a:pt x="626" y="6"/>
                </a:lnTo>
                <a:lnTo>
                  <a:pt x="624" y="0"/>
                </a:lnTo>
                <a:lnTo>
                  <a:pt x="624" y="0"/>
                </a:lnTo>
                <a:lnTo>
                  <a:pt x="624" y="0"/>
                </a:lnTo>
                <a:lnTo>
                  <a:pt x="624" y="0"/>
                </a:lnTo>
                <a:lnTo>
                  <a:pt x="622" y="0"/>
                </a:lnTo>
                <a:lnTo>
                  <a:pt x="622" y="0"/>
                </a:lnTo>
                <a:lnTo>
                  <a:pt x="622" y="6"/>
                </a:lnTo>
                <a:lnTo>
                  <a:pt x="618" y="12"/>
                </a:lnTo>
                <a:lnTo>
                  <a:pt x="612" y="16"/>
                </a:lnTo>
                <a:lnTo>
                  <a:pt x="606" y="18"/>
                </a:lnTo>
                <a:lnTo>
                  <a:pt x="606" y="18"/>
                </a:lnTo>
                <a:lnTo>
                  <a:pt x="604" y="20"/>
                </a:lnTo>
                <a:lnTo>
                  <a:pt x="604" y="20"/>
                </a:lnTo>
                <a:lnTo>
                  <a:pt x="606" y="20"/>
                </a:lnTo>
                <a:lnTo>
                  <a:pt x="606" y="20"/>
                </a:lnTo>
                <a:lnTo>
                  <a:pt x="612" y="24"/>
                </a:lnTo>
                <a:lnTo>
                  <a:pt x="618" y="28"/>
                </a:lnTo>
                <a:lnTo>
                  <a:pt x="622" y="32"/>
                </a:lnTo>
                <a:lnTo>
                  <a:pt x="622" y="40"/>
                </a:lnTo>
                <a:lnTo>
                  <a:pt x="622" y="40"/>
                </a:lnTo>
                <a:lnTo>
                  <a:pt x="624" y="40"/>
                </a:lnTo>
                <a:lnTo>
                  <a:pt x="624" y="40"/>
                </a:lnTo>
                <a:lnTo>
                  <a:pt x="624" y="40"/>
                </a:lnTo>
                <a:lnTo>
                  <a:pt x="624" y="40"/>
                </a:lnTo>
                <a:lnTo>
                  <a:pt x="626" y="32"/>
                </a:lnTo>
                <a:lnTo>
                  <a:pt x="630" y="28"/>
                </a:lnTo>
                <a:lnTo>
                  <a:pt x="634" y="22"/>
                </a:lnTo>
                <a:lnTo>
                  <a:pt x="642" y="20"/>
                </a:lnTo>
                <a:close/>
                <a:moveTo>
                  <a:pt x="586" y="20"/>
                </a:moveTo>
                <a:lnTo>
                  <a:pt x="586" y="20"/>
                </a:lnTo>
                <a:lnTo>
                  <a:pt x="588" y="20"/>
                </a:lnTo>
                <a:lnTo>
                  <a:pt x="588" y="20"/>
                </a:lnTo>
                <a:lnTo>
                  <a:pt x="586" y="18"/>
                </a:lnTo>
                <a:lnTo>
                  <a:pt x="586" y="18"/>
                </a:lnTo>
                <a:lnTo>
                  <a:pt x="580" y="16"/>
                </a:lnTo>
                <a:lnTo>
                  <a:pt x="574" y="12"/>
                </a:lnTo>
                <a:lnTo>
                  <a:pt x="570" y="6"/>
                </a:lnTo>
                <a:lnTo>
                  <a:pt x="570" y="0"/>
                </a:lnTo>
                <a:lnTo>
                  <a:pt x="570" y="0"/>
                </a:lnTo>
                <a:lnTo>
                  <a:pt x="568" y="0"/>
                </a:lnTo>
                <a:lnTo>
                  <a:pt x="568" y="0"/>
                </a:lnTo>
                <a:lnTo>
                  <a:pt x="568" y="0"/>
                </a:lnTo>
                <a:lnTo>
                  <a:pt x="568" y="0"/>
                </a:lnTo>
                <a:lnTo>
                  <a:pt x="566" y="6"/>
                </a:lnTo>
                <a:lnTo>
                  <a:pt x="562" y="12"/>
                </a:lnTo>
                <a:lnTo>
                  <a:pt x="558" y="16"/>
                </a:lnTo>
                <a:lnTo>
                  <a:pt x="550" y="18"/>
                </a:lnTo>
                <a:lnTo>
                  <a:pt x="550" y="18"/>
                </a:lnTo>
                <a:lnTo>
                  <a:pt x="550" y="20"/>
                </a:lnTo>
                <a:lnTo>
                  <a:pt x="550" y="20"/>
                </a:lnTo>
                <a:lnTo>
                  <a:pt x="550" y="20"/>
                </a:lnTo>
                <a:lnTo>
                  <a:pt x="550" y="20"/>
                </a:lnTo>
                <a:lnTo>
                  <a:pt x="558" y="24"/>
                </a:lnTo>
                <a:lnTo>
                  <a:pt x="562" y="28"/>
                </a:lnTo>
                <a:lnTo>
                  <a:pt x="566" y="32"/>
                </a:lnTo>
                <a:lnTo>
                  <a:pt x="568" y="40"/>
                </a:lnTo>
                <a:lnTo>
                  <a:pt x="568" y="40"/>
                </a:lnTo>
                <a:lnTo>
                  <a:pt x="568" y="40"/>
                </a:lnTo>
                <a:lnTo>
                  <a:pt x="568" y="40"/>
                </a:lnTo>
                <a:lnTo>
                  <a:pt x="570" y="40"/>
                </a:lnTo>
                <a:lnTo>
                  <a:pt x="570" y="40"/>
                </a:lnTo>
                <a:lnTo>
                  <a:pt x="570" y="32"/>
                </a:lnTo>
                <a:lnTo>
                  <a:pt x="574" y="28"/>
                </a:lnTo>
                <a:lnTo>
                  <a:pt x="580" y="22"/>
                </a:lnTo>
                <a:lnTo>
                  <a:pt x="586" y="20"/>
                </a:lnTo>
                <a:close/>
                <a:moveTo>
                  <a:pt x="532" y="20"/>
                </a:moveTo>
                <a:lnTo>
                  <a:pt x="532" y="20"/>
                </a:lnTo>
                <a:lnTo>
                  <a:pt x="532" y="20"/>
                </a:lnTo>
                <a:lnTo>
                  <a:pt x="532" y="20"/>
                </a:lnTo>
                <a:lnTo>
                  <a:pt x="532" y="18"/>
                </a:lnTo>
                <a:lnTo>
                  <a:pt x="532" y="18"/>
                </a:lnTo>
                <a:lnTo>
                  <a:pt x="524" y="16"/>
                </a:lnTo>
                <a:lnTo>
                  <a:pt x="520" y="12"/>
                </a:lnTo>
                <a:lnTo>
                  <a:pt x="516" y="6"/>
                </a:lnTo>
                <a:lnTo>
                  <a:pt x="514" y="0"/>
                </a:lnTo>
                <a:lnTo>
                  <a:pt x="514" y="0"/>
                </a:lnTo>
                <a:lnTo>
                  <a:pt x="514" y="0"/>
                </a:lnTo>
                <a:lnTo>
                  <a:pt x="514" y="0"/>
                </a:lnTo>
                <a:lnTo>
                  <a:pt x="512" y="0"/>
                </a:lnTo>
                <a:lnTo>
                  <a:pt x="512" y="0"/>
                </a:lnTo>
                <a:lnTo>
                  <a:pt x="512" y="6"/>
                </a:lnTo>
                <a:lnTo>
                  <a:pt x="508" y="12"/>
                </a:lnTo>
                <a:lnTo>
                  <a:pt x="502" y="16"/>
                </a:lnTo>
                <a:lnTo>
                  <a:pt x="496" y="18"/>
                </a:lnTo>
                <a:lnTo>
                  <a:pt x="496" y="18"/>
                </a:lnTo>
                <a:lnTo>
                  <a:pt x="494" y="20"/>
                </a:lnTo>
                <a:lnTo>
                  <a:pt x="494" y="20"/>
                </a:lnTo>
                <a:lnTo>
                  <a:pt x="496" y="20"/>
                </a:lnTo>
                <a:lnTo>
                  <a:pt x="496" y="20"/>
                </a:lnTo>
                <a:lnTo>
                  <a:pt x="502" y="24"/>
                </a:lnTo>
                <a:lnTo>
                  <a:pt x="508" y="28"/>
                </a:lnTo>
                <a:lnTo>
                  <a:pt x="512" y="32"/>
                </a:lnTo>
                <a:lnTo>
                  <a:pt x="512" y="40"/>
                </a:lnTo>
                <a:lnTo>
                  <a:pt x="512" y="40"/>
                </a:lnTo>
                <a:lnTo>
                  <a:pt x="514" y="40"/>
                </a:lnTo>
                <a:lnTo>
                  <a:pt x="514" y="40"/>
                </a:lnTo>
                <a:lnTo>
                  <a:pt x="514" y="40"/>
                </a:lnTo>
                <a:lnTo>
                  <a:pt x="514" y="40"/>
                </a:lnTo>
                <a:lnTo>
                  <a:pt x="516" y="32"/>
                </a:lnTo>
                <a:lnTo>
                  <a:pt x="520" y="28"/>
                </a:lnTo>
                <a:lnTo>
                  <a:pt x="524" y="22"/>
                </a:lnTo>
                <a:lnTo>
                  <a:pt x="532" y="20"/>
                </a:lnTo>
                <a:close/>
                <a:moveTo>
                  <a:pt x="476" y="20"/>
                </a:moveTo>
                <a:lnTo>
                  <a:pt x="476" y="20"/>
                </a:lnTo>
                <a:lnTo>
                  <a:pt x="478" y="20"/>
                </a:lnTo>
                <a:lnTo>
                  <a:pt x="478" y="20"/>
                </a:lnTo>
                <a:lnTo>
                  <a:pt x="476" y="18"/>
                </a:lnTo>
                <a:lnTo>
                  <a:pt x="476" y="18"/>
                </a:lnTo>
                <a:lnTo>
                  <a:pt x="470" y="16"/>
                </a:lnTo>
                <a:lnTo>
                  <a:pt x="464" y="12"/>
                </a:lnTo>
                <a:lnTo>
                  <a:pt x="460" y="6"/>
                </a:lnTo>
                <a:lnTo>
                  <a:pt x="460" y="0"/>
                </a:lnTo>
                <a:lnTo>
                  <a:pt x="460" y="0"/>
                </a:lnTo>
                <a:lnTo>
                  <a:pt x="458" y="0"/>
                </a:lnTo>
                <a:lnTo>
                  <a:pt x="458" y="0"/>
                </a:lnTo>
                <a:lnTo>
                  <a:pt x="458" y="0"/>
                </a:lnTo>
                <a:lnTo>
                  <a:pt x="458" y="0"/>
                </a:lnTo>
                <a:lnTo>
                  <a:pt x="456" y="6"/>
                </a:lnTo>
                <a:lnTo>
                  <a:pt x="452" y="12"/>
                </a:lnTo>
                <a:lnTo>
                  <a:pt x="448" y="16"/>
                </a:lnTo>
                <a:lnTo>
                  <a:pt x="440" y="18"/>
                </a:lnTo>
                <a:lnTo>
                  <a:pt x="440" y="18"/>
                </a:lnTo>
                <a:lnTo>
                  <a:pt x="440" y="20"/>
                </a:lnTo>
                <a:lnTo>
                  <a:pt x="440" y="20"/>
                </a:lnTo>
                <a:lnTo>
                  <a:pt x="440" y="20"/>
                </a:lnTo>
                <a:lnTo>
                  <a:pt x="440" y="20"/>
                </a:lnTo>
                <a:lnTo>
                  <a:pt x="448" y="24"/>
                </a:lnTo>
                <a:lnTo>
                  <a:pt x="452" y="28"/>
                </a:lnTo>
                <a:lnTo>
                  <a:pt x="456" y="32"/>
                </a:lnTo>
                <a:lnTo>
                  <a:pt x="458" y="40"/>
                </a:lnTo>
                <a:lnTo>
                  <a:pt x="458" y="40"/>
                </a:lnTo>
                <a:lnTo>
                  <a:pt x="458" y="40"/>
                </a:lnTo>
                <a:lnTo>
                  <a:pt x="458" y="40"/>
                </a:lnTo>
                <a:lnTo>
                  <a:pt x="460" y="40"/>
                </a:lnTo>
                <a:lnTo>
                  <a:pt x="460" y="40"/>
                </a:lnTo>
                <a:lnTo>
                  <a:pt x="460" y="32"/>
                </a:lnTo>
                <a:lnTo>
                  <a:pt x="464" y="28"/>
                </a:lnTo>
                <a:lnTo>
                  <a:pt x="470" y="22"/>
                </a:lnTo>
                <a:lnTo>
                  <a:pt x="476" y="20"/>
                </a:lnTo>
                <a:close/>
                <a:moveTo>
                  <a:pt x="422" y="20"/>
                </a:moveTo>
                <a:lnTo>
                  <a:pt x="422" y="20"/>
                </a:lnTo>
                <a:lnTo>
                  <a:pt x="422" y="20"/>
                </a:lnTo>
                <a:lnTo>
                  <a:pt x="422" y="20"/>
                </a:lnTo>
                <a:lnTo>
                  <a:pt x="422" y="18"/>
                </a:lnTo>
                <a:lnTo>
                  <a:pt x="422" y="18"/>
                </a:lnTo>
                <a:lnTo>
                  <a:pt x="414" y="16"/>
                </a:lnTo>
                <a:lnTo>
                  <a:pt x="410" y="12"/>
                </a:lnTo>
                <a:lnTo>
                  <a:pt x="406" y="6"/>
                </a:lnTo>
                <a:lnTo>
                  <a:pt x="404" y="0"/>
                </a:lnTo>
                <a:lnTo>
                  <a:pt x="404" y="0"/>
                </a:lnTo>
                <a:lnTo>
                  <a:pt x="404" y="0"/>
                </a:lnTo>
                <a:lnTo>
                  <a:pt x="404" y="0"/>
                </a:lnTo>
                <a:lnTo>
                  <a:pt x="402" y="0"/>
                </a:lnTo>
                <a:lnTo>
                  <a:pt x="402" y="0"/>
                </a:lnTo>
                <a:lnTo>
                  <a:pt x="402" y="6"/>
                </a:lnTo>
                <a:lnTo>
                  <a:pt x="398" y="12"/>
                </a:lnTo>
                <a:lnTo>
                  <a:pt x="392" y="16"/>
                </a:lnTo>
                <a:lnTo>
                  <a:pt x="386" y="18"/>
                </a:lnTo>
                <a:lnTo>
                  <a:pt x="386" y="18"/>
                </a:lnTo>
                <a:lnTo>
                  <a:pt x="384" y="20"/>
                </a:lnTo>
                <a:lnTo>
                  <a:pt x="384" y="20"/>
                </a:lnTo>
                <a:lnTo>
                  <a:pt x="386" y="20"/>
                </a:lnTo>
                <a:lnTo>
                  <a:pt x="386" y="20"/>
                </a:lnTo>
                <a:lnTo>
                  <a:pt x="392" y="24"/>
                </a:lnTo>
                <a:lnTo>
                  <a:pt x="398" y="28"/>
                </a:lnTo>
                <a:lnTo>
                  <a:pt x="402" y="32"/>
                </a:lnTo>
                <a:lnTo>
                  <a:pt x="402" y="40"/>
                </a:lnTo>
                <a:lnTo>
                  <a:pt x="402" y="40"/>
                </a:lnTo>
                <a:lnTo>
                  <a:pt x="404" y="40"/>
                </a:lnTo>
                <a:lnTo>
                  <a:pt x="404" y="40"/>
                </a:lnTo>
                <a:lnTo>
                  <a:pt x="404" y="40"/>
                </a:lnTo>
                <a:lnTo>
                  <a:pt x="404" y="40"/>
                </a:lnTo>
                <a:lnTo>
                  <a:pt x="406" y="32"/>
                </a:lnTo>
                <a:lnTo>
                  <a:pt x="410" y="28"/>
                </a:lnTo>
                <a:lnTo>
                  <a:pt x="414" y="22"/>
                </a:lnTo>
                <a:lnTo>
                  <a:pt x="422" y="20"/>
                </a:lnTo>
                <a:close/>
                <a:moveTo>
                  <a:pt x="366" y="20"/>
                </a:moveTo>
                <a:lnTo>
                  <a:pt x="366" y="20"/>
                </a:lnTo>
                <a:lnTo>
                  <a:pt x="368" y="20"/>
                </a:lnTo>
                <a:lnTo>
                  <a:pt x="368" y="20"/>
                </a:lnTo>
                <a:lnTo>
                  <a:pt x="366" y="18"/>
                </a:lnTo>
                <a:lnTo>
                  <a:pt x="366" y="18"/>
                </a:lnTo>
                <a:lnTo>
                  <a:pt x="360" y="16"/>
                </a:lnTo>
                <a:lnTo>
                  <a:pt x="354" y="12"/>
                </a:lnTo>
                <a:lnTo>
                  <a:pt x="350" y="6"/>
                </a:lnTo>
                <a:lnTo>
                  <a:pt x="350" y="0"/>
                </a:lnTo>
                <a:lnTo>
                  <a:pt x="350" y="0"/>
                </a:lnTo>
                <a:lnTo>
                  <a:pt x="348" y="0"/>
                </a:lnTo>
                <a:lnTo>
                  <a:pt x="348" y="0"/>
                </a:lnTo>
                <a:lnTo>
                  <a:pt x="348" y="0"/>
                </a:lnTo>
                <a:lnTo>
                  <a:pt x="348" y="0"/>
                </a:lnTo>
                <a:lnTo>
                  <a:pt x="346" y="6"/>
                </a:lnTo>
                <a:lnTo>
                  <a:pt x="342" y="12"/>
                </a:lnTo>
                <a:lnTo>
                  <a:pt x="336" y="16"/>
                </a:lnTo>
                <a:lnTo>
                  <a:pt x="330" y="18"/>
                </a:lnTo>
                <a:lnTo>
                  <a:pt x="330" y="18"/>
                </a:lnTo>
                <a:lnTo>
                  <a:pt x="330" y="20"/>
                </a:lnTo>
                <a:lnTo>
                  <a:pt x="330" y="20"/>
                </a:lnTo>
                <a:lnTo>
                  <a:pt x="330" y="20"/>
                </a:lnTo>
                <a:lnTo>
                  <a:pt x="330" y="20"/>
                </a:lnTo>
                <a:lnTo>
                  <a:pt x="336" y="24"/>
                </a:lnTo>
                <a:lnTo>
                  <a:pt x="342" y="28"/>
                </a:lnTo>
                <a:lnTo>
                  <a:pt x="346" y="32"/>
                </a:lnTo>
                <a:lnTo>
                  <a:pt x="348" y="40"/>
                </a:lnTo>
                <a:lnTo>
                  <a:pt x="348" y="40"/>
                </a:lnTo>
                <a:lnTo>
                  <a:pt x="348" y="40"/>
                </a:lnTo>
                <a:lnTo>
                  <a:pt x="348" y="40"/>
                </a:lnTo>
                <a:lnTo>
                  <a:pt x="350" y="40"/>
                </a:lnTo>
                <a:lnTo>
                  <a:pt x="350" y="40"/>
                </a:lnTo>
                <a:lnTo>
                  <a:pt x="350" y="32"/>
                </a:lnTo>
                <a:lnTo>
                  <a:pt x="354" y="28"/>
                </a:lnTo>
                <a:lnTo>
                  <a:pt x="360" y="22"/>
                </a:lnTo>
                <a:lnTo>
                  <a:pt x="366" y="20"/>
                </a:lnTo>
                <a:close/>
                <a:moveTo>
                  <a:pt x="312" y="20"/>
                </a:moveTo>
                <a:lnTo>
                  <a:pt x="312" y="20"/>
                </a:lnTo>
                <a:lnTo>
                  <a:pt x="312" y="20"/>
                </a:lnTo>
                <a:lnTo>
                  <a:pt x="312" y="20"/>
                </a:lnTo>
                <a:lnTo>
                  <a:pt x="312" y="18"/>
                </a:lnTo>
                <a:lnTo>
                  <a:pt x="312" y="18"/>
                </a:lnTo>
                <a:lnTo>
                  <a:pt x="304" y="16"/>
                </a:lnTo>
                <a:lnTo>
                  <a:pt x="300" y="12"/>
                </a:lnTo>
                <a:lnTo>
                  <a:pt x="296" y="6"/>
                </a:lnTo>
                <a:lnTo>
                  <a:pt x="294" y="0"/>
                </a:lnTo>
                <a:lnTo>
                  <a:pt x="294" y="0"/>
                </a:lnTo>
                <a:lnTo>
                  <a:pt x="294" y="0"/>
                </a:lnTo>
                <a:lnTo>
                  <a:pt x="294" y="0"/>
                </a:lnTo>
                <a:lnTo>
                  <a:pt x="292" y="0"/>
                </a:lnTo>
                <a:lnTo>
                  <a:pt x="292" y="0"/>
                </a:lnTo>
                <a:lnTo>
                  <a:pt x="290" y="6"/>
                </a:lnTo>
                <a:lnTo>
                  <a:pt x="288" y="12"/>
                </a:lnTo>
                <a:lnTo>
                  <a:pt x="282" y="16"/>
                </a:lnTo>
                <a:lnTo>
                  <a:pt x="276" y="18"/>
                </a:lnTo>
                <a:lnTo>
                  <a:pt x="276" y="18"/>
                </a:lnTo>
                <a:lnTo>
                  <a:pt x="274" y="20"/>
                </a:lnTo>
                <a:lnTo>
                  <a:pt x="274" y="20"/>
                </a:lnTo>
                <a:lnTo>
                  <a:pt x="276" y="20"/>
                </a:lnTo>
                <a:lnTo>
                  <a:pt x="276" y="20"/>
                </a:lnTo>
                <a:lnTo>
                  <a:pt x="282" y="24"/>
                </a:lnTo>
                <a:lnTo>
                  <a:pt x="288" y="28"/>
                </a:lnTo>
                <a:lnTo>
                  <a:pt x="292" y="32"/>
                </a:lnTo>
                <a:lnTo>
                  <a:pt x="292" y="40"/>
                </a:lnTo>
                <a:lnTo>
                  <a:pt x="292" y="40"/>
                </a:lnTo>
                <a:lnTo>
                  <a:pt x="294" y="40"/>
                </a:lnTo>
                <a:lnTo>
                  <a:pt x="294" y="40"/>
                </a:lnTo>
                <a:lnTo>
                  <a:pt x="294" y="40"/>
                </a:lnTo>
                <a:lnTo>
                  <a:pt x="294" y="40"/>
                </a:lnTo>
                <a:lnTo>
                  <a:pt x="296" y="32"/>
                </a:lnTo>
                <a:lnTo>
                  <a:pt x="300" y="28"/>
                </a:lnTo>
                <a:lnTo>
                  <a:pt x="304" y="22"/>
                </a:lnTo>
                <a:lnTo>
                  <a:pt x="312" y="20"/>
                </a:lnTo>
                <a:close/>
                <a:moveTo>
                  <a:pt x="256" y="20"/>
                </a:moveTo>
                <a:lnTo>
                  <a:pt x="256" y="20"/>
                </a:lnTo>
                <a:lnTo>
                  <a:pt x="258" y="20"/>
                </a:lnTo>
                <a:lnTo>
                  <a:pt x="258" y="20"/>
                </a:lnTo>
                <a:lnTo>
                  <a:pt x="256" y="18"/>
                </a:lnTo>
                <a:lnTo>
                  <a:pt x="256" y="18"/>
                </a:lnTo>
                <a:lnTo>
                  <a:pt x="250" y="16"/>
                </a:lnTo>
                <a:lnTo>
                  <a:pt x="244" y="12"/>
                </a:lnTo>
                <a:lnTo>
                  <a:pt x="240" y="6"/>
                </a:lnTo>
                <a:lnTo>
                  <a:pt x="240" y="0"/>
                </a:lnTo>
                <a:lnTo>
                  <a:pt x="240" y="0"/>
                </a:lnTo>
                <a:lnTo>
                  <a:pt x="238" y="0"/>
                </a:lnTo>
                <a:lnTo>
                  <a:pt x="238" y="0"/>
                </a:lnTo>
                <a:lnTo>
                  <a:pt x="238" y="0"/>
                </a:lnTo>
                <a:lnTo>
                  <a:pt x="238" y="0"/>
                </a:lnTo>
                <a:lnTo>
                  <a:pt x="236" y="6"/>
                </a:lnTo>
                <a:lnTo>
                  <a:pt x="232" y="12"/>
                </a:lnTo>
                <a:lnTo>
                  <a:pt x="226" y="16"/>
                </a:lnTo>
                <a:lnTo>
                  <a:pt x="220" y="18"/>
                </a:lnTo>
                <a:lnTo>
                  <a:pt x="220" y="18"/>
                </a:lnTo>
                <a:lnTo>
                  <a:pt x="220" y="20"/>
                </a:lnTo>
                <a:lnTo>
                  <a:pt x="220" y="20"/>
                </a:lnTo>
                <a:lnTo>
                  <a:pt x="220" y="20"/>
                </a:lnTo>
                <a:lnTo>
                  <a:pt x="220" y="20"/>
                </a:lnTo>
                <a:lnTo>
                  <a:pt x="226" y="24"/>
                </a:lnTo>
                <a:lnTo>
                  <a:pt x="232" y="28"/>
                </a:lnTo>
                <a:lnTo>
                  <a:pt x="236" y="32"/>
                </a:lnTo>
                <a:lnTo>
                  <a:pt x="238" y="40"/>
                </a:lnTo>
                <a:lnTo>
                  <a:pt x="238" y="40"/>
                </a:lnTo>
                <a:lnTo>
                  <a:pt x="238" y="40"/>
                </a:lnTo>
                <a:lnTo>
                  <a:pt x="238" y="40"/>
                </a:lnTo>
                <a:lnTo>
                  <a:pt x="240" y="40"/>
                </a:lnTo>
                <a:lnTo>
                  <a:pt x="240" y="40"/>
                </a:lnTo>
                <a:lnTo>
                  <a:pt x="240" y="32"/>
                </a:lnTo>
                <a:lnTo>
                  <a:pt x="244" y="28"/>
                </a:lnTo>
                <a:lnTo>
                  <a:pt x="250" y="22"/>
                </a:lnTo>
                <a:lnTo>
                  <a:pt x="256" y="20"/>
                </a:lnTo>
                <a:close/>
                <a:moveTo>
                  <a:pt x="202" y="20"/>
                </a:moveTo>
                <a:lnTo>
                  <a:pt x="202" y="20"/>
                </a:lnTo>
                <a:lnTo>
                  <a:pt x="202" y="20"/>
                </a:lnTo>
                <a:lnTo>
                  <a:pt x="202" y="20"/>
                </a:lnTo>
                <a:lnTo>
                  <a:pt x="202" y="18"/>
                </a:lnTo>
                <a:lnTo>
                  <a:pt x="202" y="18"/>
                </a:lnTo>
                <a:lnTo>
                  <a:pt x="194" y="16"/>
                </a:lnTo>
                <a:lnTo>
                  <a:pt x="190" y="12"/>
                </a:lnTo>
                <a:lnTo>
                  <a:pt x="186" y="6"/>
                </a:lnTo>
                <a:lnTo>
                  <a:pt x="184" y="0"/>
                </a:lnTo>
                <a:lnTo>
                  <a:pt x="184" y="0"/>
                </a:lnTo>
                <a:lnTo>
                  <a:pt x="184" y="0"/>
                </a:lnTo>
                <a:lnTo>
                  <a:pt x="184" y="0"/>
                </a:lnTo>
                <a:lnTo>
                  <a:pt x="182" y="0"/>
                </a:lnTo>
                <a:lnTo>
                  <a:pt x="182" y="0"/>
                </a:lnTo>
                <a:lnTo>
                  <a:pt x="180" y="6"/>
                </a:lnTo>
                <a:lnTo>
                  <a:pt x="178" y="12"/>
                </a:lnTo>
                <a:lnTo>
                  <a:pt x="172" y="16"/>
                </a:lnTo>
                <a:lnTo>
                  <a:pt x="166" y="18"/>
                </a:lnTo>
                <a:lnTo>
                  <a:pt x="166" y="18"/>
                </a:lnTo>
                <a:lnTo>
                  <a:pt x="164" y="20"/>
                </a:lnTo>
                <a:lnTo>
                  <a:pt x="164" y="20"/>
                </a:lnTo>
                <a:lnTo>
                  <a:pt x="166" y="20"/>
                </a:lnTo>
                <a:lnTo>
                  <a:pt x="166" y="20"/>
                </a:lnTo>
                <a:lnTo>
                  <a:pt x="172" y="24"/>
                </a:lnTo>
                <a:lnTo>
                  <a:pt x="178" y="28"/>
                </a:lnTo>
                <a:lnTo>
                  <a:pt x="180" y="32"/>
                </a:lnTo>
                <a:lnTo>
                  <a:pt x="182" y="40"/>
                </a:lnTo>
                <a:lnTo>
                  <a:pt x="182" y="40"/>
                </a:lnTo>
                <a:lnTo>
                  <a:pt x="184" y="40"/>
                </a:lnTo>
                <a:lnTo>
                  <a:pt x="184" y="40"/>
                </a:lnTo>
                <a:lnTo>
                  <a:pt x="184" y="40"/>
                </a:lnTo>
                <a:lnTo>
                  <a:pt x="184" y="40"/>
                </a:lnTo>
                <a:lnTo>
                  <a:pt x="186" y="32"/>
                </a:lnTo>
                <a:lnTo>
                  <a:pt x="190" y="28"/>
                </a:lnTo>
                <a:lnTo>
                  <a:pt x="194" y="22"/>
                </a:lnTo>
                <a:lnTo>
                  <a:pt x="202" y="20"/>
                </a:lnTo>
                <a:close/>
                <a:moveTo>
                  <a:pt x="146" y="20"/>
                </a:moveTo>
                <a:lnTo>
                  <a:pt x="146" y="20"/>
                </a:lnTo>
                <a:lnTo>
                  <a:pt x="148" y="20"/>
                </a:lnTo>
                <a:lnTo>
                  <a:pt x="148" y="20"/>
                </a:lnTo>
                <a:lnTo>
                  <a:pt x="146" y="18"/>
                </a:lnTo>
                <a:lnTo>
                  <a:pt x="146" y="18"/>
                </a:lnTo>
                <a:lnTo>
                  <a:pt x="140" y="16"/>
                </a:lnTo>
                <a:lnTo>
                  <a:pt x="134" y="12"/>
                </a:lnTo>
                <a:lnTo>
                  <a:pt x="130" y="6"/>
                </a:lnTo>
                <a:lnTo>
                  <a:pt x="130" y="0"/>
                </a:lnTo>
                <a:lnTo>
                  <a:pt x="130" y="0"/>
                </a:lnTo>
                <a:lnTo>
                  <a:pt x="128" y="0"/>
                </a:lnTo>
                <a:lnTo>
                  <a:pt x="128" y="0"/>
                </a:lnTo>
                <a:lnTo>
                  <a:pt x="128" y="0"/>
                </a:lnTo>
                <a:lnTo>
                  <a:pt x="128" y="0"/>
                </a:lnTo>
                <a:lnTo>
                  <a:pt x="126" y="6"/>
                </a:lnTo>
                <a:lnTo>
                  <a:pt x="122" y="12"/>
                </a:lnTo>
                <a:lnTo>
                  <a:pt x="116" y="16"/>
                </a:lnTo>
                <a:lnTo>
                  <a:pt x="110" y="18"/>
                </a:lnTo>
                <a:lnTo>
                  <a:pt x="110" y="18"/>
                </a:lnTo>
                <a:lnTo>
                  <a:pt x="110" y="20"/>
                </a:lnTo>
                <a:lnTo>
                  <a:pt x="110" y="20"/>
                </a:lnTo>
                <a:lnTo>
                  <a:pt x="110" y="20"/>
                </a:lnTo>
                <a:lnTo>
                  <a:pt x="110" y="20"/>
                </a:lnTo>
                <a:lnTo>
                  <a:pt x="116" y="24"/>
                </a:lnTo>
                <a:lnTo>
                  <a:pt x="122" y="28"/>
                </a:lnTo>
                <a:lnTo>
                  <a:pt x="126" y="32"/>
                </a:lnTo>
                <a:lnTo>
                  <a:pt x="128" y="40"/>
                </a:lnTo>
                <a:lnTo>
                  <a:pt x="128" y="40"/>
                </a:lnTo>
                <a:lnTo>
                  <a:pt x="128" y="40"/>
                </a:lnTo>
                <a:lnTo>
                  <a:pt x="128" y="40"/>
                </a:lnTo>
                <a:lnTo>
                  <a:pt x="130" y="40"/>
                </a:lnTo>
                <a:lnTo>
                  <a:pt x="130" y="40"/>
                </a:lnTo>
                <a:lnTo>
                  <a:pt x="130" y="32"/>
                </a:lnTo>
                <a:lnTo>
                  <a:pt x="134" y="28"/>
                </a:lnTo>
                <a:lnTo>
                  <a:pt x="140" y="22"/>
                </a:lnTo>
                <a:lnTo>
                  <a:pt x="146" y="20"/>
                </a:lnTo>
                <a:close/>
                <a:moveTo>
                  <a:pt x="92" y="20"/>
                </a:moveTo>
                <a:lnTo>
                  <a:pt x="92" y="20"/>
                </a:lnTo>
                <a:lnTo>
                  <a:pt x="92" y="20"/>
                </a:lnTo>
                <a:lnTo>
                  <a:pt x="92" y="20"/>
                </a:lnTo>
                <a:lnTo>
                  <a:pt x="92" y="18"/>
                </a:lnTo>
                <a:lnTo>
                  <a:pt x="92" y="18"/>
                </a:lnTo>
                <a:lnTo>
                  <a:pt x="84" y="16"/>
                </a:lnTo>
                <a:lnTo>
                  <a:pt x="80" y="12"/>
                </a:lnTo>
                <a:lnTo>
                  <a:pt x="76" y="6"/>
                </a:lnTo>
                <a:lnTo>
                  <a:pt x="74" y="0"/>
                </a:lnTo>
                <a:lnTo>
                  <a:pt x="74" y="0"/>
                </a:lnTo>
                <a:lnTo>
                  <a:pt x="74" y="0"/>
                </a:lnTo>
                <a:lnTo>
                  <a:pt x="74" y="0"/>
                </a:lnTo>
                <a:lnTo>
                  <a:pt x="72" y="0"/>
                </a:lnTo>
                <a:lnTo>
                  <a:pt x="72" y="0"/>
                </a:lnTo>
                <a:lnTo>
                  <a:pt x="70" y="6"/>
                </a:lnTo>
                <a:lnTo>
                  <a:pt x="68" y="12"/>
                </a:lnTo>
                <a:lnTo>
                  <a:pt x="62" y="16"/>
                </a:lnTo>
                <a:lnTo>
                  <a:pt x="56" y="18"/>
                </a:lnTo>
                <a:lnTo>
                  <a:pt x="56" y="18"/>
                </a:lnTo>
                <a:lnTo>
                  <a:pt x="54" y="20"/>
                </a:lnTo>
                <a:lnTo>
                  <a:pt x="54" y="20"/>
                </a:lnTo>
                <a:lnTo>
                  <a:pt x="56" y="20"/>
                </a:lnTo>
                <a:lnTo>
                  <a:pt x="56" y="20"/>
                </a:lnTo>
                <a:lnTo>
                  <a:pt x="62" y="24"/>
                </a:lnTo>
                <a:lnTo>
                  <a:pt x="68" y="28"/>
                </a:lnTo>
                <a:lnTo>
                  <a:pt x="70" y="32"/>
                </a:lnTo>
                <a:lnTo>
                  <a:pt x="72" y="40"/>
                </a:lnTo>
                <a:lnTo>
                  <a:pt x="72" y="40"/>
                </a:lnTo>
                <a:lnTo>
                  <a:pt x="74" y="40"/>
                </a:lnTo>
                <a:lnTo>
                  <a:pt x="74" y="40"/>
                </a:lnTo>
                <a:lnTo>
                  <a:pt x="74" y="40"/>
                </a:lnTo>
                <a:lnTo>
                  <a:pt x="74" y="40"/>
                </a:lnTo>
                <a:lnTo>
                  <a:pt x="76" y="32"/>
                </a:lnTo>
                <a:lnTo>
                  <a:pt x="80" y="28"/>
                </a:lnTo>
                <a:lnTo>
                  <a:pt x="84" y="22"/>
                </a:lnTo>
                <a:lnTo>
                  <a:pt x="92" y="20"/>
                </a:lnTo>
                <a:close/>
                <a:moveTo>
                  <a:pt x="36" y="20"/>
                </a:moveTo>
                <a:lnTo>
                  <a:pt x="36" y="20"/>
                </a:lnTo>
                <a:lnTo>
                  <a:pt x="36" y="20"/>
                </a:lnTo>
                <a:lnTo>
                  <a:pt x="36" y="20"/>
                </a:lnTo>
                <a:lnTo>
                  <a:pt x="36" y="18"/>
                </a:lnTo>
                <a:lnTo>
                  <a:pt x="36" y="18"/>
                </a:lnTo>
                <a:lnTo>
                  <a:pt x="30" y="16"/>
                </a:lnTo>
                <a:lnTo>
                  <a:pt x="24" y="12"/>
                </a:lnTo>
                <a:lnTo>
                  <a:pt x="20" y="6"/>
                </a:lnTo>
                <a:lnTo>
                  <a:pt x="20" y="0"/>
                </a:lnTo>
                <a:lnTo>
                  <a:pt x="20" y="0"/>
                </a:lnTo>
                <a:lnTo>
                  <a:pt x="18" y="0"/>
                </a:lnTo>
                <a:lnTo>
                  <a:pt x="18" y="0"/>
                </a:lnTo>
                <a:lnTo>
                  <a:pt x="18" y="0"/>
                </a:lnTo>
                <a:lnTo>
                  <a:pt x="18" y="0"/>
                </a:lnTo>
                <a:lnTo>
                  <a:pt x="16" y="6"/>
                </a:lnTo>
                <a:lnTo>
                  <a:pt x="12" y="12"/>
                </a:lnTo>
                <a:lnTo>
                  <a:pt x="6" y="16"/>
                </a:lnTo>
                <a:lnTo>
                  <a:pt x="0" y="18"/>
                </a:lnTo>
                <a:lnTo>
                  <a:pt x="0" y="18"/>
                </a:lnTo>
                <a:lnTo>
                  <a:pt x="0" y="20"/>
                </a:lnTo>
                <a:lnTo>
                  <a:pt x="0" y="20"/>
                </a:lnTo>
                <a:lnTo>
                  <a:pt x="0" y="20"/>
                </a:lnTo>
                <a:lnTo>
                  <a:pt x="0" y="20"/>
                </a:lnTo>
                <a:lnTo>
                  <a:pt x="6" y="24"/>
                </a:lnTo>
                <a:lnTo>
                  <a:pt x="12" y="28"/>
                </a:lnTo>
                <a:lnTo>
                  <a:pt x="16" y="32"/>
                </a:lnTo>
                <a:lnTo>
                  <a:pt x="18" y="40"/>
                </a:lnTo>
                <a:lnTo>
                  <a:pt x="18" y="40"/>
                </a:lnTo>
                <a:lnTo>
                  <a:pt x="18" y="40"/>
                </a:lnTo>
                <a:lnTo>
                  <a:pt x="18" y="40"/>
                </a:lnTo>
                <a:lnTo>
                  <a:pt x="20" y="40"/>
                </a:lnTo>
                <a:lnTo>
                  <a:pt x="20" y="40"/>
                </a:lnTo>
                <a:lnTo>
                  <a:pt x="20" y="32"/>
                </a:lnTo>
                <a:lnTo>
                  <a:pt x="24" y="28"/>
                </a:lnTo>
                <a:lnTo>
                  <a:pt x="30" y="22"/>
                </a:lnTo>
                <a:lnTo>
                  <a:pt x="36" y="20"/>
                </a:lnTo>
                <a:close/>
              </a:path>
            </a:pathLst>
          </a:custGeom>
          <a:solidFill>
            <a:schemeClr val="accent1"/>
          </a:solidFill>
          <a:ln>
            <a:noFill/>
          </a:ln>
        </p:spPr>
        <p:txBody>
          <a:bodyPr/>
          <a:lstStyle/>
          <a:p>
            <a:pPr fontAlgn="auto">
              <a:spcBef>
                <a:spcPts val="0"/>
              </a:spcBef>
              <a:spcAft>
                <a:spcPts val="0"/>
              </a:spcAft>
              <a:defRPr/>
            </a:pPr>
            <a:endParaRPr lang="de-CH">
              <a:latin typeface="+mn-lt"/>
            </a:endParaRPr>
          </a:p>
        </p:txBody>
      </p:sp>
      <p:sp>
        <p:nvSpPr>
          <p:cNvPr id="19" name="Bildplatzhalter 2"/>
          <p:cNvSpPr>
            <a:spLocks noGrp="1"/>
          </p:cNvSpPr>
          <p:nvPr>
            <p:ph type="pic" sz="quarter" idx="23"/>
          </p:nvPr>
        </p:nvSpPr>
        <p:spPr>
          <a:xfrm>
            <a:off x="2681704" y="1331999"/>
            <a:ext cx="6174296" cy="3455999"/>
          </a:xfrm>
          <a:prstGeom prst="rect">
            <a:avLst/>
          </a:prstGeom>
          <a:noFill/>
        </p:spPr>
        <p:txBody>
          <a:bodyPr anchor="ctr"/>
          <a:lstStyle>
            <a:lvl1pPr marL="0" indent="0" algn="ctr">
              <a:buNone/>
              <a:defRPr/>
            </a:lvl1pPr>
          </a:lstStyle>
          <a:p>
            <a:pPr lvl="0"/>
            <a:r>
              <a:rPr lang="ru-RU" noProof="0" smtClean="0"/>
              <a:t>Вставка рисунка</a:t>
            </a:r>
            <a:endParaRPr lang="en-GB" noProof="0" dirty="0"/>
          </a:p>
        </p:txBody>
      </p:sp>
      <p:sp>
        <p:nvSpPr>
          <p:cNvPr id="7" name="Text Placeholder 6"/>
          <p:cNvSpPr>
            <a:spLocks noGrp="1"/>
          </p:cNvSpPr>
          <p:nvPr>
            <p:ph type="body" sz="quarter" idx="31"/>
          </p:nvPr>
        </p:nvSpPr>
        <p:spPr>
          <a:xfrm>
            <a:off x="575555" y="1331999"/>
            <a:ext cx="1962000" cy="3456000"/>
          </a:xfrm>
        </p:spPr>
        <p:txBody>
          <a:bodyPr/>
          <a:lstStyle>
            <a:lvl1pPr marL="0" indent="0">
              <a:buFont typeface="Arial" pitchFamily="34" charset="0"/>
              <a:buNone/>
              <a:defRPr/>
            </a:lvl1pPr>
            <a:lvl2pPr marL="3175" indent="0">
              <a:buNone/>
              <a:defRPr/>
            </a:lvl2pPr>
            <a:lvl3pPr marL="0" indent="0">
              <a:buNone/>
              <a:tabLst/>
              <a:defRPr/>
            </a:lvl3pPr>
            <a:lvl4pPr marL="0" indent="0">
              <a:buNone/>
              <a:defRPr/>
            </a:lvl4pPr>
            <a:lvl5pPr marL="1080000" indent="0">
              <a:buNone/>
              <a:defRPr/>
            </a:lvl5pPr>
          </a:lstStyle>
          <a:p>
            <a:pPr lvl="0"/>
            <a:r>
              <a:rPr lang="ru-RU" noProof="0" smtClean="0"/>
              <a:t>Образец текста</a:t>
            </a:r>
          </a:p>
          <a:p>
            <a:pPr lvl="1"/>
            <a:r>
              <a:rPr lang="ru-RU" noProof="0" smtClean="0"/>
              <a:t>Второй уровень</a:t>
            </a:r>
          </a:p>
        </p:txBody>
      </p:sp>
      <p:sp>
        <p:nvSpPr>
          <p:cNvPr id="4" name="Title 3"/>
          <p:cNvSpPr>
            <a:spLocks noGrp="1"/>
          </p:cNvSpPr>
          <p:nvPr>
            <p:ph type="title"/>
          </p:nvPr>
        </p:nvSpPr>
        <p:spPr/>
        <p:txBody>
          <a:bodyPr/>
          <a:lstStyle/>
          <a:p>
            <a:r>
              <a:rPr lang="ru-RU" smtClean="0"/>
              <a:t>Образец заголовка</a:t>
            </a:r>
            <a:endParaRPr lang="en-GB"/>
          </a:p>
        </p:txBody>
      </p:sp>
      <p:sp>
        <p:nvSpPr>
          <p:cNvPr id="6" name="Footer Placeholder 2"/>
          <p:cNvSpPr>
            <a:spLocks noGrp="1"/>
          </p:cNvSpPr>
          <p:nvPr>
            <p:ph type="ftr" sz="quarter" idx="32"/>
          </p:nvPr>
        </p:nvSpPr>
        <p:spPr/>
        <p:txBody>
          <a:bodyPr/>
          <a:lstStyle>
            <a:lvl1pPr algn="l">
              <a:defRPr dirty="0"/>
            </a:lvl1pPr>
          </a:lstStyle>
          <a:p>
            <a:pPr>
              <a:defRPr/>
            </a:pPr>
            <a:endParaRPr lang="en-GB"/>
          </a:p>
        </p:txBody>
      </p:sp>
      <p:sp>
        <p:nvSpPr>
          <p:cNvPr id="8" name="Slide Number Placeholder 5"/>
          <p:cNvSpPr>
            <a:spLocks noGrp="1"/>
          </p:cNvSpPr>
          <p:nvPr>
            <p:ph type="sldNum" sz="quarter" idx="33"/>
          </p:nvPr>
        </p:nvSpPr>
        <p:spPr/>
        <p:txBody>
          <a:bodyPr/>
          <a:lstStyle>
            <a:lvl1pPr>
              <a:defRPr/>
            </a:lvl1pPr>
          </a:lstStyle>
          <a:p>
            <a:pPr>
              <a:defRPr/>
            </a:pPr>
            <a:fld id="{FF6B3197-2383-469F-996F-314227250C03}" type="slidenum">
              <a:rPr lang="en-GB"/>
              <a:pPr>
                <a:defRPr/>
              </a:pPr>
              <a:t>‹#›</a:t>
            </a:fld>
            <a:endParaRPr lang="en-GB" dirty="0"/>
          </a:p>
        </p:txBody>
      </p:sp>
    </p:spTree>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76263" y="252413"/>
            <a:ext cx="6480175"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Title</a:t>
            </a:r>
            <a:endParaRPr lang="en-GB" smtClean="0"/>
          </a:p>
        </p:txBody>
      </p:sp>
      <p:sp>
        <p:nvSpPr>
          <p:cNvPr id="3" name="Text Placeholder 2"/>
          <p:cNvSpPr>
            <a:spLocks noGrp="1"/>
          </p:cNvSpPr>
          <p:nvPr>
            <p:ph type="body" idx="1"/>
          </p:nvPr>
        </p:nvSpPr>
        <p:spPr>
          <a:xfrm>
            <a:off x="576263" y="1331913"/>
            <a:ext cx="8280400" cy="3419475"/>
          </a:xfrm>
          <a:prstGeom prst="rect">
            <a:avLst/>
          </a:prstGeom>
        </p:spPr>
        <p:txBody>
          <a:bodyPr vert="horz" lIns="0" tIns="0" rIns="0" bIns="0" rtlCol="0">
            <a:noAutofit/>
          </a:bodyPr>
          <a:lstStyle/>
          <a:p>
            <a:pPr lvl="0"/>
            <a:r>
              <a:rPr lang="en-US" dirty="0" smtClean="0"/>
              <a:t>Click to edit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Footer Placeholder 4"/>
          <p:cNvSpPr>
            <a:spLocks noGrp="1"/>
          </p:cNvSpPr>
          <p:nvPr>
            <p:ph type="ftr" sz="quarter" idx="3"/>
          </p:nvPr>
        </p:nvSpPr>
        <p:spPr>
          <a:xfrm>
            <a:off x="576263" y="4859338"/>
            <a:ext cx="7883525" cy="180975"/>
          </a:xfrm>
          <a:prstGeom prst="rect">
            <a:avLst/>
          </a:prstGeom>
        </p:spPr>
        <p:txBody>
          <a:bodyPr vert="horz" lIns="0" tIns="0" rIns="0" bIns="0" rtlCol="0" anchor="ctr"/>
          <a:lstStyle>
            <a:lvl1pPr algn="l" fontAlgn="auto">
              <a:spcBef>
                <a:spcPts val="0"/>
              </a:spcBef>
              <a:spcAft>
                <a:spcPts val="0"/>
              </a:spcAft>
              <a:defRPr sz="800" dirty="0">
                <a:solidFill>
                  <a:schemeClr val="accent1"/>
                </a:solidFill>
                <a:latin typeface="+mn-lt"/>
              </a:defRPr>
            </a:lvl1pPr>
          </a:lstStyle>
          <a:p>
            <a:pPr>
              <a:defRPr/>
            </a:pPr>
            <a:endParaRPr lang="en-GB"/>
          </a:p>
        </p:txBody>
      </p:sp>
      <p:sp>
        <p:nvSpPr>
          <p:cNvPr id="6" name="Slide Number Placeholder 5"/>
          <p:cNvSpPr>
            <a:spLocks noGrp="1"/>
          </p:cNvSpPr>
          <p:nvPr>
            <p:ph type="sldNum" sz="quarter" idx="4"/>
          </p:nvPr>
        </p:nvSpPr>
        <p:spPr>
          <a:xfrm>
            <a:off x="8712200" y="4859338"/>
            <a:ext cx="287338" cy="180975"/>
          </a:xfrm>
          <a:prstGeom prst="rect">
            <a:avLst/>
          </a:prstGeom>
        </p:spPr>
        <p:txBody>
          <a:bodyPr vert="horz" lIns="0" tIns="0" rIns="0" bIns="0" rtlCol="0" anchor="ctr"/>
          <a:lstStyle>
            <a:lvl1pPr algn="r" fontAlgn="auto">
              <a:spcBef>
                <a:spcPts val="0"/>
              </a:spcBef>
              <a:spcAft>
                <a:spcPts val="0"/>
              </a:spcAft>
              <a:defRPr sz="800" smtClean="0">
                <a:solidFill>
                  <a:schemeClr val="accent1"/>
                </a:solidFill>
                <a:latin typeface="+mn-lt"/>
              </a:defRPr>
            </a:lvl1pPr>
          </a:lstStyle>
          <a:p>
            <a:pPr>
              <a:defRPr/>
            </a:pPr>
            <a:fld id="{85E113BD-30E7-47E5-A669-33F030E0B159}" type="slidenum">
              <a:rPr lang="en-GB"/>
              <a:pPr>
                <a:defRPr/>
              </a:pPr>
              <a:t>‹#›</a:t>
            </a:fld>
            <a:endParaRPr lang="en-GB" dirty="0"/>
          </a:p>
        </p:txBody>
      </p:sp>
      <p:pic>
        <p:nvPicPr>
          <p:cNvPr id="1030" name="Picture 3"/>
          <p:cNvPicPr>
            <a:picLocks noChangeAspect="1"/>
          </p:cNvPicPr>
          <p:nvPr/>
        </p:nvPicPr>
        <p:blipFill>
          <a:blip r:embed="rId21" cstate="print"/>
          <a:srcRect/>
          <a:stretch>
            <a:fillRect/>
          </a:stretch>
        </p:blipFill>
        <p:spPr bwMode="auto">
          <a:xfrm>
            <a:off x="8064500" y="252413"/>
            <a:ext cx="827088" cy="827087"/>
          </a:xfrm>
          <a:prstGeom prst="rect">
            <a:avLst/>
          </a:prstGeom>
          <a:noFill/>
          <a:ln w="9525">
            <a:noFill/>
            <a:miter lim="800000"/>
            <a:headEnd/>
            <a:tailEnd/>
          </a:ln>
        </p:spPr>
      </p:pic>
      <p:sp>
        <p:nvSpPr>
          <p:cNvPr id="10" name="AutoShape 3"/>
          <p:cNvSpPr>
            <a:spLocks noChangeAspect="1" noChangeArrowheads="1" noTextEdit="1"/>
          </p:cNvSpPr>
          <p:nvPr/>
        </p:nvSpPr>
        <p:spPr bwMode="auto">
          <a:xfrm>
            <a:off x="2503488" y="568325"/>
            <a:ext cx="4137025" cy="4006850"/>
          </a:xfrm>
          <a:prstGeom prst="rect">
            <a:avLst/>
          </a:prstGeom>
          <a:noFill/>
          <a:ln>
            <a:noFill/>
          </a:ln>
          <a:extLst/>
        </p:spPr>
        <p:txBody>
          <a:bodyPr/>
          <a:lstStyle/>
          <a:p>
            <a:pPr fontAlgn="auto">
              <a:spcBef>
                <a:spcPts val="0"/>
              </a:spcBef>
              <a:spcAft>
                <a:spcPts val="0"/>
              </a:spcAft>
              <a:defRPr/>
            </a:pPr>
            <a:endParaRPr lang="de-CH">
              <a:latin typeface="+mn-lt"/>
            </a:endParaRP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02" r:id="rId13"/>
    <p:sldLayoutId id="2147483715" r:id="rId14"/>
    <p:sldLayoutId id="2147483716" r:id="rId15"/>
    <p:sldLayoutId id="2147483717" r:id="rId16"/>
    <p:sldLayoutId id="2147483718" r:id="rId17"/>
    <p:sldLayoutId id="2147483719" r:id="rId18"/>
    <p:sldLayoutId id="2147483720" r:id="rId19"/>
  </p:sldLayoutIdLst>
  <p:transition spd="slow">
    <p:split orient="vert"/>
  </p:transition>
  <p:timing>
    <p:tnLst>
      <p:par>
        <p:cTn id="1" dur="indefinite" restart="never" nodeType="tmRoot"/>
      </p:par>
    </p:tnLst>
  </p:timing>
  <p:hf hdr="0" ftr="0" dt="0"/>
  <p:txStyles>
    <p:titleStyle>
      <a:lvl1pPr algn="l" rtl="0" fontAlgn="base">
        <a:spcBef>
          <a:spcPct val="0"/>
        </a:spcBef>
        <a:spcAft>
          <a:spcPct val="0"/>
        </a:spcAft>
        <a:defRPr sz="2400" kern="1200">
          <a:solidFill>
            <a:schemeClr val="accent1"/>
          </a:solidFill>
          <a:latin typeface="+mj-lt"/>
          <a:ea typeface="+mj-ea"/>
          <a:cs typeface="+mj-cs"/>
        </a:defRPr>
      </a:lvl1pPr>
      <a:lvl2pPr algn="l" rtl="0" fontAlgn="base">
        <a:spcBef>
          <a:spcPct val="0"/>
        </a:spcBef>
        <a:spcAft>
          <a:spcPct val="0"/>
        </a:spcAft>
        <a:defRPr sz="2400">
          <a:solidFill>
            <a:schemeClr val="accent1"/>
          </a:solidFill>
          <a:latin typeface="Dusha"/>
        </a:defRPr>
      </a:lvl2pPr>
      <a:lvl3pPr algn="l" rtl="0" fontAlgn="base">
        <a:spcBef>
          <a:spcPct val="0"/>
        </a:spcBef>
        <a:spcAft>
          <a:spcPct val="0"/>
        </a:spcAft>
        <a:defRPr sz="2400">
          <a:solidFill>
            <a:schemeClr val="accent1"/>
          </a:solidFill>
          <a:latin typeface="Dusha"/>
        </a:defRPr>
      </a:lvl3pPr>
      <a:lvl4pPr algn="l" rtl="0" fontAlgn="base">
        <a:spcBef>
          <a:spcPct val="0"/>
        </a:spcBef>
        <a:spcAft>
          <a:spcPct val="0"/>
        </a:spcAft>
        <a:defRPr sz="2400">
          <a:solidFill>
            <a:schemeClr val="accent1"/>
          </a:solidFill>
          <a:latin typeface="Dusha"/>
        </a:defRPr>
      </a:lvl4pPr>
      <a:lvl5pPr algn="l" rtl="0" fontAlgn="base">
        <a:spcBef>
          <a:spcPct val="0"/>
        </a:spcBef>
        <a:spcAft>
          <a:spcPct val="0"/>
        </a:spcAft>
        <a:defRPr sz="2400">
          <a:solidFill>
            <a:schemeClr val="accent1"/>
          </a:solidFill>
          <a:latin typeface="Dusha"/>
        </a:defRPr>
      </a:lvl5pPr>
      <a:lvl6pPr marL="457200" algn="l" rtl="0" fontAlgn="base">
        <a:spcBef>
          <a:spcPct val="0"/>
        </a:spcBef>
        <a:spcAft>
          <a:spcPct val="0"/>
        </a:spcAft>
        <a:defRPr sz="2400">
          <a:solidFill>
            <a:schemeClr val="accent1"/>
          </a:solidFill>
          <a:latin typeface="Dusha"/>
        </a:defRPr>
      </a:lvl6pPr>
      <a:lvl7pPr marL="914400" algn="l" rtl="0" fontAlgn="base">
        <a:spcBef>
          <a:spcPct val="0"/>
        </a:spcBef>
        <a:spcAft>
          <a:spcPct val="0"/>
        </a:spcAft>
        <a:defRPr sz="2400">
          <a:solidFill>
            <a:schemeClr val="accent1"/>
          </a:solidFill>
          <a:latin typeface="Dusha"/>
        </a:defRPr>
      </a:lvl7pPr>
      <a:lvl8pPr marL="1371600" algn="l" rtl="0" fontAlgn="base">
        <a:spcBef>
          <a:spcPct val="0"/>
        </a:spcBef>
        <a:spcAft>
          <a:spcPct val="0"/>
        </a:spcAft>
        <a:defRPr sz="2400">
          <a:solidFill>
            <a:schemeClr val="accent1"/>
          </a:solidFill>
          <a:latin typeface="Dusha"/>
        </a:defRPr>
      </a:lvl8pPr>
      <a:lvl9pPr marL="1828800" algn="l" rtl="0" fontAlgn="base">
        <a:spcBef>
          <a:spcPct val="0"/>
        </a:spcBef>
        <a:spcAft>
          <a:spcPct val="0"/>
        </a:spcAft>
        <a:defRPr sz="2400">
          <a:solidFill>
            <a:schemeClr val="accent1"/>
          </a:solidFill>
          <a:latin typeface="Dusha"/>
        </a:defRPr>
      </a:lvl9pPr>
    </p:titleStyle>
    <p:bodyStyle>
      <a:lvl1pPr marL="457200" indent="-457200" algn="l" rtl="0" fontAlgn="base">
        <a:spcBef>
          <a:spcPts val="300"/>
        </a:spcBef>
        <a:spcAft>
          <a:spcPct val="0"/>
        </a:spcAft>
        <a:buSzPct val="90000"/>
        <a:buFont typeface="Wingdings 2" pitchFamily="18" charset="2"/>
        <a:buChar char="ö"/>
        <a:defRPr sz="1600" kern="1200">
          <a:solidFill>
            <a:schemeClr val="tx1"/>
          </a:solidFill>
          <a:latin typeface="+mj-lt"/>
          <a:ea typeface="+mn-ea"/>
          <a:cs typeface="+mn-cs"/>
        </a:defRPr>
      </a:lvl1pPr>
      <a:lvl2pPr marL="808038" indent="-342900" algn="l" rtl="0" fontAlgn="base">
        <a:spcBef>
          <a:spcPts val="300"/>
        </a:spcBef>
        <a:spcAft>
          <a:spcPct val="0"/>
        </a:spcAft>
        <a:buSzPct val="80000"/>
        <a:buFont typeface="Wingdings" pitchFamily="2" charset="2"/>
        <a:buChar char="²"/>
        <a:defRPr sz="1400" kern="1200">
          <a:solidFill>
            <a:schemeClr val="tx1"/>
          </a:solidFill>
          <a:latin typeface="+mn-lt"/>
          <a:ea typeface="+mn-ea"/>
          <a:cs typeface="+mn-cs"/>
        </a:defRPr>
      </a:lvl2pPr>
      <a:lvl3pPr marL="1157288" indent="-342900" algn="l" rtl="0" fontAlgn="base">
        <a:spcBef>
          <a:spcPts val="300"/>
        </a:spcBef>
        <a:spcAft>
          <a:spcPct val="0"/>
        </a:spcAft>
        <a:buSzPct val="90000"/>
        <a:buFont typeface="Wingdings 2" pitchFamily="18" charset="2"/>
        <a:buChar char="ö"/>
        <a:defRPr sz="1200" kern="1200">
          <a:solidFill>
            <a:schemeClr val="tx1"/>
          </a:solidFill>
          <a:latin typeface="+mn-lt"/>
          <a:ea typeface="+mn-ea"/>
          <a:cs typeface="+mn-cs"/>
        </a:defRPr>
      </a:lvl3pPr>
      <a:lvl4pPr marL="1519238" indent="-347663" algn="l" rtl="0" fontAlgn="base">
        <a:spcBef>
          <a:spcPts val="300"/>
        </a:spcBef>
        <a:spcAft>
          <a:spcPct val="0"/>
        </a:spcAft>
        <a:buFont typeface="Wingdings" pitchFamily="2" charset="2"/>
        <a:buChar char="²"/>
        <a:defRPr sz="1100" kern="1200">
          <a:solidFill>
            <a:schemeClr val="tx1"/>
          </a:solidFill>
          <a:latin typeface="+mn-lt"/>
          <a:ea typeface="+mn-ea"/>
          <a:cs typeface="+mn-cs"/>
        </a:defRPr>
      </a:lvl4pPr>
      <a:lvl5pPr marL="1709738" indent="-228600" algn="l" rtl="0" fontAlgn="base">
        <a:spcBef>
          <a:spcPts val="300"/>
        </a:spcBef>
        <a:spcAft>
          <a:spcPct val="0"/>
        </a:spcAft>
        <a:buSzPct val="90000"/>
        <a:buFont typeface="Wingdings 2" pitchFamily="18" charset="2"/>
        <a:buChar char="ö"/>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gif"/><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17.png"/><Relationship Id="rId5" Type="http://schemas.openxmlformats.org/officeDocument/2006/relationships/image" Target="../media/image21.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gif"/><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17.png"/><Relationship Id="rId5" Type="http://schemas.openxmlformats.org/officeDocument/2006/relationships/image" Target="../media/image22.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1.xml"/><Relationship Id="rId1" Type="http://schemas.openxmlformats.org/officeDocument/2006/relationships/slideLayout" Target="../slideLayouts/slideLayout19.xml"/><Relationship Id="rId5" Type="http://schemas.openxmlformats.org/officeDocument/2006/relationships/image" Target="../media/image10.pn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2.xml"/><Relationship Id="rId1" Type="http://schemas.openxmlformats.org/officeDocument/2006/relationships/slideLayout" Target="../slideLayouts/slideLayout19.xml"/><Relationship Id="rId5" Type="http://schemas.openxmlformats.org/officeDocument/2006/relationships/image" Target="../media/image19.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3.xml"/><Relationship Id="rId1" Type="http://schemas.openxmlformats.org/officeDocument/2006/relationships/slideLayout" Target="../slideLayouts/slideLayout19.xml"/><Relationship Id="rId5" Type="http://schemas.openxmlformats.org/officeDocument/2006/relationships/image" Target="../media/image19.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19.xml"/><Relationship Id="rId5" Type="http://schemas.openxmlformats.org/officeDocument/2006/relationships/image" Target="../media/image10.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7"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gif"/><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17.png"/><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8D0D0D"/>
        </a:solidFill>
        <a:effectLst/>
      </p:bgPr>
    </p:bg>
    <p:spTree>
      <p:nvGrpSpPr>
        <p:cNvPr id="1" name=""/>
        <p:cNvGrpSpPr/>
        <p:nvPr/>
      </p:nvGrpSpPr>
      <p:grpSpPr>
        <a:xfrm>
          <a:off x="0" y="0"/>
          <a:ext cx="0" cy="0"/>
          <a:chOff x="0" y="0"/>
          <a:chExt cx="0" cy="0"/>
        </a:xfrm>
      </p:grpSpPr>
      <p:sp>
        <p:nvSpPr>
          <p:cNvPr id="23554" name="Прямоугольник 2"/>
          <p:cNvSpPr>
            <a:spLocks noChangeArrowheads="1"/>
          </p:cNvSpPr>
          <p:nvPr/>
        </p:nvSpPr>
        <p:spPr bwMode="auto">
          <a:xfrm>
            <a:off x="1150938" y="1984534"/>
            <a:ext cx="7156450" cy="831850"/>
          </a:xfrm>
          <a:prstGeom prst="rect">
            <a:avLst/>
          </a:prstGeom>
          <a:noFill/>
          <a:ln w="9525">
            <a:noFill/>
            <a:miter lim="800000"/>
            <a:headEnd/>
            <a:tailEnd/>
          </a:ln>
        </p:spPr>
        <p:txBody>
          <a:bodyPr>
            <a:spAutoFit/>
          </a:bodyPr>
          <a:lstStyle/>
          <a:p>
            <a:pPr algn="ctr"/>
            <a:r>
              <a:rPr lang="ru-RU" altLang="ru-RU" sz="2400" b="1" dirty="0">
                <a:solidFill>
                  <a:schemeClr val="bg1"/>
                </a:solidFill>
              </a:rPr>
              <a:t>О НОВЫХ ПРАВИЛАХ ПРОДАЖИ </a:t>
            </a:r>
          </a:p>
          <a:p>
            <a:pPr algn="ctr"/>
            <a:r>
              <a:rPr lang="ru-RU" altLang="ru-RU" sz="2400" b="1" dirty="0">
                <a:solidFill>
                  <a:schemeClr val="bg1"/>
                </a:solidFill>
              </a:rPr>
              <a:t>МОЛОЧНЫХ ПРОДУКТОВ</a:t>
            </a:r>
            <a:endParaRPr lang="ru-RU" altLang="ru-RU" sz="2400" dirty="0">
              <a:solidFill>
                <a:schemeClr val="bg1"/>
              </a:solidFill>
            </a:endParaRPr>
          </a:p>
        </p:txBody>
      </p:sp>
      <p:sp>
        <p:nvSpPr>
          <p:cNvPr id="4" name="Прямоугольник 3"/>
          <p:cNvSpPr/>
          <p:nvPr/>
        </p:nvSpPr>
        <p:spPr>
          <a:xfrm>
            <a:off x="7812088" y="123825"/>
            <a:ext cx="1223962" cy="1295400"/>
          </a:xfrm>
          <a:prstGeom prst="rect">
            <a:avLst/>
          </a:prstGeom>
          <a:solidFill>
            <a:srgbClr val="8D0D0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9" name="Рисунок 8" descr="http://centrppmcc.ru/storage/app/uploads/public/5bc/9cd/a4b/5bc9cda4bc731873362958.png"/>
          <p:cNvPicPr/>
          <p:nvPr/>
        </p:nvPicPr>
        <p:blipFill>
          <a:blip r:embed="rId2" cstate="print">
            <a:duotone>
              <a:schemeClr val="accent1">
                <a:shade val="45000"/>
                <a:satMod val="135000"/>
              </a:schemeClr>
              <a:prstClr val="white"/>
            </a:duotone>
            <a:extLst/>
          </a:blip>
          <a:srcRect/>
          <a:stretch>
            <a:fillRect/>
          </a:stretch>
        </p:blipFill>
        <p:spPr bwMode="auto">
          <a:xfrm>
            <a:off x="107503" y="0"/>
            <a:ext cx="9000999" cy="1227455"/>
          </a:xfrm>
          <a:prstGeom prst="rect">
            <a:avLst/>
          </a:prstGeom>
          <a:noFill/>
          <a:ln>
            <a:noFill/>
          </a:ln>
        </p:spPr>
      </p:pic>
      <p:pic>
        <p:nvPicPr>
          <p:cNvPr id="10"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3995936" y="-16631"/>
            <a:ext cx="1044669" cy="1137203"/>
          </a:xfrm>
          <a:prstGeom prst="rect">
            <a:avLst/>
          </a:prstGeom>
          <a:noFill/>
          <a:extLst/>
        </p:spPr>
      </p:pic>
      <p:pic>
        <p:nvPicPr>
          <p:cNvPr id="23559" name="Picture 2" descr="https://i.ya-webdesign.com/images/product-drawing-milk-13.png"/>
          <p:cNvPicPr>
            <a:picLocks noChangeAspect="1" noChangeArrowheads="1"/>
          </p:cNvPicPr>
          <p:nvPr/>
        </p:nvPicPr>
        <p:blipFill>
          <a:blip r:embed="rId4" cstate="print"/>
          <a:srcRect/>
          <a:stretch>
            <a:fillRect/>
          </a:stretch>
        </p:blipFill>
        <p:spPr bwMode="auto">
          <a:xfrm>
            <a:off x="392113" y="3578225"/>
            <a:ext cx="1519237" cy="1287463"/>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Прямая соединительная линия 15"/>
          <p:cNvCxnSpPr/>
          <p:nvPr/>
        </p:nvCxnSpPr>
        <p:spPr>
          <a:xfrm flipV="1">
            <a:off x="0" y="619125"/>
            <a:ext cx="7316788" cy="7938"/>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701675"/>
            <a:ext cx="6956425" cy="23813"/>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40964" name="Прямоугольник 6"/>
          <p:cNvSpPr>
            <a:spLocks noChangeArrowheads="1"/>
          </p:cNvSpPr>
          <p:nvPr/>
        </p:nvSpPr>
        <p:spPr bwMode="auto">
          <a:xfrm>
            <a:off x="403225" y="847725"/>
            <a:ext cx="7902575" cy="307975"/>
          </a:xfrm>
          <a:prstGeom prst="rect">
            <a:avLst/>
          </a:prstGeom>
          <a:noFill/>
          <a:ln w="9525">
            <a:noFill/>
            <a:miter lim="800000"/>
            <a:headEnd/>
            <a:tailEnd/>
          </a:ln>
        </p:spPr>
        <p:txBody>
          <a:bodyPr>
            <a:spAutoFit/>
          </a:bodyPr>
          <a:lstStyle/>
          <a:p>
            <a:pPr algn="ctr"/>
            <a:r>
              <a:rPr lang="ru-RU" sz="1400" b="1">
                <a:solidFill>
                  <a:srgbClr val="042666"/>
                </a:solidFill>
                <a:latin typeface="Calibri" pitchFamily="34" charset="0"/>
                <a:cs typeface="Times New Roman" pitchFamily="18" charset="0"/>
              </a:rPr>
              <a:t>ВЫКЛАДКА ПРОДУКТОВ С ДОПОЛНИТЕЛЬНЫМ ОФОРМЛЕНИЕМ ТОВАРНЫХ ПОЛОК И ЦЕННИКОВ</a:t>
            </a:r>
            <a:endParaRPr lang="ru-RU" sz="1400" b="1">
              <a:solidFill>
                <a:srgbClr val="042666"/>
              </a:solidFill>
            </a:endParaRPr>
          </a:p>
        </p:txBody>
      </p:sp>
      <p:sp>
        <p:nvSpPr>
          <p:cNvPr id="40965" name="Прямоугольник 13"/>
          <p:cNvSpPr>
            <a:spLocks noChangeArrowheads="1"/>
          </p:cNvSpPr>
          <p:nvPr/>
        </p:nvSpPr>
        <p:spPr bwMode="auto">
          <a:xfrm>
            <a:off x="395288" y="0"/>
            <a:ext cx="7632700" cy="646113"/>
          </a:xfrm>
          <a:prstGeom prst="rect">
            <a:avLst/>
          </a:prstGeom>
          <a:noFill/>
          <a:ln w="9525">
            <a:noFill/>
            <a:miter lim="800000"/>
            <a:headEnd/>
            <a:tailEnd/>
          </a:ln>
        </p:spPr>
        <p:txBody>
          <a:bodyPr>
            <a:spAutoFit/>
          </a:bodyPr>
          <a:lstStyle/>
          <a:p>
            <a:pPr algn="ctr"/>
            <a:r>
              <a:rPr lang="ru-RU" sz="1200" b="1">
                <a:solidFill>
                  <a:srgbClr val="9A1A00"/>
                </a:solidFill>
                <a:latin typeface="Calibri" pitchFamily="34" charset="0"/>
                <a:cs typeface="Times New Roman" pitchFamily="18" charset="0"/>
              </a:rPr>
              <a:t>РЕКОМЕНДУЕМЫЕ СПОСОБЫ, ПОЗВОЛЯЮЩИЕ ВИЗУАЛЬНО ОТДЕЛИТЬ МОЛОЧНЫЕ, МОЛОЧНЫЕ СОСТАВНЫЕ И МОЛОКОСОДЕРЖАЩИЕ ПРОДУКТЫ ОТ ИНЫХ ПИЩЕВЫХ ПРОДУКТОВ, ПРИ РАЗМЕЩЕНИИ (ВЫКЛАДКЕ)</a:t>
            </a:r>
          </a:p>
          <a:p>
            <a:pPr algn="ctr"/>
            <a:r>
              <a:rPr lang="ru-RU" sz="1200" b="1">
                <a:solidFill>
                  <a:srgbClr val="9A1A00"/>
                </a:solidFill>
                <a:latin typeface="Calibri" pitchFamily="34" charset="0"/>
                <a:cs typeface="Times New Roman" pitchFamily="18" charset="0"/>
              </a:rPr>
              <a:t>УКАЗАННЫХ ПРОДУКТОВ В ТОРГОВОМ ЗАЛЕ ИЛИ ИНОМ МЕСТЕ ПРОДАЖИ</a:t>
            </a:r>
          </a:p>
        </p:txBody>
      </p:sp>
      <p:sp>
        <p:nvSpPr>
          <p:cNvPr id="40966" name="TextBox 20"/>
          <p:cNvSpPr txBox="1">
            <a:spLocks noChangeArrowheads="1"/>
          </p:cNvSpPr>
          <p:nvPr/>
        </p:nvSpPr>
        <p:spPr bwMode="auto">
          <a:xfrm>
            <a:off x="177800" y="1782763"/>
            <a:ext cx="3386138" cy="2308225"/>
          </a:xfrm>
          <a:prstGeom prst="rect">
            <a:avLst/>
          </a:prstGeom>
          <a:noFill/>
          <a:ln w="9525">
            <a:noFill/>
            <a:miter lim="800000"/>
            <a:headEnd/>
            <a:tailEnd/>
          </a:ln>
        </p:spPr>
        <p:txBody>
          <a:bodyPr>
            <a:spAutoFit/>
          </a:bodyPr>
          <a:lstStyle/>
          <a:p>
            <a:pPr marL="171450" indent="-171450">
              <a:buFont typeface="Wingdings" pitchFamily="2" charset="2"/>
              <a:buChar char="§"/>
            </a:pPr>
            <a:r>
              <a:rPr lang="ru-RU" sz="1200" b="1">
                <a:solidFill>
                  <a:srgbClr val="042666"/>
                </a:solidFill>
                <a:latin typeface="Arial Narrow" pitchFamily="34" charset="0"/>
              </a:rPr>
              <a:t>В ЦЕЛЯХ ВИЗУАЛЬНОГО ОТДЕЛЕНИЯ МОЛОЧНЫХ, МОЛОЧНЫХ СОСТАВНЫХ И МОЛОКОСОДЕРЖАЩИХ ПРОДУКТОВ РЕКОМЕНДУЕТСЯ </a:t>
            </a:r>
            <a:r>
              <a:rPr lang="ru-RU" sz="1200" b="1">
                <a:solidFill>
                  <a:srgbClr val="9A1A00"/>
                </a:solidFill>
                <a:latin typeface="Arial Narrow" pitchFamily="34" charset="0"/>
              </a:rPr>
              <a:t>ОРГАНИЗАЦИЯ ПОЛОЧНОГО ПРОСТРАНСТВА, ПРЕДУСМАТРИВАЮЩАЯ СПЕЦИАЛЬНОЕ ОФОРМЛЕНИЕ ТОВАРНЫХ ПОЛОК (НАПРИМЕР, ЦВЕТОВАЯ ДИФФЕРЕНЦИАЦИЯ), А ТАКЖЕ ТОВАРНЫХ ЦЕННИКОВ (НАПРИМЕР, ВКЛЮЧЕНИЕ ИНФОРМАЦИИ О ТОМ, ЧТО ПРОДУКТ НЕ СОДЕРЖИТ ЗАМЕНИТЕЛЕЙ МОЛОЧНОГО ЖИРА)</a:t>
            </a:r>
          </a:p>
        </p:txBody>
      </p:sp>
      <p:pic>
        <p:nvPicPr>
          <p:cNvPr id="40967" name="Рисунок 21" descr="https://dumielauxepices.net/sites/default/files/market-clipart-target-676617-5062558.jpg"/>
          <p:cNvPicPr>
            <a:picLocks noChangeAspect="1" noChangeArrowheads="1"/>
          </p:cNvPicPr>
          <p:nvPr/>
        </p:nvPicPr>
        <p:blipFill>
          <a:blip r:embed="rId4" cstate="print"/>
          <a:srcRect/>
          <a:stretch>
            <a:fillRect/>
          </a:stretch>
        </p:blipFill>
        <p:spPr bwMode="auto">
          <a:xfrm>
            <a:off x="0" y="1782763"/>
            <a:ext cx="395288" cy="288925"/>
          </a:xfrm>
          <a:prstGeom prst="rect">
            <a:avLst/>
          </a:prstGeom>
          <a:noFill/>
          <a:ln w="9525">
            <a:noFill/>
            <a:miter lim="800000"/>
            <a:headEnd/>
            <a:tailEnd/>
          </a:ln>
        </p:spPr>
      </p:pic>
      <p:sp>
        <p:nvSpPr>
          <p:cNvPr id="40968" name="TextBox 22"/>
          <p:cNvSpPr txBox="1">
            <a:spLocks noChangeArrowheads="1"/>
          </p:cNvSpPr>
          <p:nvPr/>
        </p:nvSpPr>
        <p:spPr bwMode="auto">
          <a:xfrm>
            <a:off x="8842375" y="4816475"/>
            <a:ext cx="347663"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10</a:t>
            </a:r>
          </a:p>
        </p:txBody>
      </p:sp>
      <p:pic>
        <p:nvPicPr>
          <p:cNvPr id="40969" name="Рисунок 12" descr="base_1_327113_32770"/>
          <p:cNvPicPr>
            <a:picLocks noChangeAspect="1" noChangeArrowheads="1"/>
          </p:cNvPicPr>
          <p:nvPr/>
        </p:nvPicPr>
        <p:blipFill>
          <a:blip r:embed="rId5" cstate="print"/>
          <a:srcRect/>
          <a:stretch>
            <a:fillRect/>
          </a:stretch>
        </p:blipFill>
        <p:spPr bwMode="auto">
          <a:xfrm>
            <a:off x="3563938" y="1317625"/>
            <a:ext cx="5094287" cy="3532188"/>
          </a:xfrm>
          <a:prstGeom prst="rect">
            <a:avLst/>
          </a:prstGeom>
          <a:noFill/>
          <a:ln w="9525">
            <a:noFill/>
            <a:miter lim="800000"/>
            <a:headEnd/>
            <a:tailEnd/>
          </a:ln>
        </p:spPr>
      </p:pic>
      <p:pic>
        <p:nvPicPr>
          <p:cNvPr id="40970" name="Picture 4"/>
          <p:cNvPicPr>
            <a:picLocks noChangeAspect="1" noChangeArrowheads="1"/>
          </p:cNvPicPr>
          <p:nvPr/>
        </p:nvPicPr>
        <p:blipFill>
          <a:blip r:embed="rId6" cstate="print"/>
          <a:srcRect/>
          <a:stretch>
            <a:fillRect/>
          </a:stretch>
        </p:blipFill>
        <p:spPr bwMode="auto">
          <a:xfrm>
            <a:off x="7686675" y="4032250"/>
            <a:ext cx="971550" cy="817563"/>
          </a:xfrm>
          <a:prstGeom prst="rect">
            <a:avLst/>
          </a:prstGeom>
          <a:noFill/>
          <a:ln w="9525">
            <a:noFill/>
            <a:miter lim="800000"/>
            <a:headEnd/>
            <a:tailEnd/>
          </a:ln>
        </p:spPr>
      </p:pic>
      <p:pic>
        <p:nvPicPr>
          <p:cNvPr id="40971" name="Picture 5"/>
          <p:cNvPicPr>
            <a:picLocks noChangeAspect="1" noChangeArrowheads="1"/>
          </p:cNvPicPr>
          <p:nvPr/>
        </p:nvPicPr>
        <p:blipFill>
          <a:blip r:embed="rId7" cstate="print"/>
          <a:srcRect/>
          <a:stretch>
            <a:fillRect/>
          </a:stretch>
        </p:blipFill>
        <p:spPr bwMode="auto">
          <a:xfrm>
            <a:off x="7231063" y="3452813"/>
            <a:ext cx="1633537" cy="1662112"/>
          </a:xfrm>
          <a:prstGeom prst="rect">
            <a:avLst/>
          </a:prstGeom>
          <a:noFill/>
          <a:ln w="9525">
            <a:noFill/>
            <a:miter lim="800000"/>
            <a:headEnd/>
            <a:tailEnd/>
          </a:ln>
        </p:spPr>
      </p:pic>
      <p:pic>
        <p:nvPicPr>
          <p:cNvPr id="20" name="Picture 2" descr="https://i.ya-webdesign.com/images/product-drawing-milk-13.png"/>
          <p:cNvPicPr>
            <a:picLocks noChangeAspect="1" noChangeArrowheads="1"/>
          </p:cNvPicPr>
          <p:nvPr/>
        </p:nvPicPr>
        <p:blipFill>
          <a:blip r:embed="rId8" cstate="print">
            <a:duotone>
              <a:prstClr val="black"/>
              <a:schemeClr val="accent1">
                <a:tint val="45000"/>
                <a:satMod val="400000"/>
              </a:schemeClr>
            </a:duotone>
            <a:extLst/>
          </a:blip>
          <a:srcRect/>
          <a:stretch>
            <a:fillRect/>
          </a:stretch>
        </p:blipFill>
        <p:spPr bwMode="auto">
          <a:xfrm>
            <a:off x="467963" y="4160118"/>
            <a:ext cx="935330" cy="792997"/>
          </a:xfrm>
          <a:prstGeom prst="rect">
            <a:avLst/>
          </a:prstGeom>
          <a:noFill/>
          <a:extLst/>
        </p:spPr>
      </p:pic>
    </p:spTree>
  </p:cSld>
  <p:clrMapOvr>
    <a:masterClrMapping/>
  </p:clrMapOvr>
  <p:transition spd="slow">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Прямая соединительная линия 15"/>
          <p:cNvCxnSpPr/>
          <p:nvPr/>
        </p:nvCxnSpPr>
        <p:spPr>
          <a:xfrm flipV="1">
            <a:off x="0" y="619125"/>
            <a:ext cx="7316788" cy="7938"/>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701675"/>
            <a:ext cx="6956425" cy="23813"/>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43012" name="Прямоугольник 6"/>
          <p:cNvSpPr>
            <a:spLocks noChangeArrowheads="1"/>
          </p:cNvSpPr>
          <p:nvPr/>
        </p:nvSpPr>
        <p:spPr bwMode="auto">
          <a:xfrm>
            <a:off x="403225" y="847725"/>
            <a:ext cx="7902575" cy="307975"/>
          </a:xfrm>
          <a:prstGeom prst="rect">
            <a:avLst/>
          </a:prstGeom>
          <a:noFill/>
          <a:ln w="9525">
            <a:noFill/>
            <a:miter lim="800000"/>
            <a:headEnd/>
            <a:tailEnd/>
          </a:ln>
        </p:spPr>
        <p:txBody>
          <a:bodyPr>
            <a:spAutoFit/>
          </a:bodyPr>
          <a:lstStyle/>
          <a:p>
            <a:pPr algn="ctr"/>
            <a:r>
              <a:rPr lang="ru-RU" sz="1400" b="1">
                <a:solidFill>
                  <a:srgbClr val="042666"/>
                </a:solidFill>
                <a:latin typeface="Calibri" pitchFamily="34" charset="0"/>
                <a:cs typeface="Times New Roman" pitchFamily="18" charset="0"/>
              </a:rPr>
              <a:t>ВЫКЛАДКА В ОДНОМ НИЗКОТЕМПЕРАТУРНОМ ХОЛОДИЛЬНИКЕ</a:t>
            </a:r>
            <a:endParaRPr lang="ru-RU" sz="1400" b="1">
              <a:solidFill>
                <a:srgbClr val="042666"/>
              </a:solidFill>
            </a:endParaRPr>
          </a:p>
        </p:txBody>
      </p:sp>
      <p:sp>
        <p:nvSpPr>
          <p:cNvPr id="43013" name="Прямоугольник 13"/>
          <p:cNvSpPr>
            <a:spLocks noChangeArrowheads="1"/>
          </p:cNvSpPr>
          <p:nvPr/>
        </p:nvSpPr>
        <p:spPr bwMode="auto">
          <a:xfrm>
            <a:off x="395288" y="0"/>
            <a:ext cx="7632700" cy="646113"/>
          </a:xfrm>
          <a:prstGeom prst="rect">
            <a:avLst/>
          </a:prstGeom>
          <a:noFill/>
          <a:ln w="9525">
            <a:noFill/>
            <a:miter lim="800000"/>
            <a:headEnd/>
            <a:tailEnd/>
          </a:ln>
        </p:spPr>
        <p:txBody>
          <a:bodyPr>
            <a:spAutoFit/>
          </a:bodyPr>
          <a:lstStyle/>
          <a:p>
            <a:pPr algn="ctr"/>
            <a:r>
              <a:rPr lang="ru-RU" sz="1200" b="1">
                <a:solidFill>
                  <a:srgbClr val="9A1A00"/>
                </a:solidFill>
                <a:latin typeface="Calibri" pitchFamily="34" charset="0"/>
                <a:cs typeface="Times New Roman" pitchFamily="18" charset="0"/>
              </a:rPr>
              <a:t>РЕКОМЕНДУЕМЫЕ СПОСОБЫ, ПОЗВОЛЯЮЩИЕ ВИЗУАЛЬНО ОТДЕЛИТЬ МОЛОЧНЫЕ, МОЛОЧНЫЕ СОСТАВНЫЕ И МОЛОКОСОДЕРЖАЩИЕ ПРОДУКТЫ ОТ ИНЫХ ПИЩЕВЫХ ПРОДУКТОВ, ПРИ РАЗМЕЩЕНИИ (ВЫКЛАДКЕ)</a:t>
            </a:r>
          </a:p>
          <a:p>
            <a:pPr algn="ctr"/>
            <a:r>
              <a:rPr lang="ru-RU" sz="1200" b="1">
                <a:solidFill>
                  <a:srgbClr val="9A1A00"/>
                </a:solidFill>
                <a:latin typeface="Calibri" pitchFamily="34" charset="0"/>
                <a:cs typeface="Times New Roman" pitchFamily="18" charset="0"/>
              </a:rPr>
              <a:t>УКАЗАННЫХ ПРОДУКТОВ В ТОРГОВОМ ЗАЛЕ ИЛИ ИНОМ МЕСТЕ ПРОДАЖИ</a:t>
            </a:r>
          </a:p>
        </p:txBody>
      </p:sp>
      <p:sp>
        <p:nvSpPr>
          <p:cNvPr id="43014" name="TextBox 20"/>
          <p:cNvSpPr txBox="1">
            <a:spLocks noChangeArrowheads="1"/>
          </p:cNvSpPr>
          <p:nvPr/>
        </p:nvSpPr>
        <p:spPr bwMode="auto">
          <a:xfrm>
            <a:off x="198438" y="2071688"/>
            <a:ext cx="3384550" cy="1600200"/>
          </a:xfrm>
          <a:prstGeom prst="rect">
            <a:avLst/>
          </a:prstGeom>
          <a:noFill/>
          <a:ln w="9525">
            <a:noFill/>
            <a:miter lim="800000"/>
            <a:headEnd/>
            <a:tailEnd/>
          </a:ln>
        </p:spPr>
        <p:txBody>
          <a:bodyPr>
            <a:spAutoFit/>
          </a:bodyPr>
          <a:lstStyle/>
          <a:p>
            <a:pPr marL="171450" indent="-171450">
              <a:buFont typeface="Wingdings" pitchFamily="2" charset="2"/>
              <a:buChar char="§"/>
            </a:pPr>
            <a:r>
              <a:rPr lang="ru-RU" sz="1400" b="1">
                <a:solidFill>
                  <a:srgbClr val="042666"/>
                </a:solidFill>
                <a:latin typeface="Arial Narrow" pitchFamily="34" charset="0"/>
              </a:rPr>
              <a:t>В ЦЕЛЯХ ВИЗУАЛЬНОГО ОТДЕЛЕНИЯ МОЛОЧНЫХ, МОЛОЧНЫХ СОСТАВНЫХ И МОЛОКОСОДЕРЖАЩИХ ПРОДУКТОВ РЕКОМЕНДУЕТСЯ </a:t>
            </a:r>
            <a:r>
              <a:rPr lang="ru-RU" sz="1400" b="1">
                <a:solidFill>
                  <a:srgbClr val="9A1A00"/>
                </a:solidFill>
                <a:latin typeface="Arial Narrow" pitchFamily="34" charset="0"/>
              </a:rPr>
              <a:t>УКАЗАННЫЙ СПОСОБ ВЫКЛАДКИ ТОВАРОВ В НИЗКОТЕМПЕРАТУРНЫХ ХОЛОДИЛЬНИКАХ. </a:t>
            </a:r>
          </a:p>
        </p:txBody>
      </p:sp>
      <p:pic>
        <p:nvPicPr>
          <p:cNvPr id="43015" name="Рисунок 21" descr="https://dumielauxepices.net/sites/default/files/market-clipart-target-676617-5062558.jpg"/>
          <p:cNvPicPr>
            <a:picLocks noChangeAspect="1" noChangeArrowheads="1"/>
          </p:cNvPicPr>
          <p:nvPr/>
        </p:nvPicPr>
        <p:blipFill>
          <a:blip r:embed="rId4" cstate="print"/>
          <a:srcRect/>
          <a:stretch>
            <a:fillRect/>
          </a:stretch>
        </p:blipFill>
        <p:spPr bwMode="auto">
          <a:xfrm>
            <a:off x="7938" y="1992313"/>
            <a:ext cx="395287" cy="288925"/>
          </a:xfrm>
          <a:prstGeom prst="rect">
            <a:avLst/>
          </a:prstGeom>
          <a:noFill/>
          <a:ln w="9525">
            <a:noFill/>
            <a:miter lim="800000"/>
            <a:headEnd/>
            <a:tailEnd/>
          </a:ln>
        </p:spPr>
      </p:pic>
      <p:pic>
        <p:nvPicPr>
          <p:cNvPr id="43016" name="Рисунок 17" descr="base_1_327113_32771"/>
          <p:cNvPicPr>
            <a:picLocks noChangeAspect="1" noChangeArrowheads="1"/>
          </p:cNvPicPr>
          <p:nvPr/>
        </p:nvPicPr>
        <p:blipFill>
          <a:blip r:embed="rId5" cstate="print"/>
          <a:srcRect/>
          <a:stretch>
            <a:fillRect/>
          </a:stretch>
        </p:blipFill>
        <p:spPr bwMode="auto">
          <a:xfrm>
            <a:off x="3563938" y="1304925"/>
            <a:ext cx="5103812" cy="3511550"/>
          </a:xfrm>
          <a:prstGeom prst="rect">
            <a:avLst/>
          </a:prstGeom>
          <a:noFill/>
          <a:ln w="9525">
            <a:noFill/>
            <a:miter lim="800000"/>
            <a:headEnd/>
            <a:tailEnd/>
          </a:ln>
        </p:spPr>
      </p:pic>
      <p:sp>
        <p:nvSpPr>
          <p:cNvPr id="43017" name="TextBox 19"/>
          <p:cNvSpPr txBox="1">
            <a:spLocks noChangeArrowheads="1"/>
          </p:cNvSpPr>
          <p:nvPr/>
        </p:nvSpPr>
        <p:spPr bwMode="auto">
          <a:xfrm>
            <a:off x="8842375" y="4816475"/>
            <a:ext cx="339725"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11</a:t>
            </a:r>
          </a:p>
        </p:txBody>
      </p:sp>
      <p:pic>
        <p:nvPicPr>
          <p:cNvPr id="43018" name="Picture 4"/>
          <p:cNvPicPr>
            <a:picLocks noChangeAspect="1" noChangeArrowheads="1"/>
          </p:cNvPicPr>
          <p:nvPr/>
        </p:nvPicPr>
        <p:blipFill>
          <a:blip r:embed="rId6" cstate="print"/>
          <a:srcRect/>
          <a:stretch>
            <a:fillRect/>
          </a:stretch>
        </p:blipFill>
        <p:spPr bwMode="auto">
          <a:xfrm>
            <a:off x="7686675" y="4032250"/>
            <a:ext cx="971550" cy="817563"/>
          </a:xfrm>
          <a:prstGeom prst="rect">
            <a:avLst/>
          </a:prstGeom>
          <a:noFill/>
          <a:ln w="9525">
            <a:noFill/>
            <a:miter lim="800000"/>
            <a:headEnd/>
            <a:tailEnd/>
          </a:ln>
        </p:spPr>
      </p:pic>
      <p:pic>
        <p:nvPicPr>
          <p:cNvPr id="43019" name="Picture 5"/>
          <p:cNvPicPr>
            <a:picLocks noChangeAspect="1" noChangeArrowheads="1"/>
          </p:cNvPicPr>
          <p:nvPr/>
        </p:nvPicPr>
        <p:blipFill>
          <a:blip r:embed="rId7" cstate="print"/>
          <a:srcRect/>
          <a:stretch>
            <a:fillRect/>
          </a:stretch>
        </p:blipFill>
        <p:spPr bwMode="auto">
          <a:xfrm>
            <a:off x="7231063" y="3452813"/>
            <a:ext cx="1633537" cy="1662112"/>
          </a:xfrm>
          <a:prstGeom prst="rect">
            <a:avLst/>
          </a:prstGeom>
          <a:noFill/>
          <a:ln w="9525">
            <a:noFill/>
            <a:miter lim="800000"/>
            <a:headEnd/>
            <a:tailEnd/>
          </a:ln>
        </p:spPr>
      </p:pic>
      <p:pic>
        <p:nvPicPr>
          <p:cNvPr id="26" name="Picture 2" descr="https://i.ya-webdesign.com/images/product-drawing-milk-13.png"/>
          <p:cNvPicPr>
            <a:picLocks noChangeAspect="1" noChangeArrowheads="1"/>
          </p:cNvPicPr>
          <p:nvPr/>
        </p:nvPicPr>
        <p:blipFill>
          <a:blip r:embed="rId8" cstate="print">
            <a:duotone>
              <a:prstClr val="black"/>
              <a:schemeClr val="accent1">
                <a:tint val="45000"/>
                <a:satMod val="400000"/>
              </a:schemeClr>
            </a:duotone>
            <a:extLst/>
          </a:blip>
          <a:srcRect/>
          <a:stretch>
            <a:fillRect/>
          </a:stretch>
        </p:blipFill>
        <p:spPr bwMode="auto">
          <a:xfrm>
            <a:off x="461923" y="3795292"/>
            <a:ext cx="935330" cy="792997"/>
          </a:xfrm>
          <a:prstGeom prst="rect">
            <a:avLst/>
          </a:prstGeom>
          <a:noFill/>
          <a:extLst/>
        </p:spPr>
      </p:pic>
    </p:spTree>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Прямая соединительная линия 15"/>
          <p:cNvCxnSpPr/>
          <p:nvPr/>
        </p:nvCxnSpPr>
        <p:spPr>
          <a:xfrm flipV="1">
            <a:off x="0" y="619125"/>
            <a:ext cx="7316788" cy="7938"/>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701675"/>
            <a:ext cx="6956425" cy="23813"/>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45060" name="Прямоугольник 6"/>
          <p:cNvSpPr>
            <a:spLocks noChangeArrowheads="1"/>
          </p:cNvSpPr>
          <p:nvPr/>
        </p:nvSpPr>
        <p:spPr bwMode="auto">
          <a:xfrm>
            <a:off x="360363" y="741363"/>
            <a:ext cx="7902575" cy="522287"/>
          </a:xfrm>
          <a:prstGeom prst="rect">
            <a:avLst/>
          </a:prstGeom>
          <a:noFill/>
          <a:ln w="9525">
            <a:noFill/>
            <a:miter lim="800000"/>
            <a:headEnd/>
            <a:tailEnd/>
          </a:ln>
        </p:spPr>
        <p:txBody>
          <a:bodyPr>
            <a:spAutoFit/>
          </a:bodyPr>
          <a:lstStyle/>
          <a:p>
            <a:pPr algn="ctr"/>
            <a:r>
              <a:rPr lang="ru-RU" sz="1400" b="1">
                <a:solidFill>
                  <a:srgbClr val="042666"/>
                </a:solidFill>
                <a:latin typeface="Calibri" pitchFamily="34" charset="0"/>
                <a:cs typeface="Times New Roman" pitchFamily="18" charset="0"/>
              </a:rPr>
              <a:t>ПРИМЕР ВЫКЛАДКИ ПРОДУКТОВ В НИЗКОТЕМПЕРАТУРНОМ ХОЛОДИЛЬНИКЕ</a:t>
            </a:r>
          </a:p>
          <a:p>
            <a:pPr algn="ctr"/>
            <a:r>
              <a:rPr lang="ru-RU" sz="1400" b="1">
                <a:solidFill>
                  <a:srgbClr val="042666"/>
                </a:solidFill>
                <a:latin typeface="Calibri" pitchFamily="34" charset="0"/>
                <a:cs typeface="Times New Roman" pitchFamily="18" charset="0"/>
              </a:rPr>
              <a:t>И НА ТОВАРНЫХ ПОЛКАХ</a:t>
            </a:r>
          </a:p>
        </p:txBody>
      </p:sp>
      <p:sp>
        <p:nvSpPr>
          <p:cNvPr id="45061" name="Прямоугольник 13"/>
          <p:cNvSpPr>
            <a:spLocks noChangeArrowheads="1"/>
          </p:cNvSpPr>
          <p:nvPr/>
        </p:nvSpPr>
        <p:spPr bwMode="auto">
          <a:xfrm>
            <a:off x="395288" y="0"/>
            <a:ext cx="7632700" cy="646113"/>
          </a:xfrm>
          <a:prstGeom prst="rect">
            <a:avLst/>
          </a:prstGeom>
          <a:noFill/>
          <a:ln w="9525">
            <a:noFill/>
            <a:miter lim="800000"/>
            <a:headEnd/>
            <a:tailEnd/>
          </a:ln>
        </p:spPr>
        <p:txBody>
          <a:bodyPr>
            <a:spAutoFit/>
          </a:bodyPr>
          <a:lstStyle/>
          <a:p>
            <a:pPr algn="ctr"/>
            <a:r>
              <a:rPr lang="ru-RU" sz="1200" b="1">
                <a:solidFill>
                  <a:srgbClr val="9A1A00"/>
                </a:solidFill>
                <a:latin typeface="Calibri" pitchFamily="34" charset="0"/>
                <a:cs typeface="Times New Roman" pitchFamily="18" charset="0"/>
              </a:rPr>
              <a:t>РЕКОМЕНДУЕМЫЕ СПОСОБЫ, ПОЗВОЛЯЮЩИЕ ВИЗУАЛЬНО ОТДЕЛИТЬ МОЛОЧНЫЕ, МОЛОЧНЫЕ СОСТАВНЫЕ И МОЛОКОСОДЕРЖАЩИЕ ПРОДУКТЫ ОТ ИНЫХ ПИЩЕВЫХ ПРОДУКТОВ, ПРИ РАЗМЕЩЕНИИ (ВЫКЛАДКЕ)</a:t>
            </a:r>
          </a:p>
          <a:p>
            <a:pPr algn="ctr"/>
            <a:r>
              <a:rPr lang="ru-RU" sz="1200" b="1">
                <a:solidFill>
                  <a:srgbClr val="9A1A00"/>
                </a:solidFill>
                <a:latin typeface="Calibri" pitchFamily="34" charset="0"/>
                <a:cs typeface="Times New Roman" pitchFamily="18" charset="0"/>
              </a:rPr>
              <a:t>УКАЗАННЫХ ПРОДУКТОВ В ТОРГОВОМ ЗАЛЕ ИЛИ ИНОМ МЕСТЕ ПРОДАЖИ</a:t>
            </a:r>
          </a:p>
        </p:txBody>
      </p:sp>
      <p:sp>
        <p:nvSpPr>
          <p:cNvPr id="45062" name="TextBox 20"/>
          <p:cNvSpPr txBox="1">
            <a:spLocks noChangeArrowheads="1"/>
          </p:cNvSpPr>
          <p:nvPr/>
        </p:nvSpPr>
        <p:spPr bwMode="auto">
          <a:xfrm>
            <a:off x="92075" y="2139950"/>
            <a:ext cx="3386138" cy="1169988"/>
          </a:xfrm>
          <a:prstGeom prst="rect">
            <a:avLst/>
          </a:prstGeom>
          <a:noFill/>
          <a:ln w="9525">
            <a:noFill/>
            <a:miter lim="800000"/>
            <a:headEnd/>
            <a:tailEnd/>
          </a:ln>
        </p:spPr>
        <p:txBody>
          <a:bodyPr>
            <a:spAutoFit/>
          </a:bodyPr>
          <a:lstStyle/>
          <a:p>
            <a:pPr marL="171450" indent="-171450">
              <a:buFont typeface="Wingdings" pitchFamily="2" charset="2"/>
              <a:buChar char="§"/>
            </a:pPr>
            <a:r>
              <a:rPr lang="ru-RU" sz="1400" b="1">
                <a:solidFill>
                  <a:srgbClr val="042666"/>
                </a:solidFill>
                <a:latin typeface="Arial Narrow" pitchFamily="34" charset="0"/>
              </a:rPr>
              <a:t>РЕКОМЕНДУЕТСЯ РАЗМЕЩЕНИЕ ВСЕХ МОЛОЧНЫХ, МОЛОЧНЫХ СОСТАВНЫХ И МОЛОКОСОДЕРЖАЩИХ ПРОДУКТОВ   </a:t>
            </a:r>
            <a:r>
              <a:rPr lang="ru-RU" sz="1400" b="1">
                <a:solidFill>
                  <a:srgbClr val="9A1A00"/>
                </a:solidFill>
                <a:latin typeface="Arial Narrow" pitchFamily="34" charset="0"/>
              </a:rPr>
              <a:t>В ОТДЕЛЬНОМ ХОЛОДИЛЬНОМ ОБОРУДОВАНИИ. </a:t>
            </a:r>
          </a:p>
        </p:txBody>
      </p:sp>
      <p:pic>
        <p:nvPicPr>
          <p:cNvPr id="45063" name="Рисунок 12" descr="base_1_327113_32772"/>
          <p:cNvPicPr>
            <a:picLocks noChangeAspect="1" noChangeArrowheads="1"/>
          </p:cNvPicPr>
          <p:nvPr/>
        </p:nvPicPr>
        <p:blipFill>
          <a:blip r:embed="rId4" cstate="print"/>
          <a:srcRect/>
          <a:stretch>
            <a:fillRect/>
          </a:stretch>
        </p:blipFill>
        <p:spPr bwMode="auto">
          <a:xfrm>
            <a:off x="3360738" y="1279525"/>
            <a:ext cx="5303837" cy="3505200"/>
          </a:xfrm>
          <a:prstGeom prst="rect">
            <a:avLst/>
          </a:prstGeom>
          <a:noFill/>
          <a:ln w="9525">
            <a:noFill/>
            <a:miter lim="800000"/>
            <a:headEnd/>
            <a:tailEnd/>
          </a:ln>
        </p:spPr>
      </p:pic>
      <p:sp>
        <p:nvSpPr>
          <p:cNvPr id="45064" name="TextBox 14"/>
          <p:cNvSpPr txBox="1">
            <a:spLocks noChangeArrowheads="1"/>
          </p:cNvSpPr>
          <p:nvPr/>
        </p:nvSpPr>
        <p:spPr bwMode="auto">
          <a:xfrm>
            <a:off x="8842375" y="4816475"/>
            <a:ext cx="347663"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12</a:t>
            </a:r>
          </a:p>
        </p:txBody>
      </p:sp>
      <p:pic>
        <p:nvPicPr>
          <p:cNvPr id="26" name="Picture 2" descr="https://i.ya-webdesign.com/images/product-drawing-milk-13.png"/>
          <p:cNvPicPr>
            <a:picLocks noChangeAspect="1" noChangeArrowheads="1"/>
          </p:cNvPicPr>
          <p:nvPr/>
        </p:nvPicPr>
        <p:blipFill>
          <a:blip r:embed="rId5" cstate="print">
            <a:duotone>
              <a:prstClr val="black"/>
              <a:schemeClr val="accent1">
                <a:tint val="45000"/>
                <a:satMod val="400000"/>
              </a:schemeClr>
            </a:duotone>
            <a:extLst/>
          </a:blip>
          <a:srcRect/>
          <a:stretch>
            <a:fillRect/>
          </a:stretch>
        </p:blipFill>
        <p:spPr bwMode="auto">
          <a:xfrm>
            <a:off x="395536" y="3507854"/>
            <a:ext cx="935330" cy="792997"/>
          </a:xfrm>
          <a:prstGeom prst="rect">
            <a:avLst/>
          </a:prstGeom>
          <a:noFill/>
          <a:extLst/>
        </p:spPr>
      </p:pic>
    </p:spTree>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Прямая соединительная линия 15"/>
          <p:cNvCxnSpPr/>
          <p:nvPr/>
        </p:nvCxnSpPr>
        <p:spPr>
          <a:xfrm flipV="1">
            <a:off x="0" y="619125"/>
            <a:ext cx="7316788" cy="7938"/>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701675"/>
            <a:ext cx="6956425" cy="23813"/>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47108" name="Прямоугольник 13"/>
          <p:cNvSpPr>
            <a:spLocks noChangeArrowheads="1"/>
          </p:cNvSpPr>
          <p:nvPr/>
        </p:nvSpPr>
        <p:spPr bwMode="auto">
          <a:xfrm>
            <a:off x="366713" y="93663"/>
            <a:ext cx="7632700" cy="523875"/>
          </a:xfrm>
          <a:prstGeom prst="rect">
            <a:avLst/>
          </a:prstGeom>
          <a:noFill/>
          <a:ln w="9525">
            <a:noFill/>
            <a:miter lim="800000"/>
            <a:headEnd/>
            <a:tailEnd/>
          </a:ln>
        </p:spPr>
        <p:txBody>
          <a:bodyPr>
            <a:spAutoFit/>
          </a:bodyPr>
          <a:lstStyle/>
          <a:p>
            <a:pPr algn="ctr"/>
            <a:r>
              <a:rPr lang="ru-RU" sz="1400" b="1">
                <a:solidFill>
                  <a:srgbClr val="9A1A00"/>
                </a:solidFill>
                <a:latin typeface="Calibri" pitchFamily="34" charset="0"/>
                <a:cs typeface="Times New Roman" pitchFamily="18" charset="0"/>
              </a:rPr>
              <a:t>СОПРОВОЖДЕНИЯ ВЫКЛАДКИ ТОВАРОВ ИНФОРМАЦИОННОЙ НАДПИСЬЮ</a:t>
            </a:r>
          </a:p>
          <a:p>
            <a:pPr algn="ctr"/>
            <a:r>
              <a:rPr lang="ru-RU" sz="1400" b="1">
                <a:solidFill>
                  <a:srgbClr val="9A1A00"/>
                </a:solidFill>
                <a:latin typeface="Calibri" pitchFamily="34" charset="0"/>
                <a:cs typeface="Times New Roman" pitchFamily="18" charset="0"/>
              </a:rPr>
              <a:t>НА ЦЕННИКОДЕРЖАТЕЛЯХ И "СТОППЕРАХ"</a:t>
            </a:r>
          </a:p>
        </p:txBody>
      </p:sp>
      <p:sp>
        <p:nvSpPr>
          <p:cNvPr id="47109" name="TextBox 20"/>
          <p:cNvSpPr txBox="1">
            <a:spLocks noChangeArrowheads="1"/>
          </p:cNvSpPr>
          <p:nvPr/>
        </p:nvSpPr>
        <p:spPr bwMode="auto">
          <a:xfrm>
            <a:off x="204788" y="1809750"/>
            <a:ext cx="3386137" cy="2032000"/>
          </a:xfrm>
          <a:prstGeom prst="rect">
            <a:avLst/>
          </a:prstGeom>
          <a:noFill/>
          <a:ln w="9525">
            <a:noFill/>
            <a:miter lim="800000"/>
            <a:headEnd/>
            <a:tailEnd/>
          </a:ln>
        </p:spPr>
        <p:txBody>
          <a:bodyPr>
            <a:spAutoFit/>
          </a:bodyPr>
          <a:lstStyle/>
          <a:p>
            <a:pPr marL="171450" indent="-171450">
              <a:buFont typeface="Wingdings" pitchFamily="2" charset="2"/>
              <a:buChar char="§"/>
            </a:pPr>
            <a:r>
              <a:rPr lang="ru-RU" sz="1400" b="1">
                <a:solidFill>
                  <a:srgbClr val="042666"/>
                </a:solidFill>
                <a:latin typeface="Arial Narrow" pitchFamily="34" charset="0"/>
              </a:rPr>
              <a:t>В ЦЕЛЯХ ВИЗУАЛЬНОГО ОТДЕЛЕНИЯ МОЛОЧНЫХ, МОЛОЧНЫХ СОСТАВНЫХ И МОЛОКОСОДЕРЖАЩИХ ПРОДУКТОВ РЕКОМЕНДУЕТСЯ </a:t>
            </a:r>
            <a:r>
              <a:rPr lang="ru-RU" sz="1400" b="1">
                <a:solidFill>
                  <a:srgbClr val="9A1A00"/>
                </a:solidFill>
                <a:latin typeface="Arial Narrow" pitchFamily="34" charset="0"/>
              </a:rPr>
              <a:t>РАЗМЕЩЕНИЕ СООТВЕТСТВУЮЩЕЙ ИНФОРМАЦИОННОЙ НАДПИСИ НЕПОСРЕДСТВЕННО НА "ЦЕННИКОДЕРЖАТЕЛЕ" ИЛИ "СТОППЕРЕ"</a:t>
            </a:r>
          </a:p>
        </p:txBody>
      </p:sp>
      <p:sp>
        <p:nvSpPr>
          <p:cNvPr id="47110" name="TextBox 14"/>
          <p:cNvSpPr txBox="1">
            <a:spLocks noChangeArrowheads="1"/>
          </p:cNvSpPr>
          <p:nvPr/>
        </p:nvSpPr>
        <p:spPr bwMode="auto">
          <a:xfrm>
            <a:off x="8842375" y="4816475"/>
            <a:ext cx="347663"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13</a:t>
            </a:r>
          </a:p>
        </p:txBody>
      </p:sp>
      <p:pic>
        <p:nvPicPr>
          <p:cNvPr id="47111" name="Picture 2" descr="base_1_327113_32774"/>
          <p:cNvPicPr preferRelativeResize="0">
            <a:picLocks noChangeArrowheads="1"/>
          </p:cNvPicPr>
          <p:nvPr/>
        </p:nvPicPr>
        <p:blipFill>
          <a:blip r:embed="rId4" cstate="print"/>
          <a:srcRect/>
          <a:stretch>
            <a:fillRect/>
          </a:stretch>
        </p:blipFill>
        <p:spPr bwMode="auto">
          <a:xfrm>
            <a:off x="3563938" y="1025525"/>
            <a:ext cx="4895850" cy="3600450"/>
          </a:xfrm>
          <a:prstGeom prst="rect">
            <a:avLst/>
          </a:prstGeom>
          <a:noFill/>
          <a:ln w="9525">
            <a:noFill/>
            <a:miter lim="800000"/>
            <a:headEnd/>
            <a:tailEnd/>
          </a:ln>
        </p:spPr>
      </p:pic>
      <p:pic>
        <p:nvPicPr>
          <p:cNvPr id="47112" name="Рисунок 10" descr="https://dumielauxepices.net/sites/default/files/market-clipart-target-676617-5062558.jpg"/>
          <p:cNvPicPr>
            <a:picLocks noChangeAspect="1" noChangeArrowheads="1"/>
          </p:cNvPicPr>
          <p:nvPr/>
        </p:nvPicPr>
        <p:blipFill>
          <a:blip r:embed="rId5" cstate="print"/>
          <a:srcRect/>
          <a:stretch>
            <a:fillRect/>
          </a:stretch>
        </p:blipFill>
        <p:spPr bwMode="auto">
          <a:xfrm>
            <a:off x="34925" y="1809750"/>
            <a:ext cx="396875" cy="28892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Прямая соединительная линия 15"/>
          <p:cNvCxnSpPr/>
          <p:nvPr/>
        </p:nvCxnSpPr>
        <p:spPr>
          <a:xfrm flipV="1">
            <a:off x="0" y="619125"/>
            <a:ext cx="7316788" cy="7938"/>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701675"/>
            <a:ext cx="6956425" cy="23813"/>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49156" name="Прямоугольник 6"/>
          <p:cNvSpPr>
            <a:spLocks noChangeArrowheads="1"/>
          </p:cNvSpPr>
          <p:nvPr/>
        </p:nvSpPr>
        <p:spPr bwMode="auto">
          <a:xfrm>
            <a:off x="360363" y="741363"/>
            <a:ext cx="7902575" cy="522287"/>
          </a:xfrm>
          <a:prstGeom prst="rect">
            <a:avLst/>
          </a:prstGeom>
          <a:noFill/>
          <a:ln w="9525">
            <a:noFill/>
            <a:miter lim="800000"/>
            <a:headEnd/>
            <a:tailEnd/>
          </a:ln>
        </p:spPr>
        <p:txBody>
          <a:bodyPr>
            <a:spAutoFit/>
          </a:bodyPr>
          <a:lstStyle/>
          <a:p>
            <a:pPr algn="ctr"/>
            <a:r>
              <a:rPr lang="ru-RU" sz="1400" b="1">
                <a:solidFill>
                  <a:srgbClr val="042666"/>
                </a:solidFill>
                <a:latin typeface="Calibri" pitchFamily="34" charset="0"/>
                <a:cs typeface="Times New Roman" pitchFamily="18" charset="0"/>
              </a:rPr>
              <a:t>ПРИМЕР ВЫКЛАДКИ ПРОДУКТОВ С ИНФОРМАЦИОННЫМ СОПРОВОЖДЕНИЕМ</a:t>
            </a:r>
          </a:p>
          <a:p>
            <a:pPr algn="ctr"/>
            <a:r>
              <a:rPr lang="ru-RU" sz="1400" b="1">
                <a:solidFill>
                  <a:srgbClr val="042666"/>
                </a:solidFill>
                <a:latin typeface="Calibri" pitchFamily="34" charset="0"/>
                <a:cs typeface="Times New Roman" pitchFamily="18" charset="0"/>
              </a:rPr>
              <a:t>ПРОДУКТОВОЙ ПОЛКИ</a:t>
            </a:r>
          </a:p>
        </p:txBody>
      </p:sp>
      <p:sp>
        <p:nvSpPr>
          <p:cNvPr id="49157" name="Прямоугольник 13"/>
          <p:cNvSpPr>
            <a:spLocks noChangeArrowheads="1"/>
          </p:cNvSpPr>
          <p:nvPr/>
        </p:nvSpPr>
        <p:spPr bwMode="auto">
          <a:xfrm>
            <a:off x="395288" y="0"/>
            <a:ext cx="7632700" cy="646113"/>
          </a:xfrm>
          <a:prstGeom prst="rect">
            <a:avLst/>
          </a:prstGeom>
          <a:noFill/>
          <a:ln w="9525">
            <a:noFill/>
            <a:miter lim="800000"/>
            <a:headEnd/>
            <a:tailEnd/>
          </a:ln>
        </p:spPr>
        <p:txBody>
          <a:bodyPr>
            <a:spAutoFit/>
          </a:bodyPr>
          <a:lstStyle/>
          <a:p>
            <a:pPr algn="ctr"/>
            <a:r>
              <a:rPr lang="ru-RU" sz="1200" b="1">
                <a:solidFill>
                  <a:srgbClr val="9A1A00"/>
                </a:solidFill>
                <a:latin typeface="Calibri" pitchFamily="34" charset="0"/>
                <a:cs typeface="Times New Roman" pitchFamily="18" charset="0"/>
              </a:rPr>
              <a:t>РЕКОМЕНДУЕМЫЕ СПОСОБЫ, ПОЗВОЛЯЮЩИЕ ВИЗУАЛЬНО ОТДЕЛИТЬ МОЛОЧНЫЕ, МОЛОЧНЫЕ СОСТАВНЫЕ И МОЛОКОСОДЕРЖАЩИЕ ПРОДУКТЫ ОТ ИНЫХ ПИЩЕВЫХ ПРОДУКТОВ, ПРИ РАЗМЕЩЕНИИ (ВЫКЛАДКЕ)</a:t>
            </a:r>
          </a:p>
          <a:p>
            <a:pPr algn="ctr"/>
            <a:r>
              <a:rPr lang="ru-RU" sz="1200" b="1">
                <a:solidFill>
                  <a:srgbClr val="9A1A00"/>
                </a:solidFill>
                <a:latin typeface="Calibri" pitchFamily="34" charset="0"/>
                <a:cs typeface="Times New Roman" pitchFamily="18" charset="0"/>
              </a:rPr>
              <a:t>УКАЗАННЫХ ПРОДУКТОВ В ТОРГОВОМ ЗАЛЕ ИЛИ ИНОМ МЕСТЕ ПРОДАЖИ</a:t>
            </a:r>
          </a:p>
        </p:txBody>
      </p:sp>
      <p:sp>
        <p:nvSpPr>
          <p:cNvPr id="49158" name="TextBox 20"/>
          <p:cNvSpPr txBox="1">
            <a:spLocks noChangeArrowheads="1"/>
          </p:cNvSpPr>
          <p:nvPr/>
        </p:nvSpPr>
        <p:spPr bwMode="auto">
          <a:xfrm>
            <a:off x="179388" y="1809750"/>
            <a:ext cx="3386137" cy="2462213"/>
          </a:xfrm>
          <a:prstGeom prst="rect">
            <a:avLst/>
          </a:prstGeom>
          <a:noFill/>
          <a:ln w="9525">
            <a:noFill/>
            <a:miter lim="800000"/>
            <a:headEnd/>
            <a:tailEnd/>
          </a:ln>
        </p:spPr>
        <p:txBody>
          <a:bodyPr>
            <a:spAutoFit/>
          </a:bodyPr>
          <a:lstStyle/>
          <a:p>
            <a:pPr marL="171450" indent="-171450">
              <a:buFont typeface="Wingdings" pitchFamily="2" charset="2"/>
              <a:buChar char="§"/>
            </a:pPr>
            <a:r>
              <a:rPr lang="ru-RU" sz="1400" b="1">
                <a:solidFill>
                  <a:srgbClr val="042666"/>
                </a:solidFill>
                <a:latin typeface="Arial Narrow" pitchFamily="34" charset="0"/>
              </a:rPr>
              <a:t>В ЦЕЛЯХ ВИЗУАЛЬНОГО ОТДЕЛЕНИЯ МОЛОЧНЫХ, МОЛОЧНЫХ СОСТАВНЫХ И МОЛОКОСОДЕРЖАЩИХ ПРОДУКТОВ РЕКОМЕНДУЕТСЯ </a:t>
            </a:r>
            <a:r>
              <a:rPr lang="ru-RU" sz="1400" b="1">
                <a:solidFill>
                  <a:srgbClr val="9A1A00"/>
                </a:solidFill>
                <a:latin typeface="Arial Narrow" pitchFamily="34" charset="0"/>
              </a:rPr>
              <a:t>СОПРОВОЖДЕНИЕ ПРОДУКТОВОЙ ПОЛКИ СООТВЕТСТВУЮЩЕЙ ИНФОРМАЦИОННОЙ НАДПИСЬЮ (КАСАЮЩЕЙСЯ В ТОМ ЧИСЛЕ РАЗМЕЩЕНИЯ МОЛОЧНЫХ, МОЛОЧНЫХ СОСТАВНЫХ, МОЛОКОСОДЕРЖАЩИХ ПИЩЕВЫХ ПРОДУКТОВ)</a:t>
            </a:r>
          </a:p>
        </p:txBody>
      </p:sp>
      <p:sp>
        <p:nvSpPr>
          <p:cNvPr id="49159" name="TextBox 14"/>
          <p:cNvSpPr txBox="1">
            <a:spLocks noChangeArrowheads="1"/>
          </p:cNvSpPr>
          <p:nvPr/>
        </p:nvSpPr>
        <p:spPr bwMode="auto">
          <a:xfrm>
            <a:off x="8842375" y="4816475"/>
            <a:ext cx="347663"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14</a:t>
            </a:r>
          </a:p>
        </p:txBody>
      </p:sp>
      <p:pic>
        <p:nvPicPr>
          <p:cNvPr id="49160" name="Picture 2" descr="base_1_327113_32775"/>
          <p:cNvPicPr preferRelativeResize="0">
            <a:picLocks noChangeArrowheads="1"/>
          </p:cNvPicPr>
          <p:nvPr/>
        </p:nvPicPr>
        <p:blipFill>
          <a:blip r:embed="rId4" cstate="print"/>
          <a:srcRect/>
          <a:stretch>
            <a:fillRect/>
          </a:stretch>
        </p:blipFill>
        <p:spPr bwMode="auto">
          <a:xfrm>
            <a:off x="3441700" y="1279525"/>
            <a:ext cx="5400675" cy="3657600"/>
          </a:xfrm>
          <a:prstGeom prst="rect">
            <a:avLst/>
          </a:prstGeom>
          <a:noFill/>
          <a:ln w="9525">
            <a:noFill/>
            <a:miter lim="800000"/>
            <a:headEnd/>
            <a:tailEnd/>
          </a:ln>
        </p:spPr>
      </p:pic>
      <p:pic>
        <p:nvPicPr>
          <p:cNvPr id="49161" name="Рисунок 10" descr="https://dumielauxepices.net/sites/default/files/market-clipart-target-676617-5062558.jpg"/>
          <p:cNvPicPr>
            <a:picLocks noChangeAspect="1" noChangeArrowheads="1"/>
          </p:cNvPicPr>
          <p:nvPr/>
        </p:nvPicPr>
        <p:blipFill>
          <a:blip r:embed="rId5" cstate="print"/>
          <a:srcRect/>
          <a:stretch>
            <a:fillRect/>
          </a:stretch>
        </p:blipFill>
        <p:spPr bwMode="auto">
          <a:xfrm>
            <a:off x="34925" y="1809750"/>
            <a:ext cx="396875" cy="28892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Прямая соединительная линия 15"/>
          <p:cNvCxnSpPr/>
          <p:nvPr/>
        </p:nvCxnSpPr>
        <p:spPr>
          <a:xfrm flipV="1">
            <a:off x="0" y="619125"/>
            <a:ext cx="7316788" cy="7938"/>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701675"/>
            <a:ext cx="6956425" cy="23813"/>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51204" name="Прямоугольник 13"/>
          <p:cNvSpPr>
            <a:spLocks noChangeArrowheads="1"/>
          </p:cNvSpPr>
          <p:nvPr/>
        </p:nvSpPr>
        <p:spPr bwMode="auto">
          <a:xfrm>
            <a:off x="323850" y="198438"/>
            <a:ext cx="7632700" cy="307975"/>
          </a:xfrm>
          <a:prstGeom prst="rect">
            <a:avLst/>
          </a:prstGeom>
          <a:noFill/>
          <a:ln w="9525">
            <a:noFill/>
            <a:miter lim="800000"/>
            <a:headEnd/>
            <a:tailEnd/>
          </a:ln>
        </p:spPr>
        <p:txBody>
          <a:bodyPr>
            <a:spAutoFit/>
          </a:bodyPr>
          <a:lstStyle/>
          <a:p>
            <a:pPr algn="ctr"/>
            <a:r>
              <a:rPr lang="ru-RU" sz="1400" b="1">
                <a:solidFill>
                  <a:srgbClr val="9A1A00"/>
                </a:solidFill>
                <a:latin typeface="Calibri" pitchFamily="34" charset="0"/>
                <a:cs typeface="Times New Roman" pitchFamily="18" charset="0"/>
              </a:rPr>
              <a:t>ПРИМЕР РАЗМЕЩЕНИЯ ТОВАРОВ, НЕ ЯВЛЯЮЩЕГОСЯ ВЫКЛАДКОЙ</a:t>
            </a:r>
          </a:p>
        </p:txBody>
      </p:sp>
      <p:sp>
        <p:nvSpPr>
          <p:cNvPr id="51205" name="TextBox 14"/>
          <p:cNvSpPr txBox="1">
            <a:spLocks noChangeArrowheads="1"/>
          </p:cNvSpPr>
          <p:nvPr/>
        </p:nvSpPr>
        <p:spPr bwMode="auto">
          <a:xfrm>
            <a:off x="8801100" y="4818063"/>
            <a:ext cx="349250"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15</a:t>
            </a:r>
          </a:p>
        </p:txBody>
      </p:sp>
      <p:pic>
        <p:nvPicPr>
          <p:cNvPr id="51206" name="Рисунок 9" descr="base_1_327113_32773"/>
          <p:cNvPicPr>
            <a:picLocks noChangeAspect="1" noChangeArrowheads="1"/>
          </p:cNvPicPr>
          <p:nvPr/>
        </p:nvPicPr>
        <p:blipFill>
          <a:blip r:embed="rId4" cstate="print"/>
          <a:srcRect/>
          <a:stretch>
            <a:fillRect/>
          </a:stretch>
        </p:blipFill>
        <p:spPr bwMode="auto">
          <a:xfrm>
            <a:off x="755650" y="987425"/>
            <a:ext cx="6769100" cy="3954463"/>
          </a:xfrm>
          <a:prstGeom prst="rect">
            <a:avLst/>
          </a:prstGeom>
          <a:noFill/>
          <a:ln w="9525">
            <a:noFill/>
            <a:miter lim="800000"/>
            <a:headEnd/>
            <a:tailEnd/>
          </a:ln>
        </p:spPr>
      </p:pic>
      <p:pic>
        <p:nvPicPr>
          <p:cNvPr id="51207" name="Picture 4"/>
          <p:cNvPicPr>
            <a:picLocks noChangeAspect="1" noChangeArrowheads="1"/>
          </p:cNvPicPr>
          <p:nvPr/>
        </p:nvPicPr>
        <p:blipFill>
          <a:blip r:embed="rId5" cstate="print"/>
          <a:srcRect/>
          <a:stretch>
            <a:fillRect/>
          </a:stretch>
        </p:blipFill>
        <p:spPr bwMode="auto">
          <a:xfrm>
            <a:off x="7956550" y="3482975"/>
            <a:ext cx="971550" cy="815975"/>
          </a:xfrm>
          <a:prstGeom prst="rect">
            <a:avLst/>
          </a:prstGeom>
          <a:noFill/>
          <a:ln w="9525">
            <a:noFill/>
            <a:miter lim="800000"/>
            <a:headEnd/>
            <a:tailEnd/>
          </a:ln>
        </p:spPr>
      </p:pic>
      <p:pic>
        <p:nvPicPr>
          <p:cNvPr id="51208" name="Picture 5"/>
          <p:cNvPicPr>
            <a:picLocks noChangeAspect="1" noChangeArrowheads="1"/>
          </p:cNvPicPr>
          <p:nvPr/>
        </p:nvPicPr>
        <p:blipFill>
          <a:blip r:embed="rId6" cstate="print"/>
          <a:srcRect/>
          <a:stretch>
            <a:fillRect/>
          </a:stretch>
        </p:blipFill>
        <p:spPr bwMode="auto">
          <a:xfrm>
            <a:off x="7356475" y="2787650"/>
            <a:ext cx="1631950" cy="1662113"/>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12"/>
          <p:cNvSpPr txBox="1">
            <a:spLocks noChangeArrowheads="1"/>
          </p:cNvSpPr>
          <p:nvPr/>
        </p:nvSpPr>
        <p:spPr bwMode="auto">
          <a:xfrm>
            <a:off x="8842375" y="4816475"/>
            <a:ext cx="266700"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2</a:t>
            </a:r>
          </a:p>
        </p:txBody>
      </p:sp>
      <p:cxnSp>
        <p:nvCxnSpPr>
          <p:cNvPr id="16" name="Прямая соединительная линия 15"/>
          <p:cNvCxnSpPr/>
          <p:nvPr/>
        </p:nvCxnSpPr>
        <p:spPr>
          <a:xfrm flipV="1">
            <a:off x="0" y="573088"/>
            <a:ext cx="7316788" cy="635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676275"/>
            <a:ext cx="6956425" cy="22225"/>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15" name="Прямоугольник 14"/>
          <p:cNvSpPr/>
          <p:nvPr/>
        </p:nvSpPr>
        <p:spPr>
          <a:xfrm>
            <a:off x="395288" y="1006475"/>
            <a:ext cx="7848600" cy="3538538"/>
          </a:xfrm>
          <a:prstGeom prst="rect">
            <a:avLst/>
          </a:prstGeom>
          <a:noFill/>
        </p:spPr>
        <p:style>
          <a:lnRef idx="3">
            <a:schemeClr val="lt1"/>
          </a:lnRef>
          <a:fillRef idx="1">
            <a:schemeClr val="accent6"/>
          </a:fillRef>
          <a:effectRef idx="1">
            <a:schemeClr val="accent6"/>
          </a:effectRef>
          <a:fontRef idx="minor">
            <a:schemeClr val="lt1"/>
          </a:fontRef>
        </p:style>
        <p:txBody>
          <a:bodyPr>
            <a:spAutoFit/>
          </a:bodyPr>
          <a:lstStyle/>
          <a:p>
            <a:pPr marL="285750" indent="-285750" algn="just">
              <a:buFontTx/>
              <a:buChar char="-"/>
            </a:pPr>
            <a:r>
              <a:rPr lang="ru-RU" altLang="ru-RU" sz="1600" b="1">
                <a:solidFill>
                  <a:srgbClr val="C00000"/>
                </a:solidFill>
                <a:latin typeface="Tahoma" pitchFamily="34" charset="0"/>
              </a:rPr>
              <a:t>Закон Российской Федерации  от  07.02.1992 №2300-1</a:t>
            </a:r>
            <a:r>
              <a:rPr lang="ru-RU" altLang="ru-RU" sz="1600" b="1">
                <a:solidFill>
                  <a:srgbClr val="002060"/>
                </a:solidFill>
                <a:latin typeface="Tahoma" pitchFamily="34" charset="0"/>
              </a:rPr>
              <a:t>  «О защите прав потребителей»;</a:t>
            </a:r>
          </a:p>
          <a:p>
            <a:pPr marL="285750" indent="-285750" algn="just">
              <a:buFontTx/>
              <a:buChar char="-"/>
            </a:pPr>
            <a:endParaRPr lang="ru-RU" altLang="ru-RU" sz="1600" b="1">
              <a:solidFill>
                <a:srgbClr val="002060"/>
              </a:solidFill>
              <a:latin typeface="Tahoma" pitchFamily="34" charset="0"/>
            </a:endParaRPr>
          </a:p>
          <a:p>
            <a:pPr marL="285750" indent="-285750" algn="just">
              <a:buFontTx/>
              <a:buChar char="-"/>
            </a:pPr>
            <a:r>
              <a:rPr lang="ru-RU" altLang="ru-RU" sz="1600" b="1">
                <a:solidFill>
                  <a:srgbClr val="C00000"/>
                </a:solidFill>
                <a:latin typeface="Tahoma" pitchFamily="34" charset="0"/>
              </a:rPr>
              <a:t>Технический регламент Таможенного союза </a:t>
            </a:r>
            <a:r>
              <a:rPr lang="ru-RU" altLang="ru-RU" sz="1600" b="1">
                <a:solidFill>
                  <a:srgbClr val="002060"/>
                </a:solidFill>
                <a:latin typeface="Tahoma" pitchFamily="34" charset="0"/>
              </a:rPr>
              <a:t>«О безопасности молока и молочной продукции» (TP ТС 033/2013);</a:t>
            </a:r>
          </a:p>
          <a:p>
            <a:pPr marL="285750" indent="-285750" algn="just">
              <a:buFontTx/>
              <a:buChar char="-"/>
            </a:pPr>
            <a:endParaRPr lang="ru-RU" altLang="ru-RU" sz="1600" b="1">
              <a:solidFill>
                <a:srgbClr val="002060"/>
              </a:solidFill>
              <a:latin typeface="Tahoma" pitchFamily="34" charset="0"/>
            </a:endParaRPr>
          </a:p>
          <a:p>
            <a:pPr marL="285750" indent="-285750" algn="just">
              <a:buFontTx/>
              <a:buChar char="-"/>
            </a:pPr>
            <a:r>
              <a:rPr lang="ru-RU" altLang="ru-RU" sz="1600" b="1">
                <a:solidFill>
                  <a:srgbClr val="C00000"/>
                </a:solidFill>
                <a:latin typeface="Tahoma" pitchFamily="34" charset="0"/>
              </a:rPr>
              <a:t>Технический регламент Таможенного союза </a:t>
            </a:r>
            <a:r>
              <a:rPr lang="ru-RU" altLang="ru-RU" sz="1600" b="1">
                <a:solidFill>
                  <a:srgbClr val="002060"/>
                </a:solidFill>
                <a:latin typeface="Tahoma" pitchFamily="34" charset="0"/>
              </a:rPr>
              <a:t>«Пищевая продукция в части ее маркировки» (TP ТС 022/2011);</a:t>
            </a:r>
          </a:p>
          <a:p>
            <a:pPr marL="285750" indent="-285750" algn="just">
              <a:buFontTx/>
              <a:buChar char="-"/>
            </a:pPr>
            <a:endParaRPr lang="ru-RU" altLang="ru-RU" sz="1600" b="1">
              <a:solidFill>
                <a:srgbClr val="002060"/>
              </a:solidFill>
              <a:latin typeface="Tahoma" pitchFamily="34" charset="0"/>
            </a:endParaRPr>
          </a:p>
          <a:p>
            <a:pPr marL="285750" indent="-285750" algn="just">
              <a:buFontTx/>
              <a:buChar char="-"/>
            </a:pPr>
            <a:r>
              <a:rPr lang="ru-RU" sz="1600" b="1">
                <a:solidFill>
                  <a:srgbClr val="C00000"/>
                </a:solidFill>
                <a:latin typeface="Tahoma" pitchFamily="34" charset="0"/>
                <a:cs typeface="Tahoma" pitchFamily="34" charset="0"/>
              </a:rPr>
              <a:t>«Правила продажи отдельных видов товаров»</a:t>
            </a:r>
            <a:r>
              <a:rPr lang="ru-RU" sz="1600" b="1">
                <a:solidFill>
                  <a:srgbClr val="9A1A00"/>
                </a:solidFill>
                <a:latin typeface="Tahoma" pitchFamily="34" charset="0"/>
                <a:cs typeface="Tahoma" pitchFamily="34" charset="0"/>
              </a:rPr>
              <a:t>, </a:t>
            </a:r>
            <a:r>
              <a:rPr lang="ru-RU" sz="1600" b="1">
                <a:solidFill>
                  <a:srgbClr val="042666"/>
                </a:solidFill>
                <a:latin typeface="Tahoma" pitchFamily="34" charset="0"/>
                <a:cs typeface="Tahoma" pitchFamily="34" charset="0"/>
              </a:rPr>
              <a:t>утверждены постановлением Правительства РФ от 19 января 1998 N 55;</a:t>
            </a:r>
          </a:p>
          <a:p>
            <a:pPr marL="285750" indent="-285750" algn="just">
              <a:buFontTx/>
              <a:buChar char="-"/>
            </a:pPr>
            <a:endParaRPr lang="ru-RU" sz="1600" b="1">
              <a:solidFill>
                <a:srgbClr val="042666"/>
              </a:solidFill>
              <a:latin typeface="Tahoma" pitchFamily="34" charset="0"/>
              <a:cs typeface="Tahoma" pitchFamily="34" charset="0"/>
            </a:endParaRPr>
          </a:p>
          <a:p>
            <a:pPr marL="285750" indent="-285750" algn="just">
              <a:buFontTx/>
              <a:buChar char="-"/>
            </a:pPr>
            <a:r>
              <a:rPr lang="ru-RU" sz="1600" b="1">
                <a:solidFill>
                  <a:srgbClr val="C00000"/>
                </a:solidFill>
                <a:latin typeface="Tahoma" pitchFamily="34" charset="0"/>
                <a:cs typeface="Tahoma" pitchFamily="34" charset="0"/>
              </a:rPr>
              <a:t>Постановление Правительства РФ от 28 января 2019 №50 </a:t>
            </a:r>
            <a:r>
              <a:rPr lang="ru-RU" sz="1600" b="1">
                <a:solidFill>
                  <a:srgbClr val="042666"/>
                </a:solidFill>
                <a:latin typeface="Tahoma" pitchFamily="34" charset="0"/>
                <a:cs typeface="Tahoma" pitchFamily="34" charset="0"/>
              </a:rPr>
              <a:t>«О внесении изменений в правила продажи отдельных видов товаров»</a:t>
            </a:r>
          </a:p>
        </p:txBody>
      </p:sp>
      <p:sp>
        <p:nvSpPr>
          <p:cNvPr id="24582" name="Прямоугольник 2"/>
          <p:cNvSpPr>
            <a:spLocks noChangeArrowheads="1"/>
          </p:cNvSpPr>
          <p:nvPr/>
        </p:nvSpPr>
        <p:spPr bwMode="auto">
          <a:xfrm>
            <a:off x="1362075" y="152400"/>
            <a:ext cx="5843588" cy="369888"/>
          </a:xfrm>
          <a:prstGeom prst="rect">
            <a:avLst/>
          </a:prstGeom>
          <a:noFill/>
          <a:ln w="9525">
            <a:noFill/>
            <a:miter lim="800000"/>
            <a:headEnd/>
            <a:tailEnd/>
          </a:ln>
        </p:spPr>
        <p:txBody>
          <a:bodyPr>
            <a:spAutoFit/>
          </a:bodyPr>
          <a:lstStyle/>
          <a:p>
            <a:r>
              <a:rPr lang="ru-RU" b="1">
                <a:solidFill>
                  <a:srgbClr val="C00000"/>
                </a:solidFill>
                <a:latin typeface="Times New Roman" pitchFamily="18" charset="0"/>
              </a:rPr>
              <a:t>ОСНОВНЫЕ НОРМАТИВНЫЕ ПРАВОВЫЕ АКТЫ</a:t>
            </a:r>
            <a:endParaRPr lang="ru-RU">
              <a:solidFill>
                <a:srgbClr val="C00000"/>
              </a:solidFill>
            </a:endParaRPr>
          </a:p>
        </p:txBody>
      </p:sp>
      <p:pic>
        <p:nvPicPr>
          <p:cNvPr id="21" name="Picture 2" descr="http://tverlift.ru/files/news/ID_6056.jpg"/>
          <p:cNvPicPr>
            <a:picLocks noChangeAspect="1" noChangeArrowheads="1"/>
          </p:cNvPicPr>
          <p:nvPr/>
        </p:nvPicPr>
        <p:blipFill>
          <a:blip r:embed="rId4" cstate="print">
            <a:duotone>
              <a:schemeClr val="accent3">
                <a:shade val="45000"/>
                <a:satMod val="135000"/>
              </a:schemeClr>
              <a:prstClr val="white"/>
            </a:duotone>
            <a:extLst/>
          </a:blip>
          <a:srcRect/>
          <a:stretch>
            <a:fillRect/>
          </a:stretch>
        </p:blipFill>
        <p:spPr bwMode="auto">
          <a:xfrm>
            <a:off x="8274610" y="1275606"/>
            <a:ext cx="834394" cy="823367"/>
          </a:xfrm>
          <a:prstGeom prst="rect">
            <a:avLst/>
          </a:prstGeom>
          <a:noFill/>
          <a:ln>
            <a:noFill/>
          </a:ln>
          <a:extLst/>
        </p:spPr>
      </p:pic>
      <p:pic>
        <p:nvPicPr>
          <p:cNvPr id="24584" name="Picture 4" descr="http://imory.ru/wp-content/uploads/salon/2631_10_mix.jpg"/>
          <p:cNvPicPr>
            <a:picLocks noChangeAspect="1" noChangeArrowheads="1"/>
          </p:cNvPicPr>
          <p:nvPr/>
        </p:nvPicPr>
        <p:blipFill>
          <a:blip r:embed="rId5" cstate="print"/>
          <a:srcRect/>
          <a:stretch>
            <a:fillRect/>
          </a:stretch>
        </p:blipFill>
        <p:spPr bwMode="auto">
          <a:xfrm rot="953638">
            <a:off x="8239125" y="1919288"/>
            <a:ext cx="742950" cy="823912"/>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Box 12"/>
          <p:cNvSpPr txBox="1">
            <a:spLocks noChangeArrowheads="1"/>
          </p:cNvSpPr>
          <p:nvPr/>
        </p:nvSpPr>
        <p:spPr bwMode="auto">
          <a:xfrm>
            <a:off x="8842375" y="4816475"/>
            <a:ext cx="266700"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3</a:t>
            </a:r>
          </a:p>
        </p:txBody>
      </p:sp>
      <p:cxnSp>
        <p:nvCxnSpPr>
          <p:cNvPr id="16" name="Прямая соединительная линия 15"/>
          <p:cNvCxnSpPr/>
          <p:nvPr/>
        </p:nvCxnSpPr>
        <p:spPr>
          <a:xfrm flipV="1">
            <a:off x="0" y="160338"/>
            <a:ext cx="7316788" cy="635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268288"/>
            <a:ext cx="6956425" cy="22225"/>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26629" name="Прямоугольник 11"/>
          <p:cNvSpPr>
            <a:spLocks noChangeArrowheads="1"/>
          </p:cNvSpPr>
          <p:nvPr/>
        </p:nvSpPr>
        <p:spPr bwMode="auto">
          <a:xfrm>
            <a:off x="200025" y="1081088"/>
            <a:ext cx="8374063" cy="3692525"/>
          </a:xfrm>
          <a:prstGeom prst="rect">
            <a:avLst/>
          </a:prstGeom>
          <a:noFill/>
          <a:ln w="9525">
            <a:noFill/>
            <a:miter lim="800000"/>
            <a:headEnd/>
            <a:tailEnd/>
          </a:ln>
        </p:spPr>
        <p:txBody>
          <a:bodyPr>
            <a:spAutoFit/>
          </a:bodyPr>
          <a:lstStyle/>
          <a:p>
            <a:pPr algn="ctr">
              <a:buFont typeface="Arial" charset="0"/>
              <a:buNone/>
            </a:pPr>
            <a:endParaRPr lang="ru-RU" altLang="ru-RU" b="1">
              <a:solidFill>
                <a:srgbClr val="042666"/>
              </a:solidFill>
              <a:latin typeface="Tahoma" pitchFamily="34" charset="0"/>
            </a:endParaRPr>
          </a:p>
          <a:p>
            <a:pPr algn="ctr">
              <a:buFont typeface="Arial" charset="0"/>
              <a:buNone/>
            </a:pPr>
            <a:r>
              <a:rPr lang="ru-RU" altLang="ru-RU" b="1">
                <a:solidFill>
                  <a:srgbClr val="C00000"/>
                </a:solidFill>
                <a:latin typeface="Tahoma" pitchFamily="34" charset="0"/>
              </a:rPr>
              <a:t>«Молочная продукция"</a:t>
            </a:r>
            <a:r>
              <a:rPr lang="ru-RU" altLang="ru-RU" b="1">
                <a:solidFill>
                  <a:srgbClr val="042666"/>
                </a:solidFill>
                <a:latin typeface="Tahoma" pitchFamily="34" charset="0"/>
              </a:rPr>
              <a:t> - продукты переработки молока, включающие в себя молочный продукт, молочный составной продукт, молокосодержащий продукт, молокосодержащий продукт с заменителем молочного жира, побочный продукт переработки молока, продукция детского питания на молочной основе, адаптированные или частично адаптированные начальные или последующие молочные смеси (в том числе сухие), сухие кисломолочные смеси, молочные напитки (в том числе сухие) для питания детей раннего возраста, молочные каши, готовые к употреблению, и молочные каши сухие (восстанавливаемые до готовности в домашних условиях питьевой водой) для питания детей раннего возраста.</a:t>
            </a:r>
          </a:p>
        </p:txBody>
      </p:sp>
      <p:sp>
        <p:nvSpPr>
          <p:cNvPr id="26630" name="Прямоугольник 1"/>
          <p:cNvSpPr>
            <a:spLocks noChangeArrowheads="1"/>
          </p:cNvSpPr>
          <p:nvPr/>
        </p:nvSpPr>
        <p:spPr bwMode="auto">
          <a:xfrm>
            <a:off x="25400" y="379413"/>
            <a:ext cx="8156575" cy="646112"/>
          </a:xfrm>
          <a:prstGeom prst="rect">
            <a:avLst/>
          </a:prstGeom>
          <a:noFill/>
          <a:ln w="9525">
            <a:noFill/>
            <a:miter lim="800000"/>
            <a:headEnd/>
            <a:tailEnd/>
          </a:ln>
        </p:spPr>
        <p:txBody>
          <a:bodyPr>
            <a:spAutoFit/>
          </a:bodyPr>
          <a:lstStyle/>
          <a:p>
            <a:pPr algn="ctr"/>
            <a:r>
              <a:rPr lang="ru-RU" altLang="ru-RU" b="1">
                <a:solidFill>
                  <a:srgbClr val="C00000"/>
                </a:solidFill>
                <a:latin typeface="Tahoma" pitchFamily="34" charset="0"/>
              </a:rPr>
              <a:t>Технический регламент Таможенного союза «О безопасности молока и молочной продукции» ТР ТС 033/2013 </a:t>
            </a:r>
          </a:p>
        </p:txBody>
      </p:sp>
      <p:pic>
        <p:nvPicPr>
          <p:cNvPr id="12" name="Picture 2" descr="http://tverlift.ru/files/news/ID_6056.jpg"/>
          <p:cNvPicPr>
            <a:picLocks noChangeAspect="1" noChangeArrowheads="1"/>
          </p:cNvPicPr>
          <p:nvPr/>
        </p:nvPicPr>
        <p:blipFill>
          <a:blip r:embed="rId4" cstate="print">
            <a:duotone>
              <a:schemeClr val="accent1">
                <a:shade val="45000"/>
                <a:satMod val="135000"/>
              </a:schemeClr>
              <a:prstClr val="white"/>
            </a:duotone>
            <a:extLst/>
          </a:blip>
          <a:srcRect/>
          <a:stretch>
            <a:fillRect/>
          </a:stretch>
        </p:blipFill>
        <p:spPr bwMode="auto">
          <a:xfrm>
            <a:off x="107504" y="771550"/>
            <a:ext cx="771690" cy="761492"/>
          </a:xfrm>
          <a:prstGeom prst="rect">
            <a:avLst/>
          </a:prstGeom>
          <a:noFill/>
          <a:ln>
            <a:noFill/>
          </a:ln>
          <a:extLst/>
        </p:spPr>
      </p:pic>
      <p:pic>
        <p:nvPicPr>
          <p:cNvPr id="14" name="Picture 2" descr="https://i.ya-webdesign.com/images/product-drawing-milk-13.png"/>
          <p:cNvPicPr>
            <a:picLocks noChangeAspect="1" noChangeArrowheads="1"/>
          </p:cNvPicPr>
          <p:nvPr/>
        </p:nvPicPr>
        <p:blipFill>
          <a:blip r:embed="rId5" cstate="print">
            <a:duotone>
              <a:prstClr val="black"/>
              <a:schemeClr val="accent1">
                <a:tint val="45000"/>
                <a:satMod val="400000"/>
              </a:schemeClr>
            </a:duotone>
            <a:extLst/>
          </a:blip>
          <a:srcRect/>
          <a:stretch>
            <a:fillRect/>
          </a:stretch>
        </p:blipFill>
        <p:spPr bwMode="auto">
          <a:xfrm>
            <a:off x="200034" y="4331453"/>
            <a:ext cx="935330" cy="792997"/>
          </a:xfrm>
          <a:prstGeom prst="rect">
            <a:avLst/>
          </a:prstGeom>
          <a:noFill/>
          <a:extLst/>
        </p:spPr>
      </p:pic>
    </p:spTree>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Box 12"/>
          <p:cNvSpPr txBox="1">
            <a:spLocks noChangeArrowheads="1"/>
          </p:cNvSpPr>
          <p:nvPr/>
        </p:nvSpPr>
        <p:spPr bwMode="auto">
          <a:xfrm>
            <a:off x="8842375" y="4816475"/>
            <a:ext cx="266700"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4</a:t>
            </a:r>
          </a:p>
        </p:txBody>
      </p:sp>
      <p:cxnSp>
        <p:nvCxnSpPr>
          <p:cNvPr id="16" name="Прямая соединительная линия 15"/>
          <p:cNvCxnSpPr/>
          <p:nvPr/>
        </p:nvCxnSpPr>
        <p:spPr>
          <a:xfrm flipV="1">
            <a:off x="0" y="160338"/>
            <a:ext cx="7316788" cy="635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268288"/>
            <a:ext cx="6956425" cy="22225"/>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28677" name="Прямоугольник 11"/>
          <p:cNvSpPr>
            <a:spLocks noChangeArrowheads="1"/>
          </p:cNvSpPr>
          <p:nvPr/>
        </p:nvSpPr>
        <p:spPr bwMode="auto">
          <a:xfrm>
            <a:off x="323850" y="1025525"/>
            <a:ext cx="8250238" cy="3786188"/>
          </a:xfrm>
          <a:prstGeom prst="rect">
            <a:avLst/>
          </a:prstGeom>
          <a:noFill/>
          <a:ln w="9525">
            <a:noFill/>
            <a:miter lim="800000"/>
            <a:headEnd/>
            <a:tailEnd/>
          </a:ln>
        </p:spPr>
        <p:txBody>
          <a:bodyPr>
            <a:spAutoFit/>
          </a:bodyPr>
          <a:lstStyle/>
          <a:p>
            <a:pPr algn="ctr">
              <a:buFont typeface="Arial" charset="0"/>
              <a:buNone/>
            </a:pPr>
            <a:endParaRPr lang="ru-RU" altLang="ru-RU" sz="1200" b="1">
              <a:solidFill>
                <a:srgbClr val="042666"/>
              </a:solidFill>
              <a:latin typeface="Tahoma" pitchFamily="34" charset="0"/>
            </a:endParaRPr>
          </a:p>
          <a:p>
            <a:pPr algn="just">
              <a:buFont typeface="Arial" charset="0"/>
              <a:buNone/>
            </a:pPr>
            <a:r>
              <a:rPr lang="ru-RU" altLang="ru-RU" sz="1200" b="1">
                <a:solidFill>
                  <a:srgbClr val="C00000"/>
                </a:solidFill>
                <a:latin typeface="Tahoma" pitchFamily="34" charset="0"/>
              </a:rPr>
              <a:t>МОЛОЧНЫЙ ПРОДУКТ </a:t>
            </a:r>
            <a:r>
              <a:rPr lang="ru-RU" altLang="ru-RU" sz="1200" b="1">
                <a:solidFill>
                  <a:srgbClr val="042666"/>
                </a:solidFill>
                <a:latin typeface="Tahoma" pitchFamily="34" charset="0"/>
              </a:rPr>
              <a:t>- пищевой продукт, который произведен из молока и (или) его составных частей, молочных продуктов, с добавлением или без добавления побочных продуктов переработки молока без использования немолочного жира и немолочного белка и в составе которого могут содержаться функционально необходимые для переработки молока компоненты (например: молоко питьевое, творог, сметана, сливки, кефир, сливочное масло);</a:t>
            </a:r>
          </a:p>
          <a:p>
            <a:pPr algn="just">
              <a:buFont typeface="Arial" charset="0"/>
              <a:buNone/>
            </a:pPr>
            <a:endParaRPr lang="ru-RU" altLang="ru-RU" sz="1200" b="1">
              <a:solidFill>
                <a:srgbClr val="042666"/>
              </a:solidFill>
              <a:latin typeface="Tahoma" pitchFamily="34" charset="0"/>
            </a:endParaRPr>
          </a:p>
          <a:p>
            <a:pPr algn="just">
              <a:buFont typeface="Arial" charset="0"/>
              <a:buNone/>
            </a:pPr>
            <a:r>
              <a:rPr lang="ru-RU" altLang="ru-RU" sz="1200" b="1">
                <a:solidFill>
                  <a:srgbClr val="C00000"/>
                </a:solidFill>
                <a:latin typeface="Tahoma" pitchFamily="34" charset="0"/>
              </a:rPr>
              <a:t>МОЛОЧНЫЙ СОСТАВНОЙ ПРОДУКТ </a:t>
            </a:r>
            <a:r>
              <a:rPr lang="ru-RU" altLang="ru-RU" sz="1200" b="1">
                <a:solidFill>
                  <a:srgbClr val="042666"/>
                </a:solidFill>
                <a:latin typeface="Tahoma" pitchFamily="34" charset="0"/>
              </a:rPr>
              <a:t>- пищевой продукт, произведенный из молока и (или) его составных частей, молочных продуктов с добавлением или без добавления побочных продуктов переработки молока и немолочных компонентов, которые добавляются не в целях замены составных частей молока. При этом в готовом продукте составных частей молока должно быть более 50 процентов, в мороженом и сладких продуктах переработки молока - более 40 процентов (например: сыр плавленый с ветчиной, кефир фруктовый, творог с кусочками фруктов);</a:t>
            </a:r>
          </a:p>
          <a:p>
            <a:pPr algn="just">
              <a:buFont typeface="Arial" charset="0"/>
              <a:buNone/>
            </a:pPr>
            <a:endParaRPr lang="ru-RU" altLang="ru-RU" sz="1200" b="1">
              <a:solidFill>
                <a:srgbClr val="042666"/>
              </a:solidFill>
              <a:latin typeface="Tahoma" pitchFamily="34" charset="0"/>
            </a:endParaRPr>
          </a:p>
          <a:p>
            <a:pPr algn="just">
              <a:buFont typeface="Arial" charset="0"/>
              <a:buNone/>
            </a:pPr>
            <a:r>
              <a:rPr lang="ru-RU" altLang="ru-RU" sz="1200" b="1">
                <a:solidFill>
                  <a:srgbClr val="C00000"/>
                </a:solidFill>
                <a:latin typeface="Tahoma" pitchFamily="34" charset="0"/>
              </a:rPr>
              <a:t>МОЛОКОСОДЕРЖАЩИЙ ПРОДУКТ </a:t>
            </a:r>
            <a:r>
              <a:rPr lang="ru-RU" altLang="ru-RU" sz="1200" b="1">
                <a:solidFill>
                  <a:srgbClr val="042666"/>
                </a:solidFill>
                <a:latin typeface="Tahoma" pitchFamily="34" charset="0"/>
              </a:rPr>
              <a:t>- продукт переработки молока, произведенный на основе молока, и (или) его составных частей, молочных продуктов, побочных продуктов переработки молока и немолочных компонентов (за исключением жиров немолочного происхождения и немолочных белков), которые добавляются не в целях замены составных частей молока, с массовой долей сухих веществ молока в сухих веществах готового продукта не менее 20 процентов (например: молочно-соковый коктейль, сметанный соус, молочный кисель). </a:t>
            </a:r>
          </a:p>
        </p:txBody>
      </p:sp>
      <p:sp>
        <p:nvSpPr>
          <p:cNvPr id="28678" name="Прямоугольник 1"/>
          <p:cNvSpPr>
            <a:spLocks noChangeArrowheads="1"/>
          </p:cNvSpPr>
          <p:nvPr/>
        </p:nvSpPr>
        <p:spPr bwMode="auto">
          <a:xfrm>
            <a:off x="25400" y="379413"/>
            <a:ext cx="8156575" cy="646112"/>
          </a:xfrm>
          <a:prstGeom prst="rect">
            <a:avLst/>
          </a:prstGeom>
          <a:noFill/>
          <a:ln w="9525">
            <a:noFill/>
            <a:miter lim="800000"/>
            <a:headEnd/>
            <a:tailEnd/>
          </a:ln>
        </p:spPr>
        <p:txBody>
          <a:bodyPr>
            <a:spAutoFit/>
          </a:bodyPr>
          <a:lstStyle/>
          <a:p>
            <a:pPr algn="ctr"/>
            <a:r>
              <a:rPr lang="ru-RU" altLang="ru-RU" b="1">
                <a:solidFill>
                  <a:srgbClr val="C00000"/>
                </a:solidFill>
                <a:latin typeface="Tahoma" pitchFamily="34" charset="0"/>
              </a:rPr>
              <a:t>Технический регламент Таможенного союза «О безопасности молока и молочной продукции» ТР ТС 033/2013 </a:t>
            </a:r>
          </a:p>
        </p:txBody>
      </p:sp>
      <p:pic>
        <p:nvPicPr>
          <p:cNvPr id="12" name="Picture 2" descr="http://tverlift.ru/files/news/ID_6056.jpg"/>
          <p:cNvPicPr>
            <a:picLocks noChangeAspect="1" noChangeArrowheads="1"/>
          </p:cNvPicPr>
          <p:nvPr/>
        </p:nvPicPr>
        <p:blipFill>
          <a:blip r:embed="rId4" cstate="print">
            <a:duotone>
              <a:schemeClr val="accent1">
                <a:shade val="45000"/>
                <a:satMod val="135000"/>
              </a:schemeClr>
              <a:prstClr val="white"/>
            </a:duotone>
            <a:extLst/>
          </a:blip>
          <a:srcRect/>
          <a:stretch>
            <a:fillRect/>
          </a:stretch>
        </p:blipFill>
        <p:spPr bwMode="auto">
          <a:xfrm>
            <a:off x="7224650" y="702451"/>
            <a:ext cx="519852" cy="512982"/>
          </a:xfrm>
          <a:prstGeom prst="rect">
            <a:avLst/>
          </a:prstGeom>
          <a:noFill/>
          <a:ln>
            <a:noFill/>
          </a:ln>
          <a:extLst/>
        </p:spPr>
      </p:pic>
      <p:pic>
        <p:nvPicPr>
          <p:cNvPr id="28680" name="Picture 3"/>
          <p:cNvPicPr>
            <a:picLocks noChangeAspect="1" noChangeArrowheads="1"/>
          </p:cNvPicPr>
          <p:nvPr/>
        </p:nvPicPr>
        <p:blipFill>
          <a:blip r:embed="rId5" cstate="print"/>
          <a:srcRect/>
          <a:stretch>
            <a:fillRect/>
          </a:stretch>
        </p:blipFill>
        <p:spPr bwMode="auto">
          <a:xfrm>
            <a:off x="55563" y="1254125"/>
            <a:ext cx="330200" cy="263525"/>
          </a:xfrm>
          <a:prstGeom prst="rect">
            <a:avLst/>
          </a:prstGeom>
          <a:noFill/>
          <a:ln w="9525">
            <a:noFill/>
            <a:miter lim="800000"/>
            <a:headEnd/>
            <a:tailEnd/>
          </a:ln>
        </p:spPr>
      </p:pic>
      <p:pic>
        <p:nvPicPr>
          <p:cNvPr id="28681" name="Picture 3"/>
          <p:cNvPicPr>
            <a:picLocks noChangeAspect="1" noChangeArrowheads="1"/>
          </p:cNvPicPr>
          <p:nvPr/>
        </p:nvPicPr>
        <p:blipFill>
          <a:blip r:embed="rId5" cstate="print"/>
          <a:srcRect/>
          <a:stretch>
            <a:fillRect/>
          </a:stretch>
        </p:blipFill>
        <p:spPr bwMode="auto">
          <a:xfrm>
            <a:off x="63500" y="3651250"/>
            <a:ext cx="330200" cy="263525"/>
          </a:xfrm>
          <a:prstGeom prst="rect">
            <a:avLst/>
          </a:prstGeom>
          <a:noFill/>
          <a:ln w="9525">
            <a:noFill/>
            <a:miter lim="800000"/>
            <a:headEnd/>
            <a:tailEnd/>
          </a:ln>
        </p:spPr>
      </p:pic>
      <p:pic>
        <p:nvPicPr>
          <p:cNvPr id="28682" name="Picture 3"/>
          <p:cNvPicPr>
            <a:picLocks noChangeAspect="1" noChangeArrowheads="1"/>
          </p:cNvPicPr>
          <p:nvPr/>
        </p:nvPicPr>
        <p:blipFill>
          <a:blip r:embed="rId5" cstate="print"/>
          <a:srcRect/>
          <a:stretch>
            <a:fillRect/>
          </a:stretch>
        </p:blipFill>
        <p:spPr bwMode="auto">
          <a:xfrm>
            <a:off x="63500" y="2381250"/>
            <a:ext cx="330200" cy="261938"/>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Box 12"/>
          <p:cNvSpPr txBox="1">
            <a:spLocks noChangeArrowheads="1"/>
          </p:cNvSpPr>
          <p:nvPr/>
        </p:nvSpPr>
        <p:spPr bwMode="auto">
          <a:xfrm>
            <a:off x="8842375" y="4816475"/>
            <a:ext cx="266700"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5</a:t>
            </a:r>
          </a:p>
        </p:txBody>
      </p:sp>
      <p:cxnSp>
        <p:nvCxnSpPr>
          <p:cNvPr id="16" name="Прямая соединительная линия 15"/>
          <p:cNvCxnSpPr/>
          <p:nvPr/>
        </p:nvCxnSpPr>
        <p:spPr>
          <a:xfrm flipV="1">
            <a:off x="0" y="160338"/>
            <a:ext cx="7316788" cy="635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268288"/>
            <a:ext cx="6956425" cy="22225"/>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30725" name="Прямоугольник 11"/>
          <p:cNvSpPr>
            <a:spLocks noChangeArrowheads="1"/>
          </p:cNvSpPr>
          <p:nvPr/>
        </p:nvSpPr>
        <p:spPr bwMode="auto">
          <a:xfrm>
            <a:off x="385763" y="1082675"/>
            <a:ext cx="8250237" cy="3724275"/>
          </a:xfrm>
          <a:prstGeom prst="rect">
            <a:avLst/>
          </a:prstGeom>
          <a:noFill/>
          <a:ln w="9525">
            <a:noFill/>
            <a:miter lim="800000"/>
            <a:headEnd/>
            <a:tailEnd/>
          </a:ln>
        </p:spPr>
        <p:txBody>
          <a:bodyPr>
            <a:spAutoFit/>
          </a:bodyPr>
          <a:lstStyle/>
          <a:p>
            <a:pPr algn="ctr">
              <a:buFont typeface="Arial" charset="0"/>
              <a:buNone/>
            </a:pPr>
            <a:endParaRPr lang="ru-RU" altLang="ru-RU" sz="1200" b="1">
              <a:solidFill>
                <a:srgbClr val="042666"/>
              </a:solidFill>
              <a:latin typeface="Tahoma" pitchFamily="34" charset="0"/>
            </a:endParaRPr>
          </a:p>
          <a:p>
            <a:pPr algn="ctr">
              <a:buFont typeface="Arial" charset="0"/>
              <a:buNone/>
            </a:pPr>
            <a:r>
              <a:rPr lang="ru-RU" altLang="ru-RU" sz="1600" b="1">
                <a:solidFill>
                  <a:srgbClr val="C00000"/>
                </a:solidFill>
                <a:latin typeface="Tahoma" pitchFamily="34" charset="0"/>
              </a:rPr>
              <a:t>МОЛОКОСОДЕРЖАЩИЙ ПРОДУКТ С ЗАМЕНИТЕЛЕМ МОЛОЧНОГО ЖИРА - </a:t>
            </a:r>
            <a:r>
              <a:rPr lang="ru-RU" altLang="ru-RU" sz="1600" b="1">
                <a:solidFill>
                  <a:srgbClr val="042666"/>
                </a:solidFill>
                <a:latin typeface="Tahoma" pitchFamily="34" charset="0"/>
              </a:rPr>
              <a:t>продукты переработки молока, произведенный из молока, и (или) его составных частей, молочных продуктов, побочных продуктов переработки молока и немолочных компонентов, по технологии производства молочного продукта или молочного составного продукта с замещением молочного жира в количестве не более 50% от жировой фазы исключительно заменителем молочного жира и допускающей использование белка немолочного происхождения не в целях замены молочного белка, с массовой долей сухих веществ молока в сухих веществах готового продукта не менее 20% </a:t>
            </a:r>
          </a:p>
          <a:p>
            <a:pPr algn="ctr">
              <a:buFont typeface="Arial" charset="0"/>
              <a:buNone/>
            </a:pPr>
            <a:endParaRPr lang="ru-RU" altLang="ru-RU" sz="1600" b="1">
              <a:solidFill>
                <a:srgbClr val="042666"/>
              </a:solidFill>
              <a:latin typeface="Tahoma" pitchFamily="34" charset="0"/>
            </a:endParaRPr>
          </a:p>
          <a:p>
            <a:pPr algn="just">
              <a:buFont typeface="Arial" charset="0"/>
              <a:buNone/>
            </a:pPr>
            <a:r>
              <a:rPr lang="ru-RU" altLang="ru-RU" sz="1600" b="1">
                <a:solidFill>
                  <a:srgbClr val="042666"/>
                </a:solidFill>
                <a:latin typeface="Tahoma" pitchFamily="34" charset="0"/>
              </a:rPr>
              <a:t>(например: молокосодержащий продукт с заменителем молочного жира, произведенный по технологии сметаны", "молокосодержащий крем с заменителем молочного жира, произведенный по технологии творога")</a:t>
            </a:r>
          </a:p>
        </p:txBody>
      </p:sp>
      <p:sp>
        <p:nvSpPr>
          <p:cNvPr id="30726" name="Прямоугольник 1"/>
          <p:cNvSpPr>
            <a:spLocks noChangeArrowheads="1"/>
          </p:cNvSpPr>
          <p:nvPr/>
        </p:nvSpPr>
        <p:spPr bwMode="auto">
          <a:xfrm>
            <a:off x="25400" y="379413"/>
            <a:ext cx="8156575" cy="646112"/>
          </a:xfrm>
          <a:prstGeom prst="rect">
            <a:avLst/>
          </a:prstGeom>
          <a:noFill/>
          <a:ln w="9525">
            <a:noFill/>
            <a:miter lim="800000"/>
            <a:headEnd/>
            <a:tailEnd/>
          </a:ln>
        </p:spPr>
        <p:txBody>
          <a:bodyPr>
            <a:spAutoFit/>
          </a:bodyPr>
          <a:lstStyle/>
          <a:p>
            <a:pPr algn="ctr"/>
            <a:r>
              <a:rPr lang="ru-RU" altLang="ru-RU" b="1">
                <a:solidFill>
                  <a:srgbClr val="C00000"/>
                </a:solidFill>
                <a:latin typeface="Tahoma" pitchFamily="34" charset="0"/>
              </a:rPr>
              <a:t>Технический регламент Таможенного союза «О безопасности молока и молочной продукции» ТР ТС 033/2013 </a:t>
            </a:r>
          </a:p>
        </p:txBody>
      </p:sp>
      <p:pic>
        <p:nvPicPr>
          <p:cNvPr id="12" name="Picture 2" descr="http://tverlift.ru/files/news/ID_6056.jpg"/>
          <p:cNvPicPr>
            <a:picLocks noChangeAspect="1" noChangeArrowheads="1"/>
          </p:cNvPicPr>
          <p:nvPr/>
        </p:nvPicPr>
        <p:blipFill>
          <a:blip r:embed="rId4" cstate="print">
            <a:duotone>
              <a:schemeClr val="accent1">
                <a:shade val="45000"/>
                <a:satMod val="135000"/>
              </a:schemeClr>
              <a:prstClr val="white"/>
            </a:duotone>
            <a:extLst/>
          </a:blip>
          <a:srcRect/>
          <a:stretch>
            <a:fillRect/>
          </a:stretch>
        </p:blipFill>
        <p:spPr bwMode="auto">
          <a:xfrm>
            <a:off x="7236296" y="739039"/>
            <a:ext cx="580831" cy="573155"/>
          </a:xfrm>
          <a:prstGeom prst="rect">
            <a:avLst/>
          </a:prstGeom>
          <a:noFill/>
          <a:ln>
            <a:noFill/>
          </a:ln>
          <a:extLst/>
        </p:spPr>
      </p:pic>
      <p:pic>
        <p:nvPicPr>
          <p:cNvPr id="30728" name="Picture 3"/>
          <p:cNvPicPr>
            <a:picLocks noChangeAspect="1" noChangeArrowheads="1"/>
          </p:cNvPicPr>
          <p:nvPr/>
        </p:nvPicPr>
        <p:blipFill>
          <a:blip r:embed="rId5" cstate="print"/>
          <a:srcRect/>
          <a:stretch>
            <a:fillRect/>
          </a:stretch>
        </p:blipFill>
        <p:spPr bwMode="auto">
          <a:xfrm>
            <a:off x="55563" y="1254125"/>
            <a:ext cx="330200" cy="263525"/>
          </a:xfrm>
          <a:prstGeom prst="rect">
            <a:avLst/>
          </a:prstGeom>
          <a:noFill/>
          <a:ln w="9525">
            <a:noFill/>
            <a:miter lim="800000"/>
            <a:headEnd/>
            <a:tailEnd/>
          </a:ln>
        </p:spPr>
      </p:pic>
      <p:pic>
        <p:nvPicPr>
          <p:cNvPr id="15" name="Picture 2" descr="https://i.ya-webdesign.com/images/product-drawing-milk-13.png"/>
          <p:cNvPicPr>
            <a:picLocks noChangeAspect="1" noChangeArrowheads="1"/>
          </p:cNvPicPr>
          <p:nvPr/>
        </p:nvPicPr>
        <p:blipFill>
          <a:blip r:embed="rId6" cstate="print">
            <a:duotone>
              <a:prstClr val="black"/>
              <a:schemeClr val="accent1">
                <a:tint val="45000"/>
                <a:satMod val="400000"/>
              </a:schemeClr>
            </a:duotone>
            <a:extLst/>
          </a:blip>
          <a:srcRect/>
          <a:stretch>
            <a:fillRect/>
          </a:stretch>
        </p:blipFill>
        <p:spPr bwMode="auto">
          <a:xfrm>
            <a:off x="234233" y="3219822"/>
            <a:ext cx="935330" cy="792997"/>
          </a:xfrm>
          <a:prstGeom prst="rect">
            <a:avLst/>
          </a:prstGeom>
          <a:noFill/>
          <a:extLst/>
        </p:spPr>
      </p:pic>
    </p:spTree>
  </p:cSld>
  <p:clrMapOvr>
    <a:masterClrMapping/>
  </p:clrMapOvr>
  <p:transition spd="slow">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Box 12"/>
          <p:cNvSpPr txBox="1">
            <a:spLocks noChangeArrowheads="1"/>
          </p:cNvSpPr>
          <p:nvPr/>
        </p:nvSpPr>
        <p:spPr bwMode="auto">
          <a:xfrm>
            <a:off x="8842375" y="4816475"/>
            <a:ext cx="266700"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6</a:t>
            </a:r>
          </a:p>
        </p:txBody>
      </p:sp>
      <p:cxnSp>
        <p:nvCxnSpPr>
          <p:cNvPr id="16" name="Прямая соединительная линия 15"/>
          <p:cNvCxnSpPr/>
          <p:nvPr/>
        </p:nvCxnSpPr>
        <p:spPr>
          <a:xfrm flipV="1">
            <a:off x="0" y="160338"/>
            <a:ext cx="7316788" cy="635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268288"/>
            <a:ext cx="6956425" cy="22225"/>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10" name="Прямоугольник 11"/>
          <p:cNvSpPr>
            <a:spLocks noChangeArrowheads="1"/>
          </p:cNvSpPr>
          <p:nvPr/>
        </p:nvSpPr>
        <p:spPr bwMode="auto">
          <a:xfrm>
            <a:off x="179388" y="1049338"/>
            <a:ext cx="8456612" cy="4094162"/>
          </a:xfrm>
          <a:prstGeom prst="rect">
            <a:avLst/>
          </a:prstGeom>
          <a:noFill/>
          <a:ln>
            <a:noFill/>
          </a:ln>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auto">
              <a:spcBef>
                <a:spcPct val="0"/>
              </a:spcBef>
              <a:spcAft>
                <a:spcPts val="0"/>
              </a:spcAft>
              <a:buFont typeface="Arial" panose="020B0604020202020204" pitchFamily="34" charset="0"/>
              <a:buNone/>
              <a:defRPr/>
            </a:pPr>
            <a:endParaRPr lang="ru-RU" altLang="ru-RU" sz="1300" b="1" dirty="0" smtClean="0">
              <a:solidFill>
                <a:srgbClr val="042666"/>
              </a:solidFill>
              <a:latin typeface="Tahoma" panose="020B0604030504040204" pitchFamily="34" charset="0"/>
            </a:endParaRPr>
          </a:p>
          <a:p>
            <a:pPr marL="171450" indent="-171450" algn="just" fontAlgn="auto">
              <a:spcBef>
                <a:spcPct val="0"/>
              </a:spcBef>
              <a:spcAft>
                <a:spcPts val="0"/>
              </a:spcAft>
              <a:buFont typeface="Wingdings" panose="05000000000000000000" pitchFamily="2" charset="2"/>
              <a:buChar char="Ø"/>
              <a:defRPr/>
            </a:pPr>
            <a:r>
              <a:rPr lang="ru-RU" altLang="ru-RU" sz="1300" b="1" dirty="0">
                <a:solidFill>
                  <a:srgbClr val="C00000"/>
                </a:solidFill>
                <a:latin typeface="Tahoma" panose="020B0604030504040204" pitchFamily="34" charset="0"/>
              </a:rPr>
              <a:t>Наименование </a:t>
            </a:r>
            <a:r>
              <a:rPr lang="ru-RU" altLang="ru-RU" sz="1300" b="1" dirty="0" err="1">
                <a:solidFill>
                  <a:srgbClr val="C00000"/>
                </a:solidFill>
                <a:latin typeface="Tahoma" panose="020B0604030504040204" pitchFamily="34" charset="0"/>
              </a:rPr>
              <a:t>молокосодержащего</a:t>
            </a:r>
            <a:r>
              <a:rPr lang="ru-RU" altLang="ru-RU" sz="1300" b="1" dirty="0">
                <a:solidFill>
                  <a:srgbClr val="C00000"/>
                </a:solidFill>
                <a:latin typeface="Tahoma" panose="020B0604030504040204" pitchFamily="34" charset="0"/>
              </a:rPr>
              <a:t> продукта с заменителем молочного жира </a:t>
            </a:r>
            <a:r>
              <a:rPr lang="ru-RU" altLang="ru-RU" sz="1300" b="1" dirty="0">
                <a:solidFill>
                  <a:srgbClr val="042666"/>
                </a:solidFill>
                <a:latin typeface="Tahoma" panose="020B0604030504040204" pitchFamily="34" charset="0"/>
              </a:rPr>
              <a:t>должно начинаться со слов </a:t>
            </a:r>
            <a:r>
              <a:rPr lang="ru-RU" altLang="ru-RU" sz="1300" b="1" dirty="0">
                <a:solidFill>
                  <a:srgbClr val="C00000"/>
                </a:solidFill>
                <a:latin typeface="Tahoma" panose="020B0604030504040204" pitchFamily="34" charset="0"/>
              </a:rPr>
              <a:t>"</a:t>
            </a:r>
            <a:r>
              <a:rPr lang="ru-RU" altLang="ru-RU" sz="1300" b="1" dirty="0" err="1">
                <a:solidFill>
                  <a:srgbClr val="C00000"/>
                </a:solidFill>
                <a:latin typeface="Tahoma" panose="020B0604030504040204" pitchFamily="34" charset="0"/>
              </a:rPr>
              <a:t>молокосодержащий</a:t>
            </a:r>
            <a:r>
              <a:rPr lang="ru-RU" altLang="ru-RU" sz="1300" b="1" dirty="0">
                <a:solidFill>
                  <a:srgbClr val="C00000"/>
                </a:solidFill>
                <a:latin typeface="Tahoma" panose="020B0604030504040204" pitchFamily="34" charset="0"/>
              </a:rPr>
              <a:t> продукт с заменителем молочного жира"</a:t>
            </a:r>
            <a:r>
              <a:rPr lang="ru-RU" altLang="ru-RU" sz="1300" b="1" dirty="0">
                <a:solidFill>
                  <a:srgbClr val="042666"/>
                </a:solidFill>
                <a:latin typeface="Tahoma" panose="020B0604030504040204" pitchFamily="34" charset="0"/>
              </a:rPr>
              <a:t> (за исключением сливочно-растительного спреда, сливочно-растительной топленой смеси, мороженого с заменителем молочного жира). </a:t>
            </a:r>
            <a:endParaRPr lang="ru-RU" altLang="ru-RU" sz="1300" b="1" dirty="0" smtClean="0">
              <a:solidFill>
                <a:srgbClr val="042666"/>
              </a:solidFill>
              <a:latin typeface="Tahoma" panose="020B0604030504040204" pitchFamily="34" charset="0"/>
            </a:endParaRPr>
          </a:p>
          <a:p>
            <a:pPr marL="171450" indent="-171450" algn="just" fontAlgn="auto">
              <a:spcBef>
                <a:spcPct val="0"/>
              </a:spcBef>
              <a:spcAft>
                <a:spcPts val="0"/>
              </a:spcAft>
              <a:buFont typeface="Wingdings" panose="05000000000000000000" pitchFamily="2" charset="2"/>
              <a:buChar char="Ø"/>
              <a:defRPr/>
            </a:pPr>
            <a:r>
              <a:rPr lang="ru-RU" altLang="ru-RU" sz="1300" b="1" dirty="0" smtClean="0">
                <a:solidFill>
                  <a:srgbClr val="C00000"/>
                </a:solidFill>
                <a:latin typeface="Tahoma" panose="020B0604030504040204" pitchFamily="34" charset="0"/>
              </a:rPr>
              <a:t>Размер </a:t>
            </a:r>
            <a:r>
              <a:rPr lang="ru-RU" altLang="ru-RU" sz="1300" b="1" dirty="0">
                <a:solidFill>
                  <a:srgbClr val="C00000"/>
                </a:solidFill>
                <a:latin typeface="Tahoma" panose="020B0604030504040204" pitchFamily="34" charset="0"/>
              </a:rPr>
              <a:t>шрифта наименования </a:t>
            </a:r>
            <a:r>
              <a:rPr lang="ru-RU" altLang="ru-RU" sz="1300" b="1" dirty="0" err="1">
                <a:solidFill>
                  <a:srgbClr val="C00000"/>
                </a:solidFill>
                <a:latin typeface="Tahoma" panose="020B0604030504040204" pitchFamily="34" charset="0"/>
              </a:rPr>
              <a:t>молокосодержащего</a:t>
            </a:r>
            <a:r>
              <a:rPr lang="ru-RU" altLang="ru-RU" sz="1300" b="1" dirty="0">
                <a:solidFill>
                  <a:srgbClr val="C00000"/>
                </a:solidFill>
                <a:latin typeface="Tahoma" panose="020B0604030504040204" pitchFamily="34" charset="0"/>
              </a:rPr>
              <a:t> продукта с заменителем </a:t>
            </a:r>
            <a:r>
              <a:rPr lang="ru-RU" altLang="ru-RU" sz="1300" b="1" dirty="0">
                <a:solidFill>
                  <a:srgbClr val="042666"/>
                </a:solidFill>
                <a:latin typeface="Tahoma" panose="020B0604030504040204" pitchFamily="34" charset="0"/>
              </a:rPr>
              <a:t>молочного жира должен составлять </a:t>
            </a:r>
            <a:r>
              <a:rPr lang="ru-RU" altLang="ru-RU" sz="1300" b="1" dirty="0">
                <a:solidFill>
                  <a:srgbClr val="C00000"/>
                </a:solidFill>
                <a:latin typeface="Tahoma" panose="020B0604030504040204" pitchFamily="34" charset="0"/>
              </a:rPr>
              <a:t>не менее 2,5 мм</a:t>
            </a:r>
            <a:r>
              <a:rPr lang="ru-RU" altLang="ru-RU" sz="1300" b="1" dirty="0">
                <a:solidFill>
                  <a:srgbClr val="042666"/>
                </a:solidFill>
                <a:latin typeface="Tahoma" panose="020B0604030504040204" pitchFamily="34" charset="0"/>
              </a:rPr>
              <a:t>. </a:t>
            </a:r>
            <a:endParaRPr lang="ru-RU" altLang="ru-RU" sz="1300" b="1" dirty="0" smtClean="0">
              <a:solidFill>
                <a:srgbClr val="042666"/>
              </a:solidFill>
              <a:latin typeface="Tahoma" panose="020B0604030504040204" pitchFamily="34" charset="0"/>
            </a:endParaRPr>
          </a:p>
          <a:p>
            <a:pPr marL="171450" indent="-171450" algn="just" fontAlgn="auto">
              <a:spcBef>
                <a:spcPct val="0"/>
              </a:spcBef>
              <a:spcAft>
                <a:spcPts val="0"/>
              </a:spcAft>
              <a:buFont typeface="Wingdings" panose="05000000000000000000" pitchFamily="2" charset="2"/>
              <a:buChar char="Ø"/>
              <a:defRPr/>
            </a:pPr>
            <a:r>
              <a:rPr lang="ru-RU" altLang="ru-RU" sz="1300" b="1" dirty="0" smtClean="0">
                <a:solidFill>
                  <a:srgbClr val="042666"/>
                </a:solidFill>
                <a:latin typeface="Tahoma" panose="020B0604030504040204" pitchFamily="34" charset="0"/>
              </a:rPr>
              <a:t>В </a:t>
            </a:r>
            <a:r>
              <a:rPr lang="ru-RU" altLang="ru-RU" sz="1300" b="1" dirty="0">
                <a:solidFill>
                  <a:srgbClr val="042666"/>
                </a:solidFill>
                <a:latin typeface="Tahoma" panose="020B0604030504040204" pitchFamily="34" charset="0"/>
              </a:rPr>
              <a:t>наименовании </a:t>
            </a:r>
            <a:r>
              <a:rPr lang="ru-RU" altLang="ru-RU" sz="1300" b="1" dirty="0" err="1">
                <a:solidFill>
                  <a:srgbClr val="042666"/>
                </a:solidFill>
                <a:latin typeface="Tahoma" panose="020B0604030504040204" pitchFamily="34" charset="0"/>
              </a:rPr>
              <a:t>молокосодержащего</a:t>
            </a:r>
            <a:r>
              <a:rPr lang="ru-RU" altLang="ru-RU" sz="1300" b="1" dirty="0">
                <a:solidFill>
                  <a:srgbClr val="042666"/>
                </a:solidFill>
                <a:latin typeface="Tahoma" panose="020B0604030504040204" pitchFamily="34" charset="0"/>
              </a:rPr>
              <a:t> продукта с заменителем молочного жира слово </a:t>
            </a:r>
            <a:r>
              <a:rPr lang="ru-RU" altLang="ru-RU" sz="1300" b="1" dirty="0">
                <a:solidFill>
                  <a:srgbClr val="C00000"/>
                </a:solidFill>
                <a:latin typeface="Tahoma" panose="020B0604030504040204" pitchFamily="34" charset="0"/>
              </a:rPr>
              <a:t>"продукт" </a:t>
            </a:r>
            <a:r>
              <a:rPr lang="ru-RU" altLang="ru-RU" sz="1300" b="1" dirty="0">
                <a:solidFill>
                  <a:srgbClr val="042666"/>
                </a:solidFill>
                <a:latin typeface="Tahoma" panose="020B0604030504040204" pitchFamily="34" charset="0"/>
              </a:rPr>
              <a:t>может быть </a:t>
            </a:r>
            <a:r>
              <a:rPr lang="ru-RU" altLang="ru-RU" sz="1300" b="1" dirty="0">
                <a:solidFill>
                  <a:srgbClr val="C00000"/>
                </a:solidFill>
                <a:latin typeface="Tahoma" panose="020B0604030504040204" pitchFamily="34" charset="0"/>
              </a:rPr>
              <a:t>заменено</a:t>
            </a:r>
            <a:r>
              <a:rPr lang="ru-RU" altLang="ru-RU" sz="1300" b="1" dirty="0">
                <a:solidFill>
                  <a:srgbClr val="042666"/>
                </a:solidFill>
                <a:latin typeface="Tahoma" panose="020B0604030504040204" pitchFamily="34" charset="0"/>
              </a:rPr>
              <a:t> общетехническим термином, характеризующим консистенцию или структуру продукта (</a:t>
            </a:r>
            <a:r>
              <a:rPr lang="ru-RU" altLang="ru-RU" sz="1300" b="1" dirty="0">
                <a:solidFill>
                  <a:srgbClr val="C00000"/>
                </a:solidFill>
                <a:latin typeface="Tahoma" panose="020B0604030504040204" pitchFamily="34" charset="0"/>
              </a:rPr>
              <a:t>крем, паста, соус и т.д</a:t>
            </a:r>
            <a:r>
              <a:rPr lang="ru-RU" altLang="ru-RU" sz="1300" b="1" dirty="0" smtClean="0">
                <a:solidFill>
                  <a:srgbClr val="042666"/>
                </a:solidFill>
                <a:latin typeface="Tahoma" panose="020B0604030504040204" pitchFamily="34" charset="0"/>
              </a:rPr>
              <a:t>.).</a:t>
            </a:r>
          </a:p>
          <a:p>
            <a:pPr marL="171450" indent="-171450" algn="just" fontAlgn="auto">
              <a:spcBef>
                <a:spcPct val="0"/>
              </a:spcBef>
              <a:spcAft>
                <a:spcPts val="0"/>
              </a:spcAft>
              <a:buFont typeface="Wingdings" panose="05000000000000000000" pitchFamily="2" charset="2"/>
              <a:buChar char="Ø"/>
              <a:defRPr/>
            </a:pPr>
            <a:r>
              <a:rPr lang="ru-RU" altLang="ru-RU" sz="1300" b="1" dirty="0" smtClean="0">
                <a:solidFill>
                  <a:srgbClr val="C00000"/>
                </a:solidFill>
                <a:latin typeface="Tahoma" panose="020B0604030504040204" pitchFamily="34" charset="0"/>
              </a:rPr>
              <a:t>На </a:t>
            </a:r>
            <a:r>
              <a:rPr lang="ru-RU" altLang="ru-RU" sz="1300" b="1" dirty="0">
                <a:solidFill>
                  <a:srgbClr val="C00000"/>
                </a:solidFill>
                <a:latin typeface="Tahoma" panose="020B0604030504040204" pitchFamily="34" charset="0"/>
              </a:rPr>
              <a:t>потребительской упаковке указывается информация </a:t>
            </a:r>
            <a:r>
              <a:rPr lang="ru-RU" altLang="ru-RU" sz="1300" b="1" dirty="0">
                <a:solidFill>
                  <a:srgbClr val="042666"/>
                </a:solidFill>
                <a:latin typeface="Tahoma" panose="020B0604030504040204" pitchFamily="34" charset="0"/>
              </a:rPr>
              <a:t>о наличии в </a:t>
            </a:r>
            <a:r>
              <a:rPr lang="ru-RU" altLang="ru-RU" sz="1300" b="1" dirty="0" err="1">
                <a:solidFill>
                  <a:srgbClr val="042666"/>
                </a:solidFill>
                <a:latin typeface="Tahoma" panose="020B0604030504040204" pitchFamily="34" charset="0"/>
              </a:rPr>
              <a:t>молокосодержащем</a:t>
            </a:r>
            <a:r>
              <a:rPr lang="ru-RU" altLang="ru-RU" sz="1300" b="1" dirty="0">
                <a:solidFill>
                  <a:srgbClr val="042666"/>
                </a:solidFill>
                <a:latin typeface="Tahoma" panose="020B0604030504040204" pitchFamily="34" charset="0"/>
              </a:rPr>
              <a:t> продукте с заменителем молочного жира растительных масел. </a:t>
            </a:r>
            <a:r>
              <a:rPr lang="ru-RU" altLang="ru-RU" sz="1300" b="1" dirty="0" smtClean="0">
                <a:solidFill>
                  <a:srgbClr val="C00000"/>
                </a:solidFill>
                <a:latin typeface="Tahoma" panose="020B0604030504040204" pitchFamily="34" charset="0"/>
              </a:rPr>
              <a:t>Информационное </a:t>
            </a:r>
            <a:r>
              <a:rPr lang="ru-RU" altLang="ru-RU" sz="1300" b="1" dirty="0">
                <a:solidFill>
                  <a:srgbClr val="C00000"/>
                </a:solidFill>
                <a:latin typeface="Tahoma" panose="020B0604030504040204" pitchFamily="34" charset="0"/>
              </a:rPr>
              <a:t>поле заполняется следующей информацией: "Содержит растительные масла"</a:t>
            </a:r>
            <a:r>
              <a:rPr lang="ru-RU" altLang="ru-RU" sz="1300" b="1" dirty="0">
                <a:solidFill>
                  <a:srgbClr val="042666"/>
                </a:solidFill>
                <a:latin typeface="Tahoma" panose="020B0604030504040204" pitchFamily="34" charset="0"/>
              </a:rPr>
              <a:t>. </a:t>
            </a:r>
            <a:r>
              <a:rPr lang="ru-RU" altLang="ru-RU" sz="1300" b="1" dirty="0">
                <a:solidFill>
                  <a:srgbClr val="C00000"/>
                </a:solidFill>
                <a:latin typeface="Tahoma" panose="020B0604030504040204" pitchFamily="34" charset="0"/>
              </a:rPr>
              <a:t>Информационное поле должно быть контрастным по цвету </a:t>
            </a:r>
            <a:r>
              <a:rPr lang="ru-RU" altLang="ru-RU" sz="1300" b="1" dirty="0">
                <a:solidFill>
                  <a:srgbClr val="042666"/>
                </a:solidFill>
                <a:latin typeface="Tahoma" panose="020B0604030504040204" pitchFamily="34" charset="0"/>
              </a:rPr>
              <a:t>с этикеткой или упаковкой, на которую наносится маркировка продукта, в том числе его </a:t>
            </a:r>
            <a:r>
              <a:rPr lang="ru-RU" altLang="ru-RU" sz="1300" b="1" dirty="0" smtClean="0">
                <a:solidFill>
                  <a:srgbClr val="042666"/>
                </a:solidFill>
                <a:latin typeface="Tahoma" panose="020B0604030504040204" pitchFamily="34" charset="0"/>
              </a:rPr>
              <a:t>наименование.</a:t>
            </a:r>
          </a:p>
          <a:p>
            <a:pPr marL="171450" indent="-171450" algn="just" fontAlgn="auto">
              <a:spcBef>
                <a:spcPct val="0"/>
              </a:spcBef>
              <a:spcAft>
                <a:spcPts val="0"/>
              </a:spcAft>
              <a:buFont typeface="Wingdings" panose="05000000000000000000" pitchFamily="2" charset="2"/>
              <a:buChar char="Ø"/>
              <a:defRPr/>
            </a:pPr>
            <a:r>
              <a:rPr lang="ru-RU" altLang="ru-RU" sz="1300" b="1" dirty="0" smtClean="0">
                <a:solidFill>
                  <a:srgbClr val="C00000"/>
                </a:solidFill>
                <a:latin typeface="Tahoma" panose="020B0604030504040204" pitchFamily="34" charset="0"/>
              </a:rPr>
              <a:t>Размер </a:t>
            </a:r>
            <a:r>
              <a:rPr lang="ru-RU" altLang="ru-RU" sz="1300" b="1" dirty="0">
                <a:solidFill>
                  <a:srgbClr val="C00000"/>
                </a:solidFill>
                <a:latin typeface="Tahoma" panose="020B0604030504040204" pitchFamily="34" charset="0"/>
              </a:rPr>
              <a:t>шрифта информационного поля на потребительской упаковке </a:t>
            </a:r>
            <a:r>
              <a:rPr lang="ru-RU" altLang="ru-RU" sz="1300" b="1" dirty="0" err="1">
                <a:solidFill>
                  <a:srgbClr val="042666"/>
                </a:solidFill>
                <a:latin typeface="Tahoma" panose="020B0604030504040204" pitchFamily="34" charset="0"/>
              </a:rPr>
              <a:t>молокосодержащего</a:t>
            </a:r>
            <a:r>
              <a:rPr lang="ru-RU" altLang="ru-RU" sz="1300" b="1" dirty="0">
                <a:solidFill>
                  <a:srgbClr val="042666"/>
                </a:solidFill>
                <a:latin typeface="Tahoma" panose="020B0604030504040204" pitchFamily="34" charset="0"/>
              </a:rPr>
              <a:t> продукта с заменителем молочного жира должен составлять </a:t>
            </a:r>
            <a:r>
              <a:rPr lang="ru-RU" altLang="ru-RU" sz="1300" b="1" dirty="0">
                <a:solidFill>
                  <a:srgbClr val="C00000"/>
                </a:solidFill>
                <a:latin typeface="Tahoma" panose="020B0604030504040204" pitchFamily="34" charset="0"/>
              </a:rPr>
              <a:t>не менее 3 мм</a:t>
            </a:r>
            <a:r>
              <a:rPr lang="ru-RU" altLang="ru-RU" sz="1300" b="1" dirty="0">
                <a:solidFill>
                  <a:srgbClr val="042666"/>
                </a:solidFill>
                <a:latin typeface="Tahoma" panose="020B0604030504040204" pitchFamily="34" charset="0"/>
              </a:rPr>
              <a:t>, в случае если размер упаковки позволяет заполнить информационное поле информацией указанных размеров шрифта.</a:t>
            </a:r>
          </a:p>
          <a:p>
            <a:pPr algn="just" fontAlgn="auto">
              <a:spcBef>
                <a:spcPct val="0"/>
              </a:spcBef>
              <a:spcAft>
                <a:spcPts val="0"/>
              </a:spcAft>
              <a:buFont typeface="Arial" panose="020B0604020202020204" pitchFamily="34" charset="0"/>
              <a:buNone/>
              <a:defRPr/>
            </a:pPr>
            <a:endParaRPr lang="ru-RU" altLang="ru-RU" sz="1300" b="1" dirty="0">
              <a:solidFill>
                <a:srgbClr val="042666"/>
              </a:solidFill>
              <a:latin typeface="Tahoma" panose="020B0604030504040204" pitchFamily="34" charset="0"/>
            </a:endParaRPr>
          </a:p>
        </p:txBody>
      </p:sp>
      <p:sp>
        <p:nvSpPr>
          <p:cNvPr id="32774" name="Прямоугольник 1"/>
          <p:cNvSpPr>
            <a:spLocks noChangeArrowheads="1"/>
          </p:cNvSpPr>
          <p:nvPr/>
        </p:nvSpPr>
        <p:spPr bwMode="auto">
          <a:xfrm>
            <a:off x="14288" y="374650"/>
            <a:ext cx="8158162" cy="647700"/>
          </a:xfrm>
          <a:prstGeom prst="rect">
            <a:avLst/>
          </a:prstGeom>
          <a:noFill/>
          <a:ln w="9525">
            <a:noFill/>
            <a:miter lim="800000"/>
            <a:headEnd/>
            <a:tailEnd/>
          </a:ln>
        </p:spPr>
        <p:txBody>
          <a:bodyPr>
            <a:spAutoFit/>
          </a:bodyPr>
          <a:lstStyle/>
          <a:p>
            <a:pPr algn="ctr"/>
            <a:r>
              <a:rPr lang="ru-RU" altLang="ru-RU" b="1">
                <a:solidFill>
                  <a:srgbClr val="C00000"/>
                </a:solidFill>
                <a:latin typeface="Tahoma" pitchFamily="34" charset="0"/>
              </a:rPr>
              <a:t>Технический регламент Таможенного союза «О безопасности молока и молочной продукции» ТР ТС 033/2013 </a:t>
            </a:r>
          </a:p>
        </p:txBody>
      </p:sp>
      <p:pic>
        <p:nvPicPr>
          <p:cNvPr id="12" name="Picture 2" descr="http://tverlift.ru/files/news/ID_6056.jpg"/>
          <p:cNvPicPr>
            <a:picLocks noChangeAspect="1" noChangeArrowheads="1"/>
          </p:cNvPicPr>
          <p:nvPr/>
        </p:nvPicPr>
        <p:blipFill>
          <a:blip r:embed="rId4" cstate="print">
            <a:duotone>
              <a:schemeClr val="accent1">
                <a:shade val="45000"/>
                <a:satMod val="135000"/>
              </a:schemeClr>
              <a:prstClr val="white"/>
            </a:duotone>
            <a:extLst/>
          </a:blip>
          <a:srcRect/>
          <a:stretch>
            <a:fillRect/>
          </a:stretch>
        </p:blipFill>
        <p:spPr bwMode="auto">
          <a:xfrm>
            <a:off x="7261059" y="710522"/>
            <a:ext cx="580831" cy="573155"/>
          </a:xfrm>
          <a:prstGeom prst="rect">
            <a:avLst/>
          </a:prstGeom>
          <a:noFill/>
          <a:ln>
            <a:noFill/>
          </a:ln>
          <a:extLst/>
        </p:spPr>
      </p:pic>
    </p:spTree>
  </p:cSld>
  <p:clrMapOvr>
    <a:masterClrMapping/>
  </p:clrMapOvr>
  <p:transition spd="slow">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Box 12"/>
          <p:cNvSpPr txBox="1">
            <a:spLocks noChangeArrowheads="1"/>
          </p:cNvSpPr>
          <p:nvPr/>
        </p:nvSpPr>
        <p:spPr bwMode="auto">
          <a:xfrm>
            <a:off x="8842375" y="4816475"/>
            <a:ext cx="266700"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7</a:t>
            </a:r>
          </a:p>
        </p:txBody>
      </p:sp>
      <p:cxnSp>
        <p:nvCxnSpPr>
          <p:cNvPr id="16" name="Прямая соединительная линия 15"/>
          <p:cNvCxnSpPr/>
          <p:nvPr/>
        </p:nvCxnSpPr>
        <p:spPr>
          <a:xfrm flipV="1">
            <a:off x="-7938" y="122238"/>
            <a:ext cx="7316788" cy="7937"/>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233363"/>
            <a:ext cx="6956425" cy="23812"/>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14" name="Стрелка вниз 13"/>
          <p:cNvSpPr/>
          <p:nvPr/>
        </p:nvSpPr>
        <p:spPr>
          <a:xfrm>
            <a:off x="1409700" y="1073150"/>
            <a:ext cx="623888" cy="40322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5" name="Прямоугольник 14"/>
          <p:cNvSpPr/>
          <p:nvPr/>
        </p:nvSpPr>
        <p:spPr>
          <a:xfrm>
            <a:off x="369888" y="1476375"/>
            <a:ext cx="2652712" cy="1600200"/>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algn="ctr"/>
            <a:r>
              <a:rPr lang="ru-RU" sz="1400" b="1">
                <a:solidFill>
                  <a:srgbClr val="9A1A00"/>
                </a:solidFill>
                <a:latin typeface="Calibri" pitchFamily="34" charset="0"/>
                <a:cs typeface="Times New Roman" pitchFamily="18" charset="0"/>
              </a:rPr>
              <a:t>«Правила продажи отдельных видов товаров», утверждены постановлением Правительства РФ от 19 января 1998 N 55, дополнены Пунктом  33(1), в соответствии с которым </a:t>
            </a:r>
          </a:p>
          <a:p>
            <a:pPr algn="ctr"/>
            <a:r>
              <a:rPr lang="ru-RU" sz="1400" b="1">
                <a:solidFill>
                  <a:srgbClr val="FF0000"/>
                </a:solidFill>
                <a:latin typeface="Calibri" pitchFamily="34" charset="0"/>
                <a:cs typeface="Times New Roman" pitchFamily="18" charset="0"/>
              </a:rPr>
              <a:t>С 1 ИЮЛЯ 2019</a:t>
            </a:r>
            <a:endParaRPr lang="ru-RU" sz="1400" b="1">
              <a:solidFill>
                <a:srgbClr val="FF0000"/>
              </a:solidFill>
            </a:endParaRPr>
          </a:p>
        </p:txBody>
      </p:sp>
      <p:sp>
        <p:nvSpPr>
          <p:cNvPr id="18" name="Стрелка вниз 17"/>
          <p:cNvSpPr/>
          <p:nvPr/>
        </p:nvSpPr>
        <p:spPr>
          <a:xfrm rot="16200000">
            <a:off x="3128963" y="2036762"/>
            <a:ext cx="622300" cy="40322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9" name="Прямоугольник 18"/>
          <p:cNvSpPr/>
          <p:nvPr/>
        </p:nvSpPr>
        <p:spPr>
          <a:xfrm>
            <a:off x="3808413" y="1235075"/>
            <a:ext cx="5075237" cy="1816100"/>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algn="ctr"/>
            <a:r>
              <a:rPr lang="ru-RU" sz="1400" b="1">
                <a:solidFill>
                  <a:srgbClr val="002060"/>
                </a:solidFill>
                <a:latin typeface="Calibri" pitchFamily="34" charset="0"/>
                <a:cs typeface="Times New Roman" pitchFamily="18" charset="0"/>
              </a:rPr>
              <a:t>В ТОРГОВОМ ЗАЛЕ ИЛИ ИНОМ МЕСТЕ ПРОДАЖИ РАЗМЕЩЕНИЕ (ВЫКЛАДКА) МОЛОЧНЫХ, МОЛОЧНЫХ СОСТАВНЫХ И МОЛОКОСОДЕРЖАЩИХ ПРОДУКТОВ ДОЛЖНО ОСУЩЕСТВЛЯТЬСЯ СПОСОБОМ, ПОЗВОЛЯЮЩИМ:</a:t>
            </a:r>
          </a:p>
          <a:p>
            <a:pPr algn="just">
              <a:buFontTx/>
              <a:buChar char="-"/>
            </a:pPr>
            <a:r>
              <a:rPr lang="ru-RU" sz="1400" b="1">
                <a:solidFill>
                  <a:srgbClr val="9A1A00"/>
                </a:solidFill>
                <a:latin typeface="Calibri" pitchFamily="34" charset="0"/>
                <a:cs typeface="Times New Roman" pitchFamily="18" charset="0"/>
              </a:rPr>
              <a:t>ВИЗУАЛЬНО ОТДЕЛИТЬ УКАЗАННЫЕ ПРОДУКТЫ ОТ ИНЫХ ПИЩЕВЫХ ПРОДУКТОВ;</a:t>
            </a:r>
          </a:p>
          <a:p>
            <a:pPr algn="just">
              <a:buFontTx/>
              <a:buChar char="-"/>
            </a:pPr>
            <a:r>
              <a:rPr lang="ru-RU" sz="1400" b="1">
                <a:solidFill>
                  <a:srgbClr val="9A1A00"/>
                </a:solidFill>
                <a:latin typeface="Calibri" pitchFamily="34" charset="0"/>
                <a:cs typeface="Times New Roman" pitchFamily="18" charset="0"/>
              </a:rPr>
              <a:t>СОПРОВОЖДАТЬСЯ ИНФОРМАЦИОННОЙ НАДПИСЬЮ "ПРОДУКТЫ БЕЗ ЗАМЕНИТЕЛЯ МОЛОЧНОГО ЖИРА.</a:t>
            </a:r>
            <a:endParaRPr lang="ru-RU" sz="1400" b="1">
              <a:solidFill>
                <a:srgbClr val="9A1A00"/>
              </a:solidFill>
            </a:endParaRPr>
          </a:p>
        </p:txBody>
      </p:sp>
      <p:sp>
        <p:nvSpPr>
          <p:cNvPr id="20" name="Прямоугольник 19"/>
          <p:cNvSpPr/>
          <p:nvPr/>
        </p:nvSpPr>
        <p:spPr>
          <a:xfrm>
            <a:off x="581025" y="3359150"/>
            <a:ext cx="7993063" cy="1600200"/>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algn="ctr"/>
            <a:r>
              <a:rPr lang="ru-RU" sz="1400" b="1">
                <a:solidFill>
                  <a:srgbClr val="002060"/>
                </a:solidFill>
                <a:latin typeface="Calibri" pitchFamily="34" charset="0"/>
                <a:cs typeface="Times New Roman" pitchFamily="18" charset="0"/>
              </a:rPr>
              <a:t>Приказом Минпромторга России и Роспотребнадзора от 18 июня 2019 № 2098/368 </a:t>
            </a:r>
          </a:p>
          <a:p>
            <a:pPr algn="ctr"/>
            <a:r>
              <a:rPr lang="ru-RU" sz="1400" b="1">
                <a:solidFill>
                  <a:srgbClr val="002060"/>
                </a:solidFill>
                <a:latin typeface="Calibri" pitchFamily="34" charset="0"/>
                <a:cs typeface="Times New Roman" pitchFamily="18" charset="0"/>
              </a:rPr>
              <a:t>утверждены Методические рекомендации:</a:t>
            </a:r>
          </a:p>
          <a:p>
            <a:pPr algn="ctr"/>
            <a:r>
              <a:rPr lang="ru-RU" sz="1400" b="1">
                <a:solidFill>
                  <a:srgbClr val="9A1A00"/>
                </a:solidFill>
                <a:latin typeface="Calibri" pitchFamily="34" charset="0"/>
                <a:cs typeface="Times New Roman" pitchFamily="18" charset="0"/>
              </a:rPr>
              <a:t>«О СПОСОБАХ РАЗМЕЩЕНИЯ (ВЫКЛАДКИ) МОЛОЧНЫХ, МОЛОЧНЫХ СОСТАВНЫХ И МОЛОКОСОДЕРЖАЩИХ ПРОДУКТОВ В ТОРГОВОМ ЗАЛЕ ИЛИ ИНОМ МЕСТЕ ПРОДАЖИ, ПОЗВОЛЯЮЩИХ ИХ ВИЗУАЛЬНО ОТДЕЛИТЬ ОТ ИНЫХ ПИЩЕВЫХ ПРОДУКТОВ, А ТАКЖЕ О РЕКОМЕНДУЕМЫХ СПОСОБАХ СОПРОВОЖДЕНИЯ ТАКОЙ ПРОДУКЦИИ ИНФОРМАЦИОННОЙ</a:t>
            </a:r>
          </a:p>
          <a:p>
            <a:pPr algn="ctr"/>
            <a:r>
              <a:rPr lang="ru-RU" sz="1400" b="1">
                <a:solidFill>
                  <a:srgbClr val="9A1A00"/>
                </a:solidFill>
                <a:latin typeface="Calibri" pitchFamily="34" charset="0"/>
                <a:cs typeface="Times New Roman" pitchFamily="18" charset="0"/>
              </a:rPr>
              <a:t>НАДПИСЬЮ «ПРОДУКТЫ БЕЗ ЗАМЕНИТЕЛЯ МОЛОЧНОГО ЖИРА»</a:t>
            </a:r>
          </a:p>
        </p:txBody>
      </p:sp>
      <p:pic>
        <p:nvPicPr>
          <p:cNvPr id="34826" name="Picture 2"/>
          <p:cNvPicPr>
            <a:picLocks noChangeAspect="1" noChangeArrowheads="1"/>
          </p:cNvPicPr>
          <p:nvPr/>
        </p:nvPicPr>
        <p:blipFill>
          <a:blip r:embed="rId4" cstate="print"/>
          <a:srcRect b="44781"/>
          <a:stretch>
            <a:fillRect/>
          </a:stretch>
        </p:blipFill>
        <p:spPr bwMode="auto">
          <a:xfrm>
            <a:off x="261938" y="846138"/>
            <a:ext cx="939800" cy="666750"/>
          </a:xfrm>
          <a:prstGeom prst="rect">
            <a:avLst/>
          </a:prstGeom>
          <a:noFill/>
          <a:ln w="9525">
            <a:noFill/>
            <a:miter lim="800000"/>
            <a:headEnd/>
            <a:tailEnd/>
          </a:ln>
        </p:spPr>
      </p:pic>
      <p:sp>
        <p:nvSpPr>
          <p:cNvPr id="24" name="Прямоугольник 23"/>
          <p:cNvSpPr/>
          <p:nvPr/>
        </p:nvSpPr>
        <p:spPr>
          <a:xfrm>
            <a:off x="509588" y="427038"/>
            <a:ext cx="6985000" cy="522287"/>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algn="ctr"/>
            <a:r>
              <a:rPr lang="ru-RU" sz="1400" b="1">
                <a:solidFill>
                  <a:srgbClr val="9A1A00"/>
                </a:solidFill>
                <a:latin typeface="Calibri" pitchFamily="34" charset="0"/>
                <a:cs typeface="Times New Roman" pitchFamily="18" charset="0"/>
              </a:rPr>
              <a:t>ПОСТАНОВЛЕНИЕМ ПРАВИТЕЛЬСТВА РОССИЙСКОЙ ФЕДЕРАЦИИ ОТ 28 ЯНВАРЯ 2019</a:t>
            </a:r>
          </a:p>
          <a:p>
            <a:pPr algn="ctr"/>
            <a:r>
              <a:rPr lang="ru-RU" sz="1400" b="1">
                <a:solidFill>
                  <a:srgbClr val="9A1A00"/>
                </a:solidFill>
                <a:latin typeface="Calibri" pitchFamily="34" charset="0"/>
                <a:cs typeface="Times New Roman" pitchFamily="18" charset="0"/>
              </a:rPr>
              <a:t>N50 ВНЕСЕНЫ ИЗМЕНЕНИЯ В ПРАВИЛА ПРОДАЖИ ОТДЕЛЬНЫХ ВИДОВ ТОВАРОВ</a:t>
            </a:r>
            <a:endParaRPr lang="ru-RU" sz="1400" b="1">
              <a:solidFill>
                <a:srgbClr val="9A1A00"/>
              </a:solidFill>
            </a:endParaRPr>
          </a:p>
        </p:txBody>
      </p:sp>
      <p:pic>
        <p:nvPicPr>
          <p:cNvPr id="25" name="Picture 2" descr="https://i.ya-webdesign.com/images/product-drawing-milk-13.png"/>
          <p:cNvPicPr>
            <a:picLocks noChangeAspect="1" noChangeArrowheads="1"/>
          </p:cNvPicPr>
          <p:nvPr/>
        </p:nvPicPr>
        <p:blipFill>
          <a:blip r:embed="rId5" cstate="print">
            <a:duotone>
              <a:prstClr val="black"/>
              <a:schemeClr val="accent1">
                <a:tint val="45000"/>
                <a:satMod val="400000"/>
              </a:schemeClr>
            </a:duotone>
            <a:extLst/>
          </a:blip>
          <a:srcRect/>
          <a:stretch>
            <a:fillRect/>
          </a:stretch>
        </p:blipFill>
        <p:spPr bwMode="auto">
          <a:xfrm>
            <a:off x="3139334" y="2798723"/>
            <a:ext cx="594528" cy="504056"/>
          </a:xfrm>
          <a:prstGeom prst="rect">
            <a:avLst/>
          </a:prstGeom>
          <a:noFill/>
          <a:extLst/>
        </p:spPr>
      </p:pic>
    </p:spTree>
  </p:cSld>
  <p:clrMapOvr>
    <a:masterClrMapping/>
  </p:clrMapOvr>
  <p:transition spd="slow">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Box 12"/>
          <p:cNvSpPr txBox="1">
            <a:spLocks noChangeArrowheads="1"/>
          </p:cNvSpPr>
          <p:nvPr/>
        </p:nvSpPr>
        <p:spPr bwMode="auto">
          <a:xfrm>
            <a:off x="8842375" y="4816475"/>
            <a:ext cx="266700"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8</a:t>
            </a:r>
          </a:p>
        </p:txBody>
      </p:sp>
      <p:cxnSp>
        <p:nvCxnSpPr>
          <p:cNvPr id="16" name="Прямая соединительная линия 15"/>
          <p:cNvCxnSpPr/>
          <p:nvPr/>
        </p:nvCxnSpPr>
        <p:spPr>
          <a:xfrm flipV="1">
            <a:off x="0" y="619125"/>
            <a:ext cx="7316788" cy="7938"/>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701675"/>
            <a:ext cx="6956425" cy="23813"/>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36869" name="Прямоугольник 6"/>
          <p:cNvSpPr>
            <a:spLocks noChangeArrowheads="1"/>
          </p:cNvSpPr>
          <p:nvPr/>
        </p:nvSpPr>
        <p:spPr bwMode="auto">
          <a:xfrm>
            <a:off x="1177925" y="801688"/>
            <a:ext cx="5811838" cy="307975"/>
          </a:xfrm>
          <a:prstGeom prst="rect">
            <a:avLst/>
          </a:prstGeom>
          <a:noFill/>
          <a:ln w="9525">
            <a:noFill/>
            <a:miter lim="800000"/>
            <a:headEnd/>
            <a:tailEnd/>
          </a:ln>
        </p:spPr>
        <p:txBody>
          <a:bodyPr>
            <a:spAutoFit/>
          </a:bodyPr>
          <a:lstStyle/>
          <a:p>
            <a:pPr algn="ctr"/>
            <a:r>
              <a:rPr lang="ru-RU" sz="1400" b="1">
                <a:solidFill>
                  <a:srgbClr val="042666"/>
                </a:solidFill>
                <a:latin typeface="Calibri" pitchFamily="34" charset="0"/>
                <a:cs typeface="Times New Roman" pitchFamily="18" charset="0"/>
              </a:rPr>
              <a:t>ВЫКЛАДКА ПРОДУКТОВ С ПРИМЕНЕНИЕМ РАЗДЕЛИТЕЛЕЙ</a:t>
            </a:r>
            <a:endParaRPr lang="ru-RU" sz="1400" b="1">
              <a:solidFill>
                <a:srgbClr val="042666"/>
              </a:solidFill>
            </a:endParaRPr>
          </a:p>
        </p:txBody>
      </p:sp>
      <p:sp>
        <p:nvSpPr>
          <p:cNvPr id="36870" name="Прямоугольник 13"/>
          <p:cNvSpPr>
            <a:spLocks noChangeArrowheads="1"/>
          </p:cNvSpPr>
          <p:nvPr/>
        </p:nvSpPr>
        <p:spPr bwMode="auto">
          <a:xfrm>
            <a:off x="395288" y="0"/>
            <a:ext cx="7632700" cy="646113"/>
          </a:xfrm>
          <a:prstGeom prst="rect">
            <a:avLst/>
          </a:prstGeom>
          <a:noFill/>
          <a:ln w="9525">
            <a:noFill/>
            <a:miter lim="800000"/>
            <a:headEnd/>
            <a:tailEnd/>
          </a:ln>
        </p:spPr>
        <p:txBody>
          <a:bodyPr>
            <a:spAutoFit/>
          </a:bodyPr>
          <a:lstStyle/>
          <a:p>
            <a:pPr algn="ctr"/>
            <a:r>
              <a:rPr lang="ru-RU" sz="1200" b="1">
                <a:solidFill>
                  <a:srgbClr val="9A1A00"/>
                </a:solidFill>
                <a:latin typeface="Calibri" pitchFamily="34" charset="0"/>
                <a:cs typeface="Times New Roman" pitchFamily="18" charset="0"/>
              </a:rPr>
              <a:t>РЕКОМЕНДУЕМЫЕ СПОСОБЫ, ПОЗВОЛЯЮЩИЕ ВИЗУАЛЬНО ОТДЕЛИТЬ МОЛОЧНЫЕ, МОЛОЧНЫЕ СОСТАВНЫЕ И МОЛОКОСОДЕРЖАЩИЕ ПРОДУКТЫ ОТ ИНЫХ ПИЩЕВЫХ ПРОДУКТОВ, ПРИ РАЗМЕЩЕНИИ (ВЫКЛАДКЕ)</a:t>
            </a:r>
          </a:p>
          <a:p>
            <a:pPr algn="ctr"/>
            <a:r>
              <a:rPr lang="ru-RU" sz="1200" b="1">
                <a:solidFill>
                  <a:srgbClr val="9A1A00"/>
                </a:solidFill>
                <a:latin typeface="Calibri" pitchFamily="34" charset="0"/>
                <a:cs typeface="Times New Roman" pitchFamily="18" charset="0"/>
              </a:rPr>
              <a:t>УКАЗАННЫХ ПРОДУКТОВ В ТОРГОВОМ ЗАЛЕ ИЛИ ИНОМ МЕСТЕ ПРОДАЖИ</a:t>
            </a:r>
          </a:p>
        </p:txBody>
      </p:sp>
      <p:pic>
        <p:nvPicPr>
          <p:cNvPr id="36871" name="Рисунок 14" descr="base_1_327113_32768"/>
          <p:cNvPicPr>
            <a:picLocks noChangeAspect="1" noChangeArrowheads="1"/>
          </p:cNvPicPr>
          <p:nvPr/>
        </p:nvPicPr>
        <p:blipFill>
          <a:blip r:embed="rId4" cstate="print"/>
          <a:srcRect/>
          <a:stretch>
            <a:fillRect/>
          </a:stretch>
        </p:blipFill>
        <p:spPr bwMode="auto">
          <a:xfrm>
            <a:off x="3125788" y="1109663"/>
            <a:ext cx="5473700" cy="3740150"/>
          </a:xfrm>
          <a:prstGeom prst="rect">
            <a:avLst/>
          </a:prstGeom>
          <a:noFill/>
          <a:ln w="9525">
            <a:noFill/>
            <a:miter lim="800000"/>
            <a:headEnd/>
            <a:tailEnd/>
          </a:ln>
        </p:spPr>
      </p:pic>
      <p:pic>
        <p:nvPicPr>
          <p:cNvPr id="36872" name="Picture 4"/>
          <p:cNvPicPr>
            <a:picLocks noChangeAspect="1" noChangeArrowheads="1"/>
          </p:cNvPicPr>
          <p:nvPr/>
        </p:nvPicPr>
        <p:blipFill>
          <a:blip r:embed="rId5" cstate="print"/>
          <a:srcRect/>
          <a:stretch>
            <a:fillRect/>
          </a:stretch>
        </p:blipFill>
        <p:spPr bwMode="auto">
          <a:xfrm>
            <a:off x="7626350" y="4032250"/>
            <a:ext cx="973138" cy="817563"/>
          </a:xfrm>
          <a:prstGeom prst="rect">
            <a:avLst/>
          </a:prstGeom>
          <a:noFill/>
          <a:ln w="9525">
            <a:noFill/>
            <a:miter lim="800000"/>
            <a:headEnd/>
            <a:tailEnd/>
          </a:ln>
        </p:spPr>
      </p:pic>
      <p:pic>
        <p:nvPicPr>
          <p:cNvPr id="36873" name="Picture 5"/>
          <p:cNvPicPr>
            <a:picLocks noChangeAspect="1" noChangeArrowheads="1"/>
          </p:cNvPicPr>
          <p:nvPr/>
        </p:nvPicPr>
        <p:blipFill>
          <a:blip r:embed="rId6" cstate="print"/>
          <a:srcRect/>
          <a:stretch>
            <a:fillRect/>
          </a:stretch>
        </p:blipFill>
        <p:spPr bwMode="auto">
          <a:xfrm>
            <a:off x="7208838" y="3494088"/>
            <a:ext cx="1633537" cy="1663700"/>
          </a:xfrm>
          <a:prstGeom prst="rect">
            <a:avLst/>
          </a:prstGeom>
          <a:noFill/>
          <a:ln w="9525">
            <a:noFill/>
            <a:miter lim="800000"/>
            <a:headEnd/>
            <a:tailEnd/>
          </a:ln>
        </p:spPr>
      </p:pic>
      <p:sp>
        <p:nvSpPr>
          <p:cNvPr id="36874" name="TextBox 20"/>
          <p:cNvSpPr txBox="1">
            <a:spLocks noChangeArrowheads="1"/>
          </p:cNvSpPr>
          <p:nvPr/>
        </p:nvSpPr>
        <p:spPr bwMode="auto">
          <a:xfrm>
            <a:off x="187325" y="1471613"/>
            <a:ext cx="2871788" cy="3232150"/>
          </a:xfrm>
          <a:prstGeom prst="rect">
            <a:avLst/>
          </a:prstGeom>
          <a:noFill/>
          <a:ln w="9525">
            <a:noFill/>
            <a:miter lim="800000"/>
            <a:headEnd/>
            <a:tailEnd/>
          </a:ln>
        </p:spPr>
        <p:txBody>
          <a:bodyPr>
            <a:spAutoFit/>
          </a:bodyPr>
          <a:lstStyle/>
          <a:p>
            <a:pPr marL="171450" indent="-171450">
              <a:buFont typeface="Wingdings" pitchFamily="2" charset="2"/>
              <a:buChar char="§"/>
            </a:pPr>
            <a:r>
              <a:rPr lang="ru-RU" sz="1200" b="1">
                <a:solidFill>
                  <a:srgbClr val="042666"/>
                </a:solidFill>
                <a:latin typeface="Arial Narrow" pitchFamily="34" charset="0"/>
              </a:rPr>
              <a:t>В ЦЕЛЯХ ВИЗУАЛЬНОГО ОТДЕЛЕНИЯ МОЛОЧНЫХ, МОЛОЧНЫХ СОСТАВНЫХ И МОЛОКОСОДЕРЖАЩИХ ПРОДУКТОВ РЕКОМЕНДУЕТСЯ</a:t>
            </a:r>
            <a:r>
              <a:rPr lang="ru-RU" sz="1200" b="1">
                <a:solidFill>
                  <a:srgbClr val="9A1A00"/>
                </a:solidFill>
                <a:latin typeface="Arial Narrow" pitchFamily="34" charset="0"/>
              </a:rPr>
              <a:t> ИСПОЛЬЗОВАТЬ ПОЛОЧНЫЕ РАЗДЕЛИТЕЛИ, ПОЗВОЛЯЮЩИЕ ВИЗУАЛЬНО ОТДЕЛИТЬ МОЛОЧНЫЕ, МОЛОЧНЫЕ СОСТАВНЫЕ И МОЛОКОСОДЕРЖАЩИЕ ПРОДУКТЫ ОТ ИНЫХ ПИЩЕВЫХ ПРОДУКТОВ. </a:t>
            </a:r>
          </a:p>
          <a:p>
            <a:pPr marL="171450" indent="-171450">
              <a:buFont typeface="Wingdings" pitchFamily="2" charset="2"/>
              <a:buChar char="§"/>
            </a:pPr>
            <a:r>
              <a:rPr lang="ru-RU" sz="1200" b="1">
                <a:solidFill>
                  <a:srgbClr val="042666"/>
                </a:solidFill>
                <a:latin typeface="Arial Narrow" pitchFamily="34" charset="0"/>
              </a:rPr>
              <a:t>ПРИ ОСУЩЕСТВЛЕНИИ ДАННОГО СПОСОБА ВЫКЛАДКИ РЕКОМЕНДУЕТСЯ</a:t>
            </a:r>
            <a:r>
              <a:rPr lang="ru-RU" sz="1200" b="1">
                <a:solidFill>
                  <a:srgbClr val="9A1A00"/>
                </a:solidFill>
                <a:latin typeface="Arial Narrow" pitchFamily="34" charset="0"/>
              </a:rPr>
              <a:t> РАЗМЕЩЕНИЕ НА ПОЛОЧНЫХ РАЗДЕЛИТЕЛЯХ ИНФОРМАЦИОННОЙ НАДПИСИ "ПРОДУКТЫ БЕЗ ЗАМЕНИТЕЛЯ МОЛОЧНОГО ЖИРА". </a:t>
            </a:r>
          </a:p>
        </p:txBody>
      </p:sp>
      <p:pic>
        <p:nvPicPr>
          <p:cNvPr id="36875" name="Рисунок 21" descr="https://dumielauxepices.net/sites/default/files/market-clipart-target-676617-5062558.jpg"/>
          <p:cNvPicPr>
            <a:picLocks noChangeAspect="1" noChangeArrowheads="1"/>
          </p:cNvPicPr>
          <p:nvPr/>
        </p:nvPicPr>
        <p:blipFill>
          <a:blip r:embed="rId7" cstate="print"/>
          <a:srcRect/>
          <a:stretch>
            <a:fillRect/>
          </a:stretch>
        </p:blipFill>
        <p:spPr bwMode="auto">
          <a:xfrm>
            <a:off x="11113" y="1422400"/>
            <a:ext cx="396875" cy="288925"/>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Прямая соединительная линия 15"/>
          <p:cNvCxnSpPr/>
          <p:nvPr/>
        </p:nvCxnSpPr>
        <p:spPr>
          <a:xfrm flipV="1">
            <a:off x="0" y="619125"/>
            <a:ext cx="7316788" cy="7938"/>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7" name="Прямая соединительная линия 16"/>
          <p:cNvCxnSpPr/>
          <p:nvPr/>
        </p:nvCxnSpPr>
        <p:spPr>
          <a:xfrm flipV="1">
            <a:off x="0" y="701675"/>
            <a:ext cx="6956425" cy="23813"/>
          </a:xfrm>
          <a:prstGeom prst="line">
            <a:avLst/>
          </a:prstGeom>
          <a:ln/>
        </p:spPr>
        <p:style>
          <a:lnRef idx="3">
            <a:schemeClr val="accent1"/>
          </a:lnRef>
          <a:fillRef idx="0">
            <a:schemeClr val="accent1"/>
          </a:fillRef>
          <a:effectRef idx="2">
            <a:schemeClr val="accent1"/>
          </a:effectRef>
          <a:fontRef idx="minor">
            <a:schemeClr val="tx1"/>
          </a:fontRef>
        </p:style>
      </p:cxnSp>
      <p:pic>
        <p:nvPicPr>
          <p:cNvPr id="33" name="Picture 7" descr="C:\Users\ZAMRUK1\Desktop\для презентации\Роспотребнадзор.Эмблема.gif"/>
          <p:cNvPicPr>
            <a:picLocks noChangeAspect="1" noChangeArrowheads="1"/>
          </p:cNvPicPr>
          <p:nvPr/>
        </p:nvPicPr>
        <p:blipFill>
          <a:blip r:embed="rId3" cstate="print">
            <a:duotone>
              <a:schemeClr val="accent1">
                <a:shade val="45000"/>
                <a:satMod val="135000"/>
              </a:schemeClr>
              <a:prstClr val="white"/>
            </a:duotone>
            <a:extLst/>
          </a:blip>
          <a:srcRect/>
          <a:stretch>
            <a:fillRect/>
          </a:stretch>
        </p:blipFill>
        <p:spPr bwMode="auto">
          <a:xfrm>
            <a:off x="8172400" y="150224"/>
            <a:ext cx="803394" cy="875393"/>
          </a:xfrm>
          <a:prstGeom prst="rect">
            <a:avLst/>
          </a:prstGeom>
          <a:solidFill>
            <a:schemeClr val="bg1"/>
          </a:solidFill>
          <a:extLst/>
        </p:spPr>
      </p:pic>
      <p:sp>
        <p:nvSpPr>
          <p:cNvPr id="38916" name="Прямоугольник 6"/>
          <p:cNvSpPr>
            <a:spLocks noChangeArrowheads="1"/>
          </p:cNvSpPr>
          <p:nvPr/>
        </p:nvSpPr>
        <p:spPr bwMode="auto">
          <a:xfrm>
            <a:off x="827088" y="847725"/>
            <a:ext cx="6235700" cy="307975"/>
          </a:xfrm>
          <a:prstGeom prst="rect">
            <a:avLst/>
          </a:prstGeom>
          <a:noFill/>
          <a:ln w="9525">
            <a:noFill/>
            <a:miter lim="800000"/>
            <a:headEnd/>
            <a:tailEnd/>
          </a:ln>
        </p:spPr>
        <p:txBody>
          <a:bodyPr>
            <a:spAutoFit/>
          </a:bodyPr>
          <a:lstStyle/>
          <a:p>
            <a:pPr algn="ctr"/>
            <a:r>
              <a:rPr lang="ru-RU" sz="1400" b="1">
                <a:solidFill>
                  <a:srgbClr val="042666"/>
                </a:solidFill>
                <a:latin typeface="Calibri" pitchFamily="34" charset="0"/>
                <a:cs typeface="Times New Roman" pitchFamily="18" charset="0"/>
              </a:rPr>
              <a:t>ВЫКЛАДКА ПРОДУКТОВ С ДОПОЛНИТЕЛЬНЫМ ОФОРМЛЕНИЕМ ЦЕННИКОВ</a:t>
            </a:r>
            <a:endParaRPr lang="ru-RU" sz="1400" b="1">
              <a:solidFill>
                <a:srgbClr val="042666"/>
              </a:solidFill>
            </a:endParaRPr>
          </a:p>
        </p:txBody>
      </p:sp>
      <p:sp>
        <p:nvSpPr>
          <p:cNvPr id="38917" name="Прямоугольник 13"/>
          <p:cNvSpPr>
            <a:spLocks noChangeArrowheads="1"/>
          </p:cNvSpPr>
          <p:nvPr/>
        </p:nvSpPr>
        <p:spPr bwMode="auto">
          <a:xfrm>
            <a:off x="395288" y="0"/>
            <a:ext cx="7632700" cy="646113"/>
          </a:xfrm>
          <a:prstGeom prst="rect">
            <a:avLst/>
          </a:prstGeom>
          <a:noFill/>
          <a:ln w="9525">
            <a:noFill/>
            <a:miter lim="800000"/>
            <a:headEnd/>
            <a:tailEnd/>
          </a:ln>
        </p:spPr>
        <p:txBody>
          <a:bodyPr>
            <a:spAutoFit/>
          </a:bodyPr>
          <a:lstStyle/>
          <a:p>
            <a:pPr algn="ctr"/>
            <a:r>
              <a:rPr lang="ru-RU" sz="1200" b="1">
                <a:solidFill>
                  <a:srgbClr val="9A1A00"/>
                </a:solidFill>
                <a:latin typeface="Calibri" pitchFamily="34" charset="0"/>
                <a:cs typeface="Times New Roman" pitchFamily="18" charset="0"/>
              </a:rPr>
              <a:t>РЕКОМЕНДУЕМЫЕ СПОСОБЫ, ПОЗВОЛЯЮЩИЕ ВИЗУАЛЬНО ОТДЕЛИТЬ МОЛОЧНЫЕ, МОЛОЧНЫЕ СОСТАВНЫЕ И МОЛОКОСОДЕРЖАЩИЕ ПРОДУКТЫ ОТ ИНЫХ ПИЩЕВЫХ ПРОДУКТОВ, ПРИ РАЗМЕЩЕНИИ (ВЫКЛАДКЕ)</a:t>
            </a:r>
          </a:p>
          <a:p>
            <a:pPr algn="ctr"/>
            <a:r>
              <a:rPr lang="ru-RU" sz="1200" b="1">
                <a:solidFill>
                  <a:srgbClr val="9A1A00"/>
                </a:solidFill>
                <a:latin typeface="Calibri" pitchFamily="34" charset="0"/>
                <a:cs typeface="Times New Roman" pitchFamily="18" charset="0"/>
              </a:rPr>
              <a:t>УКАЗАННЫХ ПРОДУКТОВ В ТОРГОВОМ ЗАЛЕ ИЛИ ИНОМ МЕСТЕ ПРОДАЖИ</a:t>
            </a:r>
          </a:p>
        </p:txBody>
      </p:sp>
      <p:sp>
        <p:nvSpPr>
          <p:cNvPr id="38918" name="TextBox 20"/>
          <p:cNvSpPr txBox="1">
            <a:spLocks noChangeArrowheads="1"/>
          </p:cNvSpPr>
          <p:nvPr/>
        </p:nvSpPr>
        <p:spPr bwMode="auto">
          <a:xfrm>
            <a:off x="209550" y="1782763"/>
            <a:ext cx="2871788" cy="1939925"/>
          </a:xfrm>
          <a:prstGeom prst="rect">
            <a:avLst/>
          </a:prstGeom>
          <a:noFill/>
          <a:ln w="9525">
            <a:noFill/>
            <a:miter lim="800000"/>
            <a:headEnd/>
            <a:tailEnd/>
          </a:ln>
        </p:spPr>
        <p:txBody>
          <a:bodyPr>
            <a:spAutoFit/>
          </a:bodyPr>
          <a:lstStyle/>
          <a:p>
            <a:pPr marL="171450" indent="-171450">
              <a:buFont typeface="Wingdings" pitchFamily="2" charset="2"/>
              <a:buChar char="§"/>
            </a:pPr>
            <a:r>
              <a:rPr lang="ru-RU" sz="1200" b="1">
                <a:solidFill>
                  <a:srgbClr val="042666"/>
                </a:solidFill>
                <a:latin typeface="Arial Narrow" pitchFamily="34" charset="0"/>
              </a:rPr>
              <a:t>В ЦЕЛЯХ ВИЗУАЛЬНОГО ОТДЕЛЕНИЯ МОЛОЧНЫХ, МОЛОЧНЫХ СОСТАВНЫХ И МОЛОКОСОДЕРЖАЩИХ ПРОДУКТОВ РЕКОМЕНДУЕТСЯ </a:t>
            </a:r>
            <a:r>
              <a:rPr lang="ru-RU" sz="1200" b="1">
                <a:solidFill>
                  <a:srgbClr val="9A1A00"/>
                </a:solidFill>
                <a:latin typeface="Arial Narrow" pitchFamily="34" charset="0"/>
              </a:rPr>
              <a:t>СПЕЦИАЛЬНОЕ ОФОРМЛЕНИЕ ТОВАРНЫХ ЦЕННИКОВ (НАПРИМЕР, ЦВЕТОВАЯ ДИФФЕРЕНЦИАЦИЯ), А ТАКЖЕ ВКЛЮЧЕНИЕ В ЦЕННИК ИНФОРМАЦИИ О ТОМ, ЧТО ПРОДУКТ НЕ СОДЕРЖИТ ЗАМЕНИТЕЛЕЙ МОЛОЧНОГО ЖИРА.</a:t>
            </a:r>
            <a:r>
              <a:rPr lang="ru-RU" sz="1200" b="1">
                <a:solidFill>
                  <a:srgbClr val="042666"/>
                </a:solidFill>
                <a:latin typeface="Arial Narrow" pitchFamily="34" charset="0"/>
              </a:rPr>
              <a:t> </a:t>
            </a:r>
            <a:endParaRPr lang="ru-RU" sz="1200" b="1">
              <a:solidFill>
                <a:srgbClr val="9A1A00"/>
              </a:solidFill>
              <a:latin typeface="Arial Narrow" pitchFamily="34" charset="0"/>
            </a:endParaRPr>
          </a:p>
        </p:txBody>
      </p:sp>
      <p:pic>
        <p:nvPicPr>
          <p:cNvPr id="38919" name="Рисунок 21" descr="https://dumielauxepices.net/sites/default/files/market-clipart-target-676617-5062558.jpg"/>
          <p:cNvPicPr>
            <a:picLocks noChangeAspect="1" noChangeArrowheads="1"/>
          </p:cNvPicPr>
          <p:nvPr/>
        </p:nvPicPr>
        <p:blipFill>
          <a:blip r:embed="rId4" cstate="print"/>
          <a:srcRect/>
          <a:stretch>
            <a:fillRect/>
          </a:stretch>
        </p:blipFill>
        <p:spPr bwMode="auto">
          <a:xfrm>
            <a:off x="7938" y="1704975"/>
            <a:ext cx="395287" cy="287338"/>
          </a:xfrm>
          <a:prstGeom prst="rect">
            <a:avLst/>
          </a:prstGeom>
          <a:noFill/>
          <a:ln w="9525">
            <a:noFill/>
            <a:miter lim="800000"/>
            <a:headEnd/>
            <a:tailEnd/>
          </a:ln>
        </p:spPr>
      </p:pic>
      <p:pic>
        <p:nvPicPr>
          <p:cNvPr id="38920" name="Рисунок 17" descr="base_1_327113_32769"/>
          <p:cNvPicPr>
            <a:picLocks noChangeAspect="1" noChangeArrowheads="1"/>
          </p:cNvPicPr>
          <p:nvPr/>
        </p:nvPicPr>
        <p:blipFill>
          <a:blip r:embed="rId5" cstate="print"/>
          <a:srcRect/>
          <a:stretch>
            <a:fillRect/>
          </a:stretch>
        </p:blipFill>
        <p:spPr bwMode="auto">
          <a:xfrm>
            <a:off x="3086100" y="1220788"/>
            <a:ext cx="5594350" cy="3629025"/>
          </a:xfrm>
          <a:prstGeom prst="rect">
            <a:avLst/>
          </a:prstGeom>
          <a:noFill/>
          <a:ln w="9525">
            <a:noFill/>
            <a:miter lim="800000"/>
            <a:headEnd/>
            <a:tailEnd/>
          </a:ln>
        </p:spPr>
      </p:pic>
      <p:sp>
        <p:nvSpPr>
          <p:cNvPr id="38921" name="TextBox 22"/>
          <p:cNvSpPr txBox="1">
            <a:spLocks noChangeArrowheads="1"/>
          </p:cNvSpPr>
          <p:nvPr/>
        </p:nvSpPr>
        <p:spPr bwMode="auto">
          <a:xfrm>
            <a:off x="8842375" y="4816475"/>
            <a:ext cx="266700" cy="307975"/>
          </a:xfrm>
          <a:prstGeom prst="rect">
            <a:avLst/>
          </a:prstGeom>
          <a:solidFill>
            <a:schemeClr val="bg1"/>
          </a:solidFill>
          <a:ln w="9525">
            <a:noFill/>
            <a:miter lim="800000"/>
            <a:headEnd/>
            <a:tailEnd/>
          </a:ln>
        </p:spPr>
        <p:txBody>
          <a:bodyPr wrap="none">
            <a:spAutoFit/>
          </a:bodyPr>
          <a:lstStyle/>
          <a:p>
            <a:r>
              <a:rPr lang="ru-RU" sz="1400" b="1">
                <a:latin typeface="Arial Narrow" pitchFamily="34" charset="0"/>
              </a:rPr>
              <a:t>9</a:t>
            </a:r>
          </a:p>
        </p:txBody>
      </p:sp>
      <p:pic>
        <p:nvPicPr>
          <p:cNvPr id="38922" name="Picture 4"/>
          <p:cNvPicPr>
            <a:picLocks noChangeAspect="1" noChangeArrowheads="1"/>
          </p:cNvPicPr>
          <p:nvPr/>
        </p:nvPicPr>
        <p:blipFill>
          <a:blip r:embed="rId6" cstate="print"/>
          <a:srcRect/>
          <a:stretch>
            <a:fillRect/>
          </a:stretch>
        </p:blipFill>
        <p:spPr bwMode="auto">
          <a:xfrm>
            <a:off x="7686675" y="4032250"/>
            <a:ext cx="971550" cy="817563"/>
          </a:xfrm>
          <a:prstGeom prst="rect">
            <a:avLst/>
          </a:prstGeom>
          <a:noFill/>
          <a:ln w="9525">
            <a:noFill/>
            <a:miter lim="800000"/>
            <a:headEnd/>
            <a:tailEnd/>
          </a:ln>
        </p:spPr>
      </p:pic>
      <p:pic>
        <p:nvPicPr>
          <p:cNvPr id="38923" name="Picture 5"/>
          <p:cNvPicPr>
            <a:picLocks noChangeAspect="1" noChangeArrowheads="1"/>
          </p:cNvPicPr>
          <p:nvPr/>
        </p:nvPicPr>
        <p:blipFill>
          <a:blip r:embed="rId7" cstate="print"/>
          <a:srcRect/>
          <a:stretch>
            <a:fillRect/>
          </a:stretch>
        </p:blipFill>
        <p:spPr bwMode="auto">
          <a:xfrm>
            <a:off x="7231063" y="3452813"/>
            <a:ext cx="1633537" cy="1662112"/>
          </a:xfrm>
          <a:prstGeom prst="rect">
            <a:avLst/>
          </a:prstGeom>
          <a:noFill/>
          <a:ln w="9525">
            <a:noFill/>
            <a:miter lim="800000"/>
            <a:headEnd/>
            <a:tailEnd/>
          </a:ln>
        </p:spPr>
      </p:pic>
      <p:pic>
        <p:nvPicPr>
          <p:cNvPr id="26" name="Picture 2" descr="https://i.ya-webdesign.com/images/product-drawing-milk-13.png"/>
          <p:cNvPicPr>
            <a:picLocks noChangeAspect="1" noChangeArrowheads="1"/>
          </p:cNvPicPr>
          <p:nvPr/>
        </p:nvPicPr>
        <p:blipFill>
          <a:blip r:embed="rId8" cstate="print">
            <a:duotone>
              <a:prstClr val="black"/>
              <a:schemeClr val="accent1">
                <a:tint val="45000"/>
                <a:satMod val="400000"/>
              </a:schemeClr>
            </a:duotone>
            <a:extLst/>
          </a:blip>
          <a:srcRect/>
          <a:stretch>
            <a:fillRect/>
          </a:stretch>
        </p:blipFill>
        <p:spPr bwMode="auto">
          <a:xfrm>
            <a:off x="545404" y="3887420"/>
            <a:ext cx="935330" cy="792997"/>
          </a:xfrm>
          <a:prstGeom prst="rect">
            <a:avLst/>
          </a:prstGeom>
          <a:noFill/>
          <a:extLst/>
        </p:spPr>
      </p:pic>
    </p:spTree>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2018fwc_ppt_ru_kgd_16x9">
  <a:themeElements>
    <a:clrScheme name="2018FWC - LOC">
      <a:dk1>
        <a:srgbClr val="000000"/>
      </a:dk1>
      <a:lt1>
        <a:srgbClr val="FFFFFF"/>
      </a:lt1>
      <a:dk2>
        <a:srgbClr val="C4161C"/>
      </a:dk2>
      <a:lt2>
        <a:srgbClr val="E2D1A9"/>
      </a:lt2>
      <a:accent1>
        <a:srgbClr val="B4191E"/>
      </a:accent1>
      <a:accent2>
        <a:srgbClr val="BDB289"/>
      </a:accent2>
      <a:accent3>
        <a:srgbClr val="0063A7"/>
      </a:accent3>
      <a:accent4>
        <a:srgbClr val="067673"/>
      </a:accent4>
      <a:accent5>
        <a:srgbClr val="008948"/>
      </a:accent5>
      <a:accent6>
        <a:srgbClr val="F1EBE3"/>
      </a:accent6>
      <a:hlink>
        <a:srgbClr val="008DD0"/>
      </a:hlink>
      <a:folHlink>
        <a:srgbClr val="54367D"/>
      </a:folHlink>
    </a:clrScheme>
    <a:fontScheme name="HC">
      <a:majorFont>
        <a:latin typeface="Dush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18fwc_ppt_ru_kgd_16x9.potx" id="{8B18A949-8DC9-4958-8B30-B9984D4FFDE4}" vid="{6F309A07-243C-4770-8377-38A9457BA2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2018fwc_ppt_ru_kgd_16x9</Template>
  <TotalTime>25134</TotalTime>
  <Words>1431</Words>
  <Application>Microsoft Office PowerPoint</Application>
  <PresentationFormat>Экран (16:9)</PresentationFormat>
  <Paragraphs>104</Paragraphs>
  <Slides>15</Slides>
  <Notes>14</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15</vt:i4>
      </vt:variant>
    </vt:vector>
  </HeadingPairs>
  <TitlesOfParts>
    <vt:vector size="24" baseType="lpstr">
      <vt:lpstr>Arial</vt:lpstr>
      <vt:lpstr>Arial Narrow</vt:lpstr>
      <vt:lpstr>Calibri</vt:lpstr>
      <vt:lpstr>Dusha</vt:lpstr>
      <vt:lpstr>Tahoma</vt:lpstr>
      <vt:lpstr>Times New Roman</vt:lpstr>
      <vt:lpstr>Wingdings</vt:lpstr>
      <vt:lpstr>Wingdings 2</vt:lpstr>
      <vt:lpstr>2018fwc_ppt_ru_kgd_16x9</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 вопросу: О ходе подготовки к проведению на территории Калининградской области игр чемпионата мира по футболу 2018 года</dc:title>
  <dc:creator>Батуркина Евгения Валерьевна</dc:creator>
  <cp:lastModifiedBy>Горбатова Я.В.</cp:lastModifiedBy>
  <cp:revision>876</cp:revision>
  <cp:lastPrinted>2019-07-10T12:22:14Z</cp:lastPrinted>
  <dcterms:created xsi:type="dcterms:W3CDTF">2016-04-11T09:03:03Z</dcterms:created>
  <dcterms:modified xsi:type="dcterms:W3CDTF">2019-07-12T07:49:52Z</dcterms:modified>
</cp:coreProperties>
</file>